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6" r:id="rId3"/>
    <p:sldId id="284" r:id="rId4"/>
    <p:sldId id="280" r:id="rId5"/>
    <p:sldId id="277" r:id="rId6"/>
    <p:sldId id="283" r:id="rId7"/>
    <p:sldId id="285" r:id="rId8"/>
    <p:sldId id="286"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74674-EDA9-4713-AB46-ED7ED2C83280}" v="790" dt="2023-01-22T23:21:09.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93" d="100"/>
          <a:sy n="93"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uniega" userId="999f7fd1-0dc3-4cba-81fd-6a42a8d75a98" providerId="ADAL" clId="{80274674-EDA9-4713-AB46-ED7ED2C83280}"/>
    <pc:docChg chg="undo custSel modSld">
      <pc:chgData name="Michael Kuniega" userId="999f7fd1-0dc3-4cba-81fd-6a42a8d75a98" providerId="ADAL" clId="{80274674-EDA9-4713-AB46-ED7ED2C83280}" dt="2023-01-22T23:21:43.679" v="1968" actId="14100"/>
      <pc:docMkLst>
        <pc:docMk/>
      </pc:docMkLst>
      <pc:sldChg chg="addSp modSp mod">
        <pc:chgData name="Michael Kuniega" userId="999f7fd1-0dc3-4cba-81fd-6a42a8d75a98" providerId="ADAL" clId="{80274674-EDA9-4713-AB46-ED7ED2C83280}" dt="2023-01-22T22:21:51.386" v="19" actId="9405"/>
        <pc:sldMkLst>
          <pc:docMk/>
          <pc:sldMk cId="838632154" sldId="276"/>
        </pc:sldMkLst>
        <pc:grpChg chg="mod">
          <ac:chgData name="Michael Kuniega" userId="999f7fd1-0dc3-4cba-81fd-6a42a8d75a98" providerId="ADAL" clId="{80274674-EDA9-4713-AB46-ED7ED2C83280}" dt="2023-01-22T22:21:21.070" v="4"/>
          <ac:grpSpMkLst>
            <pc:docMk/>
            <pc:sldMk cId="838632154" sldId="276"/>
            <ac:grpSpMk id="7" creationId="{56B6A7E6-2DA6-CB0F-6624-9654593DC8B4}"/>
          </ac:grpSpMkLst>
        </pc:grpChg>
        <pc:grpChg chg="mod">
          <ac:chgData name="Michael Kuniega" userId="999f7fd1-0dc3-4cba-81fd-6a42a8d75a98" providerId="ADAL" clId="{80274674-EDA9-4713-AB46-ED7ED2C83280}" dt="2023-01-22T22:21:26.648" v="8"/>
          <ac:grpSpMkLst>
            <pc:docMk/>
            <pc:sldMk cId="838632154" sldId="276"/>
            <ac:grpSpMk id="12" creationId="{82EE9EF1-8481-C33B-7358-8A1F4E07EBB7}"/>
          </ac:grpSpMkLst>
        </pc:grpChg>
        <pc:grpChg chg="mod">
          <ac:chgData name="Michael Kuniega" userId="999f7fd1-0dc3-4cba-81fd-6a42a8d75a98" providerId="ADAL" clId="{80274674-EDA9-4713-AB46-ED7ED2C83280}" dt="2023-01-22T22:21:31.318" v="13"/>
          <ac:grpSpMkLst>
            <pc:docMk/>
            <pc:sldMk cId="838632154" sldId="276"/>
            <ac:grpSpMk id="17" creationId="{4C0811B0-941E-1B86-5476-F9442B27CDA9}"/>
          </ac:grpSpMkLst>
        </pc:grpChg>
        <pc:grpChg chg="mod">
          <ac:chgData name="Michael Kuniega" userId="999f7fd1-0dc3-4cba-81fd-6a42a8d75a98" providerId="ADAL" clId="{80274674-EDA9-4713-AB46-ED7ED2C83280}" dt="2023-01-22T22:21:46.366" v="17"/>
          <ac:grpSpMkLst>
            <pc:docMk/>
            <pc:sldMk cId="838632154" sldId="276"/>
            <ac:grpSpMk id="21" creationId="{41A9AB90-EA3B-CE1A-9470-F4013CED2833}"/>
          </ac:grpSpMkLst>
        </pc:grpChg>
        <pc:inkChg chg="add mod">
          <ac:chgData name="Michael Kuniega" userId="999f7fd1-0dc3-4cba-81fd-6a42a8d75a98" providerId="ADAL" clId="{80274674-EDA9-4713-AB46-ED7ED2C83280}" dt="2023-01-22T22:21:21.070" v="4"/>
          <ac:inkMkLst>
            <pc:docMk/>
            <pc:sldMk cId="838632154" sldId="276"/>
            <ac:inkMk id="2" creationId="{638175C0-CE68-5035-A8A2-AAFEF29A5D6B}"/>
          </ac:inkMkLst>
        </pc:inkChg>
        <pc:inkChg chg="add mod">
          <ac:chgData name="Michael Kuniega" userId="999f7fd1-0dc3-4cba-81fd-6a42a8d75a98" providerId="ADAL" clId="{80274674-EDA9-4713-AB46-ED7ED2C83280}" dt="2023-01-22T22:21:21.070" v="4"/>
          <ac:inkMkLst>
            <pc:docMk/>
            <pc:sldMk cId="838632154" sldId="276"/>
            <ac:inkMk id="3" creationId="{13178D1F-3C02-726D-6C75-81AFC2ADA94C}"/>
          </ac:inkMkLst>
        </pc:inkChg>
        <pc:inkChg chg="add mod">
          <ac:chgData name="Michael Kuniega" userId="999f7fd1-0dc3-4cba-81fd-6a42a8d75a98" providerId="ADAL" clId="{80274674-EDA9-4713-AB46-ED7ED2C83280}" dt="2023-01-22T22:21:21.070" v="4"/>
          <ac:inkMkLst>
            <pc:docMk/>
            <pc:sldMk cId="838632154" sldId="276"/>
            <ac:inkMk id="4" creationId="{F9C1B478-6E10-CA60-7C35-6921FA75EDE7}"/>
          </ac:inkMkLst>
        </pc:inkChg>
        <pc:inkChg chg="add mod">
          <ac:chgData name="Michael Kuniega" userId="999f7fd1-0dc3-4cba-81fd-6a42a8d75a98" providerId="ADAL" clId="{80274674-EDA9-4713-AB46-ED7ED2C83280}" dt="2023-01-22T22:21:21.070" v="4"/>
          <ac:inkMkLst>
            <pc:docMk/>
            <pc:sldMk cId="838632154" sldId="276"/>
            <ac:inkMk id="6" creationId="{88EE618C-4032-8ACA-8816-C2D14E4F323D}"/>
          </ac:inkMkLst>
        </pc:inkChg>
        <pc:inkChg chg="add mod">
          <ac:chgData name="Michael Kuniega" userId="999f7fd1-0dc3-4cba-81fd-6a42a8d75a98" providerId="ADAL" clId="{80274674-EDA9-4713-AB46-ED7ED2C83280}" dt="2023-01-22T22:21:26.648" v="8"/>
          <ac:inkMkLst>
            <pc:docMk/>
            <pc:sldMk cId="838632154" sldId="276"/>
            <ac:inkMk id="9" creationId="{7B5F77CF-FDCF-2DAA-E1CB-C693E5EF508B}"/>
          </ac:inkMkLst>
        </pc:inkChg>
        <pc:inkChg chg="add mod">
          <ac:chgData name="Michael Kuniega" userId="999f7fd1-0dc3-4cba-81fd-6a42a8d75a98" providerId="ADAL" clId="{80274674-EDA9-4713-AB46-ED7ED2C83280}" dt="2023-01-22T22:21:26.648" v="8"/>
          <ac:inkMkLst>
            <pc:docMk/>
            <pc:sldMk cId="838632154" sldId="276"/>
            <ac:inkMk id="10" creationId="{F527E4D2-7616-AB70-06D7-C5EE6D2CB542}"/>
          </ac:inkMkLst>
        </pc:inkChg>
        <pc:inkChg chg="add mod">
          <ac:chgData name="Michael Kuniega" userId="999f7fd1-0dc3-4cba-81fd-6a42a8d75a98" providerId="ADAL" clId="{80274674-EDA9-4713-AB46-ED7ED2C83280}" dt="2023-01-22T22:21:26.648" v="8"/>
          <ac:inkMkLst>
            <pc:docMk/>
            <pc:sldMk cId="838632154" sldId="276"/>
            <ac:inkMk id="11" creationId="{0A864A4D-A758-0C39-5E9F-56DF89F84DD0}"/>
          </ac:inkMkLst>
        </pc:inkChg>
        <pc:inkChg chg="add mod">
          <ac:chgData name="Michael Kuniega" userId="999f7fd1-0dc3-4cba-81fd-6a42a8d75a98" providerId="ADAL" clId="{80274674-EDA9-4713-AB46-ED7ED2C83280}" dt="2023-01-22T22:21:31.318" v="13"/>
          <ac:inkMkLst>
            <pc:docMk/>
            <pc:sldMk cId="838632154" sldId="276"/>
            <ac:inkMk id="13" creationId="{1AB09F24-1087-8A23-38D8-2F3FA30B76A8}"/>
          </ac:inkMkLst>
        </pc:inkChg>
        <pc:inkChg chg="add mod">
          <ac:chgData name="Michael Kuniega" userId="999f7fd1-0dc3-4cba-81fd-6a42a8d75a98" providerId="ADAL" clId="{80274674-EDA9-4713-AB46-ED7ED2C83280}" dt="2023-01-22T22:21:31.318" v="13"/>
          <ac:inkMkLst>
            <pc:docMk/>
            <pc:sldMk cId="838632154" sldId="276"/>
            <ac:inkMk id="14" creationId="{F53553C5-F0AE-B07E-D65B-05C437F255CC}"/>
          </ac:inkMkLst>
        </pc:inkChg>
        <pc:inkChg chg="add mod">
          <ac:chgData name="Michael Kuniega" userId="999f7fd1-0dc3-4cba-81fd-6a42a8d75a98" providerId="ADAL" clId="{80274674-EDA9-4713-AB46-ED7ED2C83280}" dt="2023-01-22T22:21:31.318" v="13"/>
          <ac:inkMkLst>
            <pc:docMk/>
            <pc:sldMk cId="838632154" sldId="276"/>
            <ac:inkMk id="15" creationId="{D9C07D75-7A40-3AC6-19C9-EFCD6CD353EB}"/>
          </ac:inkMkLst>
        </pc:inkChg>
        <pc:inkChg chg="add mod">
          <ac:chgData name="Michael Kuniega" userId="999f7fd1-0dc3-4cba-81fd-6a42a8d75a98" providerId="ADAL" clId="{80274674-EDA9-4713-AB46-ED7ED2C83280}" dt="2023-01-22T22:21:31.318" v="13"/>
          <ac:inkMkLst>
            <pc:docMk/>
            <pc:sldMk cId="838632154" sldId="276"/>
            <ac:inkMk id="16" creationId="{0CC9EB6A-4CB4-3B26-5B82-8785FF5A90B9}"/>
          </ac:inkMkLst>
        </pc:inkChg>
        <pc:inkChg chg="add mod">
          <ac:chgData name="Michael Kuniega" userId="999f7fd1-0dc3-4cba-81fd-6a42a8d75a98" providerId="ADAL" clId="{80274674-EDA9-4713-AB46-ED7ED2C83280}" dt="2023-01-22T22:21:46.366" v="17"/>
          <ac:inkMkLst>
            <pc:docMk/>
            <pc:sldMk cId="838632154" sldId="276"/>
            <ac:inkMk id="18" creationId="{AF010191-188B-2EFD-B5B6-975DE8B4EC33}"/>
          </ac:inkMkLst>
        </pc:inkChg>
        <pc:inkChg chg="add mod">
          <ac:chgData name="Michael Kuniega" userId="999f7fd1-0dc3-4cba-81fd-6a42a8d75a98" providerId="ADAL" clId="{80274674-EDA9-4713-AB46-ED7ED2C83280}" dt="2023-01-22T22:21:46.366" v="17"/>
          <ac:inkMkLst>
            <pc:docMk/>
            <pc:sldMk cId="838632154" sldId="276"/>
            <ac:inkMk id="19" creationId="{A346CDA1-4B94-963C-0632-9452F31CC389}"/>
          </ac:inkMkLst>
        </pc:inkChg>
        <pc:inkChg chg="add mod">
          <ac:chgData name="Michael Kuniega" userId="999f7fd1-0dc3-4cba-81fd-6a42a8d75a98" providerId="ADAL" clId="{80274674-EDA9-4713-AB46-ED7ED2C83280}" dt="2023-01-22T22:21:46.366" v="17"/>
          <ac:inkMkLst>
            <pc:docMk/>
            <pc:sldMk cId="838632154" sldId="276"/>
            <ac:inkMk id="20" creationId="{BE7A388F-D266-6670-8012-0145FCDC91A1}"/>
          </ac:inkMkLst>
        </pc:inkChg>
        <pc:inkChg chg="add">
          <ac:chgData name="Michael Kuniega" userId="999f7fd1-0dc3-4cba-81fd-6a42a8d75a98" providerId="ADAL" clId="{80274674-EDA9-4713-AB46-ED7ED2C83280}" dt="2023-01-22T22:21:50.173" v="18" actId="9405"/>
          <ac:inkMkLst>
            <pc:docMk/>
            <pc:sldMk cId="838632154" sldId="276"/>
            <ac:inkMk id="22" creationId="{D2B7665A-D223-FFEF-22C4-B841F4CAF51B}"/>
          </ac:inkMkLst>
        </pc:inkChg>
        <pc:inkChg chg="add">
          <ac:chgData name="Michael Kuniega" userId="999f7fd1-0dc3-4cba-81fd-6a42a8d75a98" providerId="ADAL" clId="{80274674-EDA9-4713-AB46-ED7ED2C83280}" dt="2023-01-22T22:21:51.386" v="19" actId="9405"/>
          <ac:inkMkLst>
            <pc:docMk/>
            <pc:sldMk cId="838632154" sldId="276"/>
            <ac:inkMk id="23" creationId="{E08A0271-80E2-F005-DCEB-220DB6AB7CF0}"/>
          </ac:inkMkLst>
        </pc:inkChg>
      </pc:sldChg>
      <pc:sldChg chg="addSp delSp modSp mod">
        <pc:chgData name="Michael Kuniega" userId="999f7fd1-0dc3-4cba-81fd-6a42a8d75a98" providerId="ADAL" clId="{80274674-EDA9-4713-AB46-ED7ED2C83280}" dt="2023-01-22T22:31:45.346" v="420" actId="9405"/>
        <pc:sldMkLst>
          <pc:docMk/>
          <pc:sldMk cId="3559811513" sldId="277"/>
        </pc:sldMkLst>
        <pc:grpChg chg="del mod">
          <ac:chgData name="Michael Kuniega" userId="999f7fd1-0dc3-4cba-81fd-6a42a8d75a98" providerId="ADAL" clId="{80274674-EDA9-4713-AB46-ED7ED2C83280}" dt="2023-01-22T22:23:05.399" v="45"/>
          <ac:grpSpMkLst>
            <pc:docMk/>
            <pc:sldMk cId="3559811513" sldId="277"/>
            <ac:grpSpMk id="11" creationId="{BD8D3A55-1ADB-2D06-085F-28E349F8F595}"/>
          </ac:grpSpMkLst>
        </pc:grpChg>
        <pc:grpChg chg="del mod">
          <ac:chgData name="Michael Kuniega" userId="999f7fd1-0dc3-4cba-81fd-6a42a8d75a98" providerId="ADAL" clId="{80274674-EDA9-4713-AB46-ED7ED2C83280}" dt="2023-01-22T22:23:08.105" v="50"/>
          <ac:grpSpMkLst>
            <pc:docMk/>
            <pc:sldMk cId="3559811513" sldId="277"/>
            <ac:grpSpMk id="25" creationId="{C5C50EDA-0214-0FDF-246D-A32E4A60E38B}"/>
          </ac:grpSpMkLst>
        </pc:grpChg>
        <pc:grpChg chg="del mod">
          <ac:chgData name="Michael Kuniega" userId="999f7fd1-0dc3-4cba-81fd-6a42a8d75a98" providerId="ADAL" clId="{80274674-EDA9-4713-AB46-ED7ED2C83280}" dt="2023-01-22T22:23:17.999" v="68"/>
          <ac:grpSpMkLst>
            <pc:docMk/>
            <pc:sldMk cId="3559811513" sldId="277"/>
            <ac:grpSpMk id="30" creationId="{7181A69B-C386-98DB-8F0A-356DF238102B}"/>
          </ac:grpSpMkLst>
        </pc:grpChg>
        <pc:grpChg chg="del mod">
          <ac:chgData name="Michael Kuniega" userId="999f7fd1-0dc3-4cba-81fd-6a42a8d75a98" providerId="ADAL" clId="{80274674-EDA9-4713-AB46-ED7ED2C83280}" dt="2023-01-22T22:23:14.938" v="62"/>
          <ac:grpSpMkLst>
            <pc:docMk/>
            <pc:sldMk cId="3559811513" sldId="277"/>
            <ac:grpSpMk id="39" creationId="{65B76B56-7FD1-7DC9-0D1C-EA872A9457ED}"/>
          </ac:grpSpMkLst>
        </pc:grpChg>
        <pc:grpChg chg="del mod">
          <ac:chgData name="Michael Kuniega" userId="999f7fd1-0dc3-4cba-81fd-6a42a8d75a98" providerId="ADAL" clId="{80274674-EDA9-4713-AB46-ED7ED2C83280}" dt="2023-01-22T22:23:17.999" v="68"/>
          <ac:grpSpMkLst>
            <pc:docMk/>
            <pc:sldMk cId="3559811513" sldId="277"/>
            <ac:grpSpMk id="40" creationId="{0FC57929-D478-ECB5-72EA-372E89775766}"/>
          </ac:grpSpMkLst>
        </pc:grpChg>
        <pc:grpChg chg="del mod">
          <ac:chgData name="Michael Kuniega" userId="999f7fd1-0dc3-4cba-81fd-6a42a8d75a98" providerId="ADAL" clId="{80274674-EDA9-4713-AB46-ED7ED2C83280}" dt="2023-01-22T22:23:17.999" v="68"/>
          <ac:grpSpMkLst>
            <pc:docMk/>
            <pc:sldMk cId="3559811513" sldId="277"/>
            <ac:grpSpMk id="43" creationId="{3310A9BD-3433-BCA8-101E-B13561AEB6E6}"/>
          </ac:grpSpMkLst>
        </pc:grpChg>
        <pc:grpChg chg="del mod">
          <ac:chgData name="Michael Kuniega" userId="999f7fd1-0dc3-4cba-81fd-6a42a8d75a98" providerId="ADAL" clId="{80274674-EDA9-4713-AB46-ED7ED2C83280}" dt="2023-01-22T22:23:32.463" v="79"/>
          <ac:grpSpMkLst>
            <pc:docMk/>
            <pc:sldMk cId="3559811513" sldId="277"/>
            <ac:grpSpMk id="49" creationId="{80DB728C-6125-116B-377D-36007DE99800}"/>
          </ac:grpSpMkLst>
        </pc:grpChg>
        <pc:grpChg chg="mod">
          <ac:chgData name="Michael Kuniega" userId="999f7fd1-0dc3-4cba-81fd-6a42a8d75a98" providerId="ADAL" clId="{80274674-EDA9-4713-AB46-ED7ED2C83280}" dt="2023-01-22T22:23:25.315" v="76"/>
          <ac:grpSpMkLst>
            <pc:docMk/>
            <pc:sldMk cId="3559811513" sldId="277"/>
            <ac:grpSpMk id="57" creationId="{DEAB9E9E-4745-C358-A64B-E8FD2404863F}"/>
          </ac:grpSpMkLst>
        </pc:grpChg>
        <pc:grpChg chg="mod">
          <ac:chgData name="Michael Kuniega" userId="999f7fd1-0dc3-4cba-81fd-6a42a8d75a98" providerId="ADAL" clId="{80274674-EDA9-4713-AB46-ED7ED2C83280}" dt="2023-01-22T22:23:32.463" v="79"/>
          <ac:grpSpMkLst>
            <pc:docMk/>
            <pc:sldMk cId="3559811513" sldId="277"/>
            <ac:grpSpMk id="60" creationId="{5A39D30C-0BBC-D7CC-31C4-4089C02179B7}"/>
          </ac:grpSpMkLst>
        </pc:grpChg>
        <pc:grpChg chg="del mod">
          <ac:chgData name="Michael Kuniega" userId="999f7fd1-0dc3-4cba-81fd-6a42a8d75a98" providerId="ADAL" clId="{80274674-EDA9-4713-AB46-ED7ED2C83280}" dt="2023-01-22T22:23:40.346" v="87"/>
          <ac:grpSpMkLst>
            <pc:docMk/>
            <pc:sldMk cId="3559811513" sldId="277"/>
            <ac:grpSpMk id="63" creationId="{454F3459-AECE-E0C5-3B2E-D868DE0ADC33}"/>
          </ac:grpSpMkLst>
        </pc:grpChg>
        <pc:grpChg chg="mod">
          <ac:chgData name="Michael Kuniega" userId="999f7fd1-0dc3-4cba-81fd-6a42a8d75a98" providerId="ADAL" clId="{80274674-EDA9-4713-AB46-ED7ED2C83280}" dt="2023-01-22T22:23:46.779" v="91"/>
          <ac:grpSpMkLst>
            <pc:docMk/>
            <pc:sldMk cId="3559811513" sldId="277"/>
            <ac:grpSpMk id="68" creationId="{7591CF14-4FC6-8053-095A-C0C4330E3D59}"/>
          </ac:grpSpMkLst>
        </pc:grpChg>
        <pc:grpChg chg="del mod">
          <ac:chgData name="Michael Kuniega" userId="999f7fd1-0dc3-4cba-81fd-6a42a8d75a98" providerId="ADAL" clId="{80274674-EDA9-4713-AB46-ED7ED2C83280}" dt="2023-01-22T22:24:02.593" v="110"/>
          <ac:grpSpMkLst>
            <pc:docMk/>
            <pc:sldMk cId="3559811513" sldId="277"/>
            <ac:grpSpMk id="85" creationId="{912CB3D0-D03C-7DCC-2EE4-D1ECE39212E2}"/>
          </ac:grpSpMkLst>
        </pc:grpChg>
        <pc:grpChg chg="mod">
          <ac:chgData name="Michael Kuniega" userId="999f7fd1-0dc3-4cba-81fd-6a42a8d75a98" providerId="ADAL" clId="{80274674-EDA9-4713-AB46-ED7ED2C83280}" dt="2023-01-22T22:24:00.773" v="108"/>
          <ac:grpSpMkLst>
            <pc:docMk/>
            <pc:sldMk cId="3559811513" sldId="277"/>
            <ac:grpSpMk id="86" creationId="{E9C315B9-692B-2E0B-9BD5-40748EAB41AE}"/>
          </ac:grpSpMkLst>
        </pc:grpChg>
        <pc:grpChg chg="mod">
          <ac:chgData name="Michael Kuniega" userId="999f7fd1-0dc3-4cba-81fd-6a42a8d75a98" providerId="ADAL" clId="{80274674-EDA9-4713-AB46-ED7ED2C83280}" dt="2023-01-22T22:24:02.593" v="110"/>
          <ac:grpSpMkLst>
            <pc:docMk/>
            <pc:sldMk cId="3559811513" sldId="277"/>
            <ac:grpSpMk id="88" creationId="{37034BDE-FC11-ABC7-78BF-382C2D5F9DD5}"/>
          </ac:grpSpMkLst>
        </pc:grpChg>
        <pc:grpChg chg="del mod">
          <ac:chgData name="Michael Kuniega" userId="999f7fd1-0dc3-4cba-81fd-6a42a8d75a98" providerId="ADAL" clId="{80274674-EDA9-4713-AB46-ED7ED2C83280}" dt="2023-01-22T22:24:20.135" v="127"/>
          <ac:grpSpMkLst>
            <pc:docMk/>
            <pc:sldMk cId="3559811513" sldId="277"/>
            <ac:grpSpMk id="93" creationId="{8E424A6B-5A91-08B4-33D9-BE3FEDAF5A12}"/>
          </ac:grpSpMkLst>
        </pc:grpChg>
        <pc:grpChg chg="del mod">
          <ac:chgData name="Michael Kuniega" userId="999f7fd1-0dc3-4cba-81fd-6a42a8d75a98" providerId="ADAL" clId="{80274674-EDA9-4713-AB46-ED7ED2C83280}" dt="2023-01-22T22:24:25.232" v="135"/>
          <ac:grpSpMkLst>
            <pc:docMk/>
            <pc:sldMk cId="3559811513" sldId="277"/>
            <ac:grpSpMk id="105" creationId="{3143A1FF-4FEC-C702-6753-328B9F5A7720}"/>
          </ac:grpSpMkLst>
        </pc:grpChg>
        <pc:grpChg chg="del mod">
          <ac:chgData name="Michael Kuniega" userId="999f7fd1-0dc3-4cba-81fd-6a42a8d75a98" providerId="ADAL" clId="{80274674-EDA9-4713-AB46-ED7ED2C83280}" dt="2023-01-22T22:24:29.473" v="141"/>
          <ac:grpSpMkLst>
            <pc:docMk/>
            <pc:sldMk cId="3559811513" sldId="277"/>
            <ac:grpSpMk id="113" creationId="{C96F8732-620D-A04E-1224-97414CF1144D}"/>
          </ac:grpSpMkLst>
        </pc:grpChg>
        <pc:grpChg chg="del mod">
          <ac:chgData name="Michael Kuniega" userId="999f7fd1-0dc3-4cba-81fd-6a42a8d75a98" providerId="ADAL" clId="{80274674-EDA9-4713-AB46-ED7ED2C83280}" dt="2023-01-22T22:24:35.098" v="147"/>
          <ac:grpSpMkLst>
            <pc:docMk/>
            <pc:sldMk cId="3559811513" sldId="277"/>
            <ac:grpSpMk id="119" creationId="{EA4FAFBD-EFDA-1E44-504E-DF0D0061F652}"/>
          </ac:grpSpMkLst>
        </pc:grpChg>
        <pc:grpChg chg="del mod">
          <ac:chgData name="Michael Kuniega" userId="999f7fd1-0dc3-4cba-81fd-6a42a8d75a98" providerId="ADAL" clId="{80274674-EDA9-4713-AB46-ED7ED2C83280}" dt="2023-01-22T22:24:39.141" v="153"/>
          <ac:grpSpMkLst>
            <pc:docMk/>
            <pc:sldMk cId="3559811513" sldId="277"/>
            <ac:grpSpMk id="125" creationId="{322ACED0-97A9-70A0-30C4-36C463768011}"/>
          </ac:grpSpMkLst>
        </pc:grpChg>
        <pc:grpChg chg="del mod">
          <ac:chgData name="Michael Kuniega" userId="999f7fd1-0dc3-4cba-81fd-6a42a8d75a98" providerId="ADAL" clId="{80274674-EDA9-4713-AB46-ED7ED2C83280}" dt="2023-01-22T22:24:47.027" v="158"/>
          <ac:grpSpMkLst>
            <pc:docMk/>
            <pc:sldMk cId="3559811513" sldId="277"/>
            <ac:grpSpMk id="131" creationId="{E05B1B20-E245-88AB-3BE5-7586D7365F72}"/>
          </ac:grpSpMkLst>
        </pc:grpChg>
        <pc:grpChg chg="del mod">
          <ac:chgData name="Michael Kuniega" userId="999f7fd1-0dc3-4cba-81fd-6a42a8d75a98" providerId="ADAL" clId="{80274674-EDA9-4713-AB46-ED7ED2C83280}" dt="2023-01-22T22:24:52.826" v="167"/>
          <ac:grpSpMkLst>
            <pc:docMk/>
            <pc:sldMk cId="3559811513" sldId="277"/>
            <ac:grpSpMk id="136" creationId="{4B59B264-3158-22EE-05ED-5838C6557D8A}"/>
          </ac:grpSpMkLst>
        </pc:grpChg>
        <pc:grpChg chg="del mod">
          <ac:chgData name="Michael Kuniega" userId="999f7fd1-0dc3-4cba-81fd-6a42a8d75a98" providerId="ADAL" clId="{80274674-EDA9-4713-AB46-ED7ED2C83280}" dt="2023-01-22T22:24:52.826" v="167"/>
          <ac:grpSpMkLst>
            <pc:docMk/>
            <pc:sldMk cId="3559811513" sldId="277"/>
            <ac:grpSpMk id="145" creationId="{D8739622-F5FF-C0EF-C791-F819DC5DE9F0}"/>
          </ac:grpSpMkLst>
        </pc:grpChg>
        <pc:grpChg chg="del mod">
          <ac:chgData name="Michael Kuniega" userId="999f7fd1-0dc3-4cba-81fd-6a42a8d75a98" providerId="ADAL" clId="{80274674-EDA9-4713-AB46-ED7ED2C83280}" dt="2023-01-22T22:25:52.451" v="174"/>
          <ac:grpSpMkLst>
            <pc:docMk/>
            <pc:sldMk cId="3559811513" sldId="277"/>
            <ac:grpSpMk id="146" creationId="{F460F7F0-7183-B02C-9779-758CF92AAB5F}"/>
          </ac:grpSpMkLst>
        </pc:grpChg>
        <pc:grpChg chg="del mod">
          <ac:chgData name="Michael Kuniega" userId="999f7fd1-0dc3-4cba-81fd-6a42a8d75a98" providerId="ADAL" clId="{80274674-EDA9-4713-AB46-ED7ED2C83280}" dt="2023-01-22T22:25:48.022" v="171"/>
          <ac:grpSpMkLst>
            <pc:docMk/>
            <pc:sldMk cId="3559811513" sldId="277"/>
            <ac:grpSpMk id="149" creationId="{ADB66B84-9FC7-3BF1-E478-2278209ACC26}"/>
          </ac:grpSpMkLst>
        </pc:grpChg>
        <pc:grpChg chg="del mod">
          <ac:chgData name="Michael Kuniega" userId="999f7fd1-0dc3-4cba-81fd-6a42a8d75a98" providerId="ADAL" clId="{80274674-EDA9-4713-AB46-ED7ED2C83280}" dt="2023-01-22T22:25:58.101" v="179"/>
          <ac:grpSpMkLst>
            <pc:docMk/>
            <pc:sldMk cId="3559811513" sldId="277"/>
            <ac:grpSpMk id="151" creationId="{F8B0563F-D230-2580-FEE0-8F80EA9A4F35}"/>
          </ac:grpSpMkLst>
        </pc:grpChg>
        <pc:grpChg chg="mod">
          <ac:chgData name="Michael Kuniega" userId="999f7fd1-0dc3-4cba-81fd-6a42a8d75a98" providerId="ADAL" clId="{80274674-EDA9-4713-AB46-ED7ED2C83280}" dt="2023-01-22T22:25:58.101" v="179"/>
          <ac:grpSpMkLst>
            <pc:docMk/>
            <pc:sldMk cId="3559811513" sldId="277"/>
            <ac:grpSpMk id="154" creationId="{F8F0C0A3-267E-F57F-F448-D34BFCCC53CD}"/>
          </ac:grpSpMkLst>
        </pc:grpChg>
        <pc:grpChg chg="del mod">
          <ac:chgData name="Michael Kuniega" userId="999f7fd1-0dc3-4cba-81fd-6a42a8d75a98" providerId="ADAL" clId="{80274674-EDA9-4713-AB46-ED7ED2C83280}" dt="2023-01-22T22:26:05.935" v="189"/>
          <ac:grpSpMkLst>
            <pc:docMk/>
            <pc:sldMk cId="3559811513" sldId="277"/>
            <ac:grpSpMk id="161" creationId="{F1D83444-C885-A685-CBE7-03C43B9D2A86}"/>
          </ac:grpSpMkLst>
        </pc:grpChg>
        <pc:grpChg chg="del mod">
          <ac:chgData name="Michael Kuniega" userId="999f7fd1-0dc3-4cba-81fd-6a42a8d75a98" providerId="ADAL" clId="{80274674-EDA9-4713-AB46-ED7ED2C83280}" dt="2023-01-22T22:26:08.889" v="192"/>
          <ac:grpSpMkLst>
            <pc:docMk/>
            <pc:sldMk cId="3559811513" sldId="277"/>
            <ac:grpSpMk id="164" creationId="{E7A92F6F-B184-0E41-E733-A3D6658E1FAD}"/>
          </ac:grpSpMkLst>
        </pc:grpChg>
        <pc:grpChg chg="del mod">
          <ac:chgData name="Michael Kuniega" userId="999f7fd1-0dc3-4cba-81fd-6a42a8d75a98" providerId="ADAL" clId="{80274674-EDA9-4713-AB46-ED7ED2C83280}" dt="2023-01-22T22:27:33.040" v="240"/>
          <ac:grpSpMkLst>
            <pc:docMk/>
            <pc:sldMk cId="3559811513" sldId="277"/>
            <ac:grpSpMk id="167" creationId="{28F8CED1-5AB7-7AF3-0CC3-F1F07735E643}"/>
          </ac:grpSpMkLst>
        </pc:grpChg>
        <pc:grpChg chg="del mod">
          <ac:chgData name="Michael Kuniega" userId="999f7fd1-0dc3-4cba-81fd-6a42a8d75a98" providerId="ADAL" clId="{80274674-EDA9-4713-AB46-ED7ED2C83280}" dt="2023-01-22T22:26:19.013" v="200"/>
          <ac:grpSpMkLst>
            <pc:docMk/>
            <pc:sldMk cId="3559811513" sldId="277"/>
            <ac:grpSpMk id="173" creationId="{2483E069-8E06-178E-1FF6-4F52346BDCAC}"/>
          </ac:grpSpMkLst>
        </pc:grpChg>
        <pc:grpChg chg="del mod">
          <ac:chgData name="Michael Kuniega" userId="999f7fd1-0dc3-4cba-81fd-6a42a8d75a98" providerId="ADAL" clId="{80274674-EDA9-4713-AB46-ED7ED2C83280}" dt="2023-01-22T22:26:21.958" v="204"/>
          <ac:grpSpMkLst>
            <pc:docMk/>
            <pc:sldMk cId="3559811513" sldId="277"/>
            <ac:grpSpMk id="175" creationId="{BD0A6AA6-10AF-720F-467C-F23EE44BFED9}"/>
          </ac:grpSpMkLst>
        </pc:grpChg>
        <pc:grpChg chg="del mod">
          <ac:chgData name="Michael Kuniega" userId="999f7fd1-0dc3-4cba-81fd-6a42a8d75a98" providerId="ADAL" clId="{80274674-EDA9-4713-AB46-ED7ED2C83280}" dt="2023-01-22T22:27:33.040" v="240"/>
          <ac:grpSpMkLst>
            <pc:docMk/>
            <pc:sldMk cId="3559811513" sldId="277"/>
            <ac:grpSpMk id="179" creationId="{E7BF977D-7C58-38D9-0012-5F452452DF7B}"/>
          </ac:grpSpMkLst>
        </pc:grpChg>
        <pc:grpChg chg="del mod">
          <ac:chgData name="Michael Kuniega" userId="999f7fd1-0dc3-4cba-81fd-6a42a8d75a98" providerId="ADAL" clId="{80274674-EDA9-4713-AB46-ED7ED2C83280}" dt="2023-01-22T22:27:16.978" v="229"/>
          <ac:grpSpMkLst>
            <pc:docMk/>
            <pc:sldMk cId="3559811513" sldId="277"/>
            <ac:grpSpMk id="182" creationId="{C8F5AC46-190F-016D-88AA-D513AF1A810B}"/>
          </ac:grpSpMkLst>
        </pc:grpChg>
        <pc:grpChg chg="del mod">
          <ac:chgData name="Michael Kuniega" userId="999f7fd1-0dc3-4cba-81fd-6a42a8d75a98" providerId="ADAL" clId="{80274674-EDA9-4713-AB46-ED7ED2C83280}" dt="2023-01-22T22:27:05.178" v="216"/>
          <ac:grpSpMkLst>
            <pc:docMk/>
            <pc:sldMk cId="3559811513" sldId="277"/>
            <ac:grpSpMk id="186" creationId="{9619109C-2D49-B590-AB8D-0375BB2AD1C1}"/>
          </ac:grpSpMkLst>
        </pc:grpChg>
        <pc:grpChg chg="del mod">
          <ac:chgData name="Michael Kuniega" userId="999f7fd1-0dc3-4cba-81fd-6a42a8d75a98" providerId="ADAL" clId="{80274674-EDA9-4713-AB46-ED7ED2C83280}" dt="2023-01-22T22:27:07.229" v="218"/>
          <ac:grpSpMkLst>
            <pc:docMk/>
            <pc:sldMk cId="3559811513" sldId="277"/>
            <ac:grpSpMk id="189" creationId="{E4570D0C-FC78-D159-485A-2A34E3E31225}"/>
          </ac:grpSpMkLst>
        </pc:grpChg>
        <pc:grpChg chg="del mod">
          <ac:chgData name="Michael Kuniega" userId="999f7fd1-0dc3-4cba-81fd-6a42a8d75a98" providerId="ADAL" clId="{80274674-EDA9-4713-AB46-ED7ED2C83280}" dt="2023-01-22T22:27:16.978" v="229"/>
          <ac:grpSpMkLst>
            <pc:docMk/>
            <pc:sldMk cId="3559811513" sldId="277"/>
            <ac:grpSpMk id="191" creationId="{3DA2020E-E949-89C6-A25B-78F429380E24}"/>
          </ac:grpSpMkLst>
        </pc:grpChg>
        <pc:grpChg chg="del mod">
          <ac:chgData name="Michael Kuniega" userId="999f7fd1-0dc3-4cba-81fd-6a42a8d75a98" providerId="ADAL" clId="{80274674-EDA9-4713-AB46-ED7ED2C83280}" dt="2023-01-22T22:27:16.978" v="229"/>
          <ac:grpSpMkLst>
            <pc:docMk/>
            <pc:sldMk cId="3559811513" sldId="277"/>
            <ac:grpSpMk id="200" creationId="{E16BDD9F-E991-E2F9-A953-2EC3DADD1EF2}"/>
          </ac:grpSpMkLst>
        </pc:grpChg>
        <pc:grpChg chg="mod">
          <ac:chgData name="Michael Kuniega" userId="999f7fd1-0dc3-4cba-81fd-6a42a8d75a98" providerId="ADAL" clId="{80274674-EDA9-4713-AB46-ED7ED2C83280}" dt="2023-01-22T22:27:16.978" v="229"/>
          <ac:grpSpMkLst>
            <pc:docMk/>
            <pc:sldMk cId="3559811513" sldId="277"/>
            <ac:grpSpMk id="202" creationId="{E771607F-94EA-EC32-8B68-20D036A67038}"/>
          </ac:grpSpMkLst>
        </pc:grpChg>
        <pc:grpChg chg="mod">
          <ac:chgData name="Michael Kuniega" userId="999f7fd1-0dc3-4cba-81fd-6a42a8d75a98" providerId="ADAL" clId="{80274674-EDA9-4713-AB46-ED7ED2C83280}" dt="2023-01-22T22:27:33.040" v="240"/>
          <ac:grpSpMkLst>
            <pc:docMk/>
            <pc:sldMk cId="3559811513" sldId="277"/>
            <ac:grpSpMk id="213" creationId="{A3746EEA-2C5B-ADB8-51CE-F13621578C20}"/>
          </ac:grpSpMkLst>
        </pc:grpChg>
        <pc:grpChg chg="del mod">
          <ac:chgData name="Michael Kuniega" userId="999f7fd1-0dc3-4cba-81fd-6a42a8d75a98" providerId="ADAL" clId="{80274674-EDA9-4713-AB46-ED7ED2C83280}" dt="2023-01-22T22:27:37.852" v="252"/>
          <ac:grpSpMkLst>
            <pc:docMk/>
            <pc:sldMk cId="3559811513" sldId="277"/>
            <ac:grpSpMk id="222" creationId="{A04355E8-BDF4-0570-3292-0FC29293FBE7}"/>
          </ac:grpSpMkLst>
        </pc:grpChg>
        <pc:grpChg chg="mod">
          <ac:chgData name="Michael Kuniega" userId="999f7fd1-0dc3-4cba-81fd-6a42a8d75a98" providerId="ADAL" clId="{80274674-EDA9-4713-AB46-ED7ED2C83280}" dt="2023-01-22T22:27:37.852" v="252"/>
          <ac:grpSpMkLst>
            <pc:docMk/>
            <pc:sldMk cId="3559811513" sldId="277"/>
            <ac:grpSpMk id="225" creationId="{937DCD14-5593-E57D-5E9E-298FB0637BF8}"/>
          </ac:grpSpMkLst>
        </pc:grpChg>
        <pc:grpChg chg="del mod">
          <ac:chgData name="Michael Kuniega" userId="999f7fd1-0dc3-4cba-81fd-6a42a8d75a98" providerId="ADAL" clId="{80274674-EDA9-4713-AB46-ED7ED2C83280}" dt="2023-01-22T22:28:03.860" v="278"/>
          <ac:grpSpMkLst>
            <pc:docMk/>
            <pc:sldMk cId="3559811513" sldId="277"/>
            <ac:grpSpMk id="230" creationId="{66D4FBBC-0B78-EBB3-9A68-AA7A7179F04E}"/>
          </ac:grpSpMkLst>
        </pc:grpChg>
        <pc:grpChg chg="mod">
          <ac:chgData name="Michael Kuniega" userId="999f7fd1-0dc3-4cba-81fd-6a42a8d75a98" providerId="ADAL" clId="{80274674-EDA9-4713-AB46-ED7ED2C83280}" dt="2023-01-22T22:27:50.817" v="267"/>
          <ac:grpSpMkLst>
            <pc:docMk/>
            <pc:sldMk cId="3559811513" sldId="277"/>
            <ac:grpSpMk id="240" creationId="{F7DEB14E-2A3E-0BA4-531B-D0A26DF803C0}"/>
          </ac:grpSpMkLst>
        </pc:grpChg>
        <pc:grpChg chg="del mod">
          <ac:chgData name="Michael Kuniega" userId="999f7fd1-0dc3-4cba-81fd-6a42a8d75a98" providerId="ADAL" clId="{80274674-EDA9-4713-AB46-ED7ED2C83280}" dt="2023-01-22T22:28:02.892" v="276"/>
          <ac:grpSpMkLst>
            <pc:docMk/>
            <pc:sldMk cId="3559811513" sldId="277"/>
            <ac:grpSpMk id="244" creationId="{B86D0F86-92E1-7EB2-4B01-B88D42A62B84}"/>
          </ac:grpSpMkLst>
        </pc:grpChg>
        <pc:grpChg chg="del mod">
          <ac:chgData name="Michael Kuniega" userId="999f7fd1-0dc3-4cba-81fd-6a42a8d75a98" providerId="ADAL" clId="{80274674-EDA9-4713-AB46-ED7ED2C83280}" dt="2023-01-22T22:28:03.860" v="278"/>
          <ac:grpSpMkLst>
            <pc:docMk/>
            <pc:sldMk cId="3559811513" sldId="277"/>
            <ac:grpSpMk id="249" creationId="{F89447F3-964C-84A8-9214-CD2FFB590EC9}"/>
          </ac:grpSpMkLst>
        </pc:grpChg>
        <pc:grpChg chg="del mod">
          <ac:chgData name="Michael Kuniega" userId="999f7fd1-0dc3-4cba-81fd-6a42a8d75a98" providerId="ADAL" clId="{80274674-EDA9-4713-AB46-ED7ED2C83280}" dt="2023-01-22T22:28:10.191" v="289"/>
          <ac:grpSpMkLst>
            <pc:docMk/>
            <pc:sldMk cId="3559811513" sldId="277"/>
            <ac:grpSpMk id="251" creationId="{FFEDA917-E3D7-C32F-6755-5ACFBAC72715}"/>
          </ac:grpSpMkLst>
        </pc:grpChg>
        <pc:grpChg chg="del mod">
          <ac:chgData name="Michael Kuniega" userId="999f7fd1-0dc3-4cba-81fd-6a42a8d75a98" providerId="ADAL" clId="{80274674-EDA9-4713-AB46-ED7ED2C83280}" dt="2023-01-22T22:28:10.191" v="289"/>
          <ac:grpSpMkLst>
            <pc:docMk/>
            <pc:sldMk cId="3559811513" sldId="277"/>
            <ac:grpSpMk id="255" creationId="{8B82754E-D606-8D63-A8E8-1AB349755264}"/>
          </ac:grpSpMkLst>
        </pc:grpChg>
        <pc:grpChg chg="mod">
          <ac:chgData name="Michael Kuniega" userId="999f7fd1-0dc3-4cba-81fd-6a42a8d75a98" providerId="ADAL" clId="{80274674-EDA9-4713-AB46-ED7ED2C83280}" dt="2023-01-22T22:28:10.191" v="289"/>
          <ac:grpSpMkLst>
            <pc:docMk/>
            <pc:sldMk cId="3559811513" sldId="277"/>
            <ac:grpSpMk id="262" creationId="{307E8360-7C2F-5A23-49E5-69FFE74AAE2D}"/>
          </ac:grpSpMkLst>
        </pc:grpChg>
        <pc:grpChg chg="mod">
          <ac:chgData name="Michael Kuniega" userId="999f7fd1-0dc3-4cba-81fd-6a42a8d75a98" providerId="ADAL" clId="{80274674-EDA9-4713-AB46-ED7ED2C83280}" dt="2023-01-22T22:28:34.958" v="306"/>
          <ac:grpSpMkLst>
            <pc:docMk/>
            <pc:sldMk cId="3559811513" sldId="277"/>
            <ac:grpSpMk id="279" creationId="{1F8356FB-A550-BF79-C181-E18B1F3E0448}"/>
          </ac:grpSpMkLst>
        </pc:grpChg>
        <pc:grpChg chg="mod">
          <ac:chgData name="Michael Kuniega" userId="999f7fd1-0dc3-4cba-81fd-6a42a8d75a98" providerId="ADAL" clId="{80274674-EDA9-4713-AB46-ED7ED2C83280}" dt="2023-01-22T22:28:34.958" v="306"/>
          <ac:grpSpMkLst>
            <pc:docMk/>
            <pc:sldMk cId="3559811513" sldId="277"/>
            <ac:grpSpMk id="280" creationId="{4181FEFE-A1A9-55C8-D66D-DA34E2A33215}"/>
          </ac:grpSpMkLst>
        </pc:grpChg>
        <pc:grpChg chg="del mod">
          <ac:chgData name="Michael Kuniega" userId="999f7fd1-0dc3-4cba-81fd-6a42a8d75a98" providerId="ADAL" clId="{80274674-EDA9-4713-AB46-ED7ED2C83280}" dt="2023-01-22T22:29:49.435" v="317"/>
          <ac:grpSpMkLst>
            <pc:docMk/>
            <pc:sldMk cId="3559811513" sldId="277"/>
            <ac:grpSpMk id="284" creationId="{05F303FD-D119-4A1B-12FF-945B08B1EC73}"/>
          </ac:grpSpMkLst>
        </pc:grpChg>
        <pc:grpChg chg="del mod">
          <ac:chgData name="Michael Kuniega" userId="999f7fd1-0dc3-4cba-81fd-6a42a8d75a98" providerId="ADAL" clId="{80274674-EDA9-4713-AB46-ED7ED2C83280}" dt="2023-01-22T22:29:58.543" v="327"/>
          <ac:grpSpMkLst>
            <pc:docMk/>
            <pc:sldMk cId="3559811513" sldId="277"/>
            <ac:grpSpMk id="289" creationId="{1AA9F71F-E2C3-BACA-F1EB-E82C44F5A579}"/>
          </ac:grpSpMkLst>
        </pc:grpChg>
        <pc:grpChg chg="mod">
          <ac:chgData name="Michael Kuniega" userId="999f7fd1-0dc3-4cba-81fd-6a42a8d75a98" providerId="ADAL" clId="{80274674-EDA9-4713-AB46-ED7ED2C83280}" dt="2023-01-22T22:29:58.543" v="327"/>
          <ac:grpSpMkLst>
            <pc:docMk/>
            <pc:sldMk cId="3559811513" sldId="277"/>
            <ac:grpSpMk id="299" creationId="{40B42114-7F16-D5AB-7439-40A98722A8C9}"/>
          </ac:grpSpMkLst>
        </pc:grpChg>
        <pc:grpChg chg="del mod">
          <ac:chgData name="Michael Kuniega" userId="999f7fd1-0dc3-4cba-81fd-6a42a8d75a98" providerId="ADAL" clId="{80274674-EDA9-4713-AB46-ED7ED2C83280}" dt="2023-01-22T22:30:09.825" v="342"/>
          <ac:grpSpMkLst>
            <pc:docMk/>
            <pc:sldMk cId="3559811513" sldId="277"/>
            <ac:grpSpMk id="307" creationId="{8E6ACDAA-7209-1C26-242F-C21988F2EB56}"/>
          </ac:grpSpMkLst>
        </pc:grpChg>
        <pc:grpChg chg="mod">
          <ac:chgData name="Michael Kuniega" userId="999f7fd1-0dc3-4cba-81fd-6a42a8d75a98" providerId="ADAL" clId="{80274674-EDA9-4713-AB46-ED7ED2C83280}" dt="2023-01-22T22:30:09.825" v="342"/>
          <ac:grpSpMkLst>
            <pc:docMk/>
            <pc:sldMk cId="3559811513" sldId="277"/>
            <ac:grpSpMk id="314" creationId="{8221FC76-E276-56CE-41E9-4D47C8BB0EE8}"/>
          </ac:grpSpMkLst>
        </pc:grpChg>
        <pc:grpChg chg="mod">
          <ac:chgData name="Michael Kuniega" userId="999f7fd1-0dc3-4cba-81fd-6a42a8d75a98" providerId="ADAL" clId="{80274674-EDA9-4713-AB46-ED7ED2C83280}" dt="2023-01-22T22:30:17.807" v="347"/>
          <ac:grpSpMkLst>
            <pc:docMk/>
            <pc:sldMk cId="3559811513" sldId="277"/>
            <ac:grpSpMk id="319" creationId="{9FAEDD1A-71C4-3982-41BB-A1A29D4AEFA8}"/>
          </ac:grpSpMkLst>
        </pc:grpChg>
        <pc:grpChg chg="mod">
          <ac:chgData name="Michael Kuniega" userId="999f7fd1-0dc3-4cba-81fd-6a42a8d75a98" providerId="ADAL" clId="{80274674-EDA9-4713-AB46-ED7ED2C83280}" dt="2023-01-22T22:30:33.362" v="356"/>
          <ac:grpSpMkLst>
            <pc:docMk/>
            <pc:sldMk cId="3559811513" sldId="277"/>
            <ac:grpSpMk id="328" creationId="{606CC86A-CDE6-4BA2-F204-E22F39152E25}"/>
          </ac:grpSpMkLst>
        </pc:grpChg>
        <pc:grpChg chg="mod">
          <ac:chgData name="Michael Kuniega" userId="999f7fd1-0dc3-4cba-81fd-6a42a8d75a98" providerId="ADAL" clId="{80274674-EDA9-4713-AB46-ED7ED2C83280}" dt="2023-01-22T22:30:53.630" v="369"/>
          <ac:grpSpMkLst>
            <pc:docMk/>
            <pc:sldMk cId="3559811513" sldId="277"/>
            <ac:grpSpMk id="341" creationId="{88AD6C61-4FD0-F3BE-5D86-4ECFC4D0BF1D}"/>
          </ac:grpSpMkLst>
        </pc:grpChg>
        <pc:grpChg chg="mod">
          <ac:chgData name="Michael Kuniega" userId="999f7fd1-0dc3-4cba-81fd-6a42a8d75a98" providerId="ADAL" clId="{80274674-EDA9-4713-AB46-ED7ED2C83280}" dt="2023-01-22T22:30:53.630" v="369"/>
          <ac:grpSpMkLst>
            <pc:docMk/>
            <pc:sldMk cId="3559811513" sldId="277"/>
            <ac:grpSpMk id="342" creationId="{0975924A-E0A7-4C81-FB48-CB5729188FD9}"/>
          </ac:grpSpMkLst>
        </pc:grpChg>
        <pc:grpChg chg="del mod">
          <ac:chgData name="Michael Kuniega" userId="999f7fd1-0dc3-4cba-81fd-6a42a8d75a98" providerId="ADAL" clId="{80274674-EDA9-4713-AB46-ED7ED2C83280}" dt="2023-01-22T22:31:04.779" v="383"/>
          <ac:grpSpMkLst>
            <pc:docMk/>
            <pc:sldMk cId="3559811513" sldId="277"/>
            <ac:grpSpMk id="353" creationId="{933A19DE-020F-1FA9-EF70-FFCAF9E7F62E}"/>
          </ac:grpSpMkLst>
        </pc:grpChg>
        <pc:grpChg chg="mod">
          <ac:chgData name="Michael Kuniega" userId="999f7fd1-0dc3-4cba-81fd-6a42a8d75a98" providerId="ADAL" clId="{80274674-EDA9-4713-AB46-ED7ED2C83280}" dt="2023-01-22T22:31:04.779" v="383"/>
          <ac:grpSpMkLst>
            <pc:docMk/>
            <pc:sldMk cId="3559811513" sldId="277"/>
            <ac:grpSpMk id="356" creationId="{479A43D1-A16B-162D-45C9-035F52990D25}"/>
          </ac:grpSpMkLst>
        </pc:grpChg>
        <pc:grpChg chg="mod">
          <ac:chgData name="Michael Kuniega" userId="999f7fd1-0dc3-4cba-81fd-6a42a8d75a98" providerId="ADAL" clId="{80274674-EDA9-4713-AB46-ED7ED2C83280}" dt="2023-01-22T22:31:21.815" v="399"/>
          <ac:grpSpMkLst>
            <pc:docMk/>
            <pc:sldMk cId="3559811513" sldId="277"/>
            <ac:grpSpMk id="372" creationId="{8F4E395F-40A7-9C0E-8FA4-261E7AEFA376}"/>
          </ac:grpSpMkLst>
        </pc:grpChg>
        <pc:grpChg chg="mod">
          <ac:chgData name="Michael Kuniega" userId="999f7fd1-0dc3-4cba-81fd-6a42a8d75a98" providerId="ADAL" clId="{80274674-EDA9-4713-AB46-ED7ED2C83280}" dt="2023-01-22T22:31:21.815" v="399"/>
          <ac:grpSpMkLst>
            <pc:docMk/>
            <pc:sldMk cId="3559811513" sldId="277"/>
            <ac:grpSpMk id="373" creationId="{8A045674-8539-9D58-31E1-0E4B5C22E06A}"/>
          </ac:grpSpMkLst>
        </pc:grpChg>
        <pc:grpChg chg="mod">
          <ac:chgData name="Michael Kuniega" userId="999f7fd1-0dc3-4cba-81fd-6a42a8d75a98" providerId="ADAL" clId="{80274674-EDA9-4713-AB46-ED7ED2C83280}" dt="2023-01-22T22:31:25.332" v="403"/>
          <ac:grpSpMkLst>
            <pc:docMk/>
            <pc:sldMk cId="3559811513" sldId="277"/>
            <ac:grpSpMk id="377" creationId="{8775060F-32BD-FD65-989E-06796A807B60}"/>
          </ac:grpSpMkLst>
        </pc:grpChg>
        <pc:grpChg chg="mod">
          <ac:chgData name="Michael Kuniega" userId="999f7fd1-0dc3-4cba-81fd-6a42a8d75a98" providerId="ADAL" clId="{80274674-EDA9-4713-AB46-ED7ED2C83280}" dt="2023-01-22T22:31:30.025" v="407"/>
          <ac:grpSpMkLst>
            <pc:docMk/>
            <pc:sldMk cId="3559811513" sldId="277"/>
            <ac:grpSpMk id="381" creationId="{25BB4BE7-ADD7-DD79-75AC-C03AE452375B}"/>
          </ac:grpSpMkLst>
        </pc:grpChg>
        <pc:grpChg chg="mod">
          <ac:chgData name="Michael Kuniega" userId="999f7fd1-0dc3-4cba-81fd-6a42a8d75a98" providerId="ADAL" clId="{80274674-EDA9-4713-AB46-ED7ED2C83280}" dt="2023-01-22T22:31:33.495" v="412"/>
          <ac:grpSpMkLst>
            <pc:docMk/>
            <pc:sldMk cId="3559811513" sldId="277"/>
            <ac:grpSpMk id="386" creationId="{E58613F7-2D5E-7D26-5819-6A3F3D257C2B}"/>
          </ac:grpSpMkLst>
        </pc:grpChg>
        <pc:grpChg chg="mod">
          <ac:chgData name="Michael Kuniega" userId="999f7fd1-0dc3-4cba-81fd-6a42a8d75a98" providerId="ADAL" clId="{80274674-EDA9-4713-AB46-ED7ED2C83280}" dt="2023-01-22T22:31:38.091" v="416"/>
          <ac:grpSpMkLst>
            <pc:docMk/>
            <pc:sldMk cId="3559811513" sldId="277"/>
            <ac:grpSpMk id="390" creationId="{A24575AE-ED54-24AC-9682-845CCF775E0E}"/>
          </ac:grpSpMkLst>
        </pc:grpChg>
        <pc:inkChg chg="add mod">
          <ac:chgData name="Michael Kuniega" userId="999f7fd1-0dc3-4cba-81fd-6a42a8d75a98" providerId="ADAL" clId="{80274674-EDA9-4713-AB46-ED7ED2C83280}" dt="2023-01-22T22:28:54.671" v="308" actId="1076"/>
          <ac:inkMkLst>
            <pc:docMk/>
            <pc:sldMk cId="3559811513" sldId="277"/>
            <ac:inkMk id="3" creationId="{5D4BC82E-A547-4437-8B01-40135EDE8DAC}"/>
          </ac:inkMkLst>
        </pc:inkChg>
        <pc:inkChg chg="add mod">
          <ac:chgData name="Michael Kuniega" userId="999f7fd1-0dc3-4cba-81fd-6a42a8d75a98" providerId="ADAL" clId="{80274674-EDA9-4713-AB46-ED7ED2C83280}" dt="2023-01-22T22:28:54.671" v="308" actId="1076"/>
          <ac:inkMkLst>
            <pc:docMk/>
            <pc:sldMk cId="3559811513" sldId="277"/>
            <ac:inkMk id="4" creationId="{35B16A1C-961E-B210-5D43-2C5EA72AF016}"/>
          </ac:inkMkLst>
        </pc:inkChg>
        <pc:inkChg chg="add mod">
          <ac:chgData name="Michael Kuniega" userId="999f7fd1-0dc3-4cba-81fd-6a42a8d75a98" providerId="ADAL" clId="{80274674-EDA9-4713-AB46-ED7ED2C83280}" dt="2023-01-22T22:28:54.671" v="308" actId="1076"/>
          <ac:inkMkLst>
            <pc:docMk/>
            <pc:sldMk cId="3559811513" sldId="277"/>
            <ac:inkMk id="5" creationId="{B843EB3C-121B-D065-D9B6-E27AEA4051C8}"/>
          </ac:inkMkLst>
        </pc:inkChg>
        <pc:inkChg chg="add mod">
          <ac:chgData name="Michael Kuniega" userId="999f7fd1-0dc3-4cba-81fd-6a42a8d75a98" providerId="ADAL" clId="{80274674-EDA9-4713-AB46-ED7ED2C83280}" dt="2023-01-22T22:28:54.671" v="308" actId="1076"/>
          <ac:inkMkLst>
            <pc:docMk/>
            <pc:sldMk cId="3559811513" sldId="277"/>
            <ac:inkMk id="6" creationId="{DA495C4E-0B67-7955-63B1-E059080AD5FF}"/>
          </ac:inkMkLst>
        </pc:inkChg>
        <pc:inkChg chg="add mod">
          <ac:chgData name="Michael Kuniega" userId="999f7fd1-0dc3-4cba-81fd-6a42a8d75a98" providerId="ADAL" clId="{80274674-EDA9-4713-AB46-ED7ED2C83280}" dt="2023-01-22T22:28:54.671" v="308" actId="1076"/>
          <ac:inkMkLst>
            <pc:docMk/>
            <pc:sldMk cId="3559811513" sldId="277"/>
            <ac:inkMk id="7" creationId="{8777D07F-15C5-89B5-7E84-6D70B9340952}"/>
          </ac:inkMkLst>
        </pc:inkChg>
        <pc:inkChg chg="add mod">
          <ac:chgData name="Michael Kuniega" userId="999f7fd1-0dc3-4cba-81fd-6a42a8d75a98" providerId="ADAL" clId="{80274674-EDA9-4713-AB46-ED7ED2C83280}" dt="2023-01-22T22:28:54.671" v="308" actId="1076"/>
          <ac:inkMkLst>
            <pc:docMk/>
            <pc:sldMk cId="3559811513" sldId="277"/>
            <ac:inkMk id="8" creationId="{50FDA8BB-8E84-8ECA-BEAD-23296F264FF0}"/>
          </ac:inkMkLst>
        </pc:inkChg>
        <pc:inkChg chg="add mod">
          <ac:chgData name="Michael Kuniega" userId="999f7fd1-0dc3-4cba-81fd-6a42a8d75a98" providerId="ADAL" clId="{80274674-EDA9-4713-AB46-ED7ED2C83280}" dt="2023-01-22T22:28:54.671" v="308" actId="1076"/>
          <ac:inkMkLst>
            <pc:docMk/>
            <pc:sldMk cId="3559811513" sldId="277"/>
            <ac:inkMk id="9" creationId="{7801E72C-066B-B48C-10BC-4262B3E68F39}"/>
          </ac:inkMkLst>
        </pc:inkChg>
        <pc:inkChg chg="add mod">
          <ac:chgData name="Michael Kuniega" userId="999f7fd1-0dc3-4cba-81fd-6a42a8d75a98" providerId="ADAL" clId="{80274674-EDA9-4713-AB46-ED7ED2C83280}" dt="2023-01-22T22:28:54.671" v="308" actId="1076"/>
          <ac:inkMkLst>
            <pc:docMk/>
            <pc:sldMk cId="3559811513" sldId="277"/>
            <ac:inkMk id="10" creationId="{0DF8CE8A-2480-3540-8417-36E41112EBB9}"/>
          </ac:inkMkLst>
        </pc:inkChg>
        <pc:inkChg chg="add mod">
          <ac:chgData name="Michael Kuniega" userId="999f7fd1-0dc3-4cba-81fd-6a42a8d75a98" providerId="ADAL" clId="{80274674-EDA9-4713-AB46-ED7ED2C83280}" dt="2023-01-22T22:28:54.671" v="308" actId="1076"/>
          <ac:inkMkLst>
            <pc:docMk/>
            <pc:sldMk cId="3559811513" sldId="277"/>
            <ac:inkMk id="12" creationId="{3537ABF4-2691-A4FE-3A63-6DFCDA6D887D}"/>
          </ac:inkMkLst>
        </pc:inkChg>
        <pc:inkChg chg="add mod">
          <ac:chgData name="Michael Kuniega" userId="999f7fd1-0dc3-4cba-81fd-6a42a8d75a98" providerId="ADAL" clId="{80274674-EDA9-4713-AB46-ED7ED2C83280}" dt="2023-01-22T22:28:54.671" v="308" actId="1076"/>
          <ac:inkMkLst>
            <pc:docMk/>
            <pc:sldMk cId="3559811513" sldId="277"/>
            <ac:inkMk id="13" creationId="{E207B18F-5391-6082-E8C9-5D0DC458CC80}"/>
          </ac:inkMkLst>
        </pc:inkChg>
        <pc:inkChg chg="add mod">
          <ac:chgData name="Michael Kuniega" userId="999f7fd1-0dc3-4cba-81fd-6a42a8d75a98" providerId="ADAL" clId="{80274674-EDA9-4713-AB46-ED7ED2C83280}" dt="2023-01-22T22:28:54.671" v="308" actId="1076"/>
          <ac:inkMkLst>
            <pc:docMk/>
            <pc:sldMk cId="3559811513" sldId="277"/>
            <ac:inkMk id="14" creationId="{FD5B2AF9-39F7-9258-19CD-106D4E6A39D7}"/>
          </ac:inkMkLst>
        </pc:inkChg>
        <pc:inkChg chg="add mod">
          <ac:chgData name="Michael Kuniega" userId="999f7fd1-0dc3-4cba-81fd-6a42a8d75a98" providerId="ADAL" clId="{80274674-EDA9-4713-AB46-ED7ED2C83280}" dt="2023-01-22T22:28:54.671" v="308" actId="1076"/>
          <ac:inkMkLst>
            <pc:docMk/>
            <pc:sldMk cId="3559811513" sldId="277"/>
            <ac:inkMk id="15" creationId="{CDFB14A4-1811-065C-567C-136E69BF7B0E}"/>
          </ac:inkMkLst>
        </pc:inkChg>
        <pc:inkChg chg="add mod">
          <ac:chgData name="Michael Kuniega" userId="999f7fd1-0dc3-4cba-81fd-6a42a8d75a98" providerId="ADAL" clId="{80274674-EDA9-4713-AB46-ED7ED2C83280}" dt="2023-01-22T22:28:54.671" v="308" actId="1076"/>
          <ac:inkMkLst>
            <pc:docMk/>
            <pc:sldMk cId="3559811513" sldId="277"/>
            <ac:inkMk id="16" creationId="{7BB4D6A1-E4CC-BEE7-92F7-6974DDB6EE8F}"/>
          </ac:inkMkLst>
        </pc:inkChg>
        <pc:inkChg chg="add mod">
          <ac:chgData name="Michael Kuniega" userId="999f7fd1-0dc3-4cba-81fd-6a42a8d75a98" providerId="ADAL" clId="{80274674-EDA9-4713-AB46-ED7ED2C83280}" dt="2023-01-22T22:28:54.671" v="308" actId="1076"/>
          <ac:inkMkLst>
            <pc:docMk/>
            <pc:sldMk cId="3559811513" sldId="277"/>
            <ac:inkMk id="17" creationId="{E6C09B85-6CD7-EBCE-0DD6-C8B77E77F253}"/>
          </ac:inkMkLst>
        </pc:inkChg>
        <pc:inkChg chg="add mod">
          <ac:chgData name="Michael Kuniega" userId="999f7fd1-0dc3-4cba-81fd-6a42a8d75a98" providerId="ADAL" clId="{80274674-EDA9-4713-AB46-ED7ED2C83280}" dt="2023-01-22T22:28:54.671" v="308" actId="1076"/>
          <ac:inkMkLst>
            <pc:docMk/>
            <pc:sldMk cId="3559811513" sldId="277"/>
            <ac:inkMk id="18" creationId="{DDD24AA3-2AEE-C742-EFF3-FDABC0CDD225}"/>
          </ac:inkMkLst>
        </pc:inkChg>
        <pc:inkChg chg="add mod">
          <ac:chgData name="Michael Kuniega" userId="999f7fd1-0dc3-4cba-81fd-6a42a8d75a98" providerId="ADAL" clId="{80274674-EDA9-4713-AB46-ED7ED2C83280}" dt="2023-01-22T22:28:54.671" v="308" actId="1076"/>
          <ac:inkMkLst>
            <pc:docMk/>
            <pc:sldMk cId="3559811513" sldId="277"/>
            <ac:inkMk id="19" creationId="{649211D8-5527-3902-5095-C38450EA3F40}"/>
          </ac:inkMkLst>
        </pc:inkChg>
        <pc:inkChg chg="add mod">
          <ac:chgData name="Michael Kuniega" userId="999f7fd1-0dc3-4cba-81fd-6a42a8d75a98" providerId="ADAL" clId="{80274674-EDA9-4713-AB46-ED7ED2C83280}" dt="2023-01-22T22:28:54.671" v="308" actId="1076"/>
          <ac:inkMkLst>
            <pc:docMk/>
            <pc:sldMk cId="3559811513" sldId="277"/>
            <ac:inkMk id="20" creationId="{CFB52923-7C95-7740-373A-F7045AA8D467}"/>
          </ac:inkMkLst>
        </pc:inkChg>
        <pc:inkChg chg="add mod">
          <ac:chgData name="Michael Kuniega" userId="999f7fd1-0dc3-4cba-81fd-6a42a8d75a98" providerId="ADAL" clId="{80274674-EDA9-4713-AB46-ED7ED2C83280}" dt="2023-01-22T22:28:54.671" v="308" actId="1076"/>
          <ac:inkMkLst>
            <pc:docMk/>
            <pc:sldMk cId="3559811513" sldId="277"/>
            <ac:inkMk id="21" creationId="{DEEF488E-CEE4-F9DA-CA8F-61F2C5601D15}"/>
          </ac:inkMkLst>
        </pc:inkChg>
        <pc:inkChg chg="add mod">
          <ac:chgData name="Michael Kuniega" userId="999f7fd1-0dc3-4cba-81fd-6a42a8d75a98" providerId="ADAL" clId="{80274674-EDA9-4713-AB46-ED7ED2C83280}" dt="2023-01-22T22:28:54.671" v="308" actId="1076"/>
          <ac:inkMkLst>
            <pc:docMk/>
            <pc:sldMk cId="3559811513" sldId="277"/>
            <ac:inkMk id="22" creationId="{D7443C5F-9A49-6DE2-E185-9D7100D55B92}"/>
          </ac:inkMkLst>
        </pc:inkChg>
        <pc:inkChg chg="add mod">
          <ac:chgData name="Michael Kuniega" userId="999f7fd1-0dc3-4cba-81fd-6a42a8d75a98" providerId="ADAL" clId="{80274674-EDA9-4713-AB46-ED7ED2C83280}" dt="2023-01-22T22:28:54.671" v="308" actId="1076"/>
          <ac:inkMkLst>
            <pc:docMk/>
            <pc:sldMk cId="3559811513" sldId="277"/>
            <ac:inkMk id="23" creationId="{FA7D99A4-324B-AC69-8A58-4D1099F738AA}"/>
          </ac:inkMkLst>
        </pc:inkChg>
        <pc:inkChg chg="add mod">
          <ac:chgData name="Michael Kuniega" userId="999f7fd1-0dc3-4cba-81fd-6a42a8d75a98" providerId="ADAL" clId="{80274674-EDA9-4713-AB46-ED7ED2C83280}" dt="2023-01-22T22:28:54.671" v="308" actId="1076"/>
          <ac:inkMkLst>
            <pc:docMk/>
            <pc:sldMk cId="3559811513" sldId="277"/>
            <ac:inkMk id="24" creationId="{F6FC96DA-15D0-D045-7C85-F077B9E9740B}"/>
          </ac:inkMkLst>
        </pc:inkChg>
        <pc:inkChg chg="add mod">
          <ac:chgData name="Michael Kuniega" userId="999f7fd1-0dc3-4cba-81fd-6a42a8d75a98" providerId="ADAL" clId="{80274674-EDA9-4713-AB46-ED7ED2C83280}" dt="2023-01-22T22:28:54.671" v="308" actId="1076"/>
          <ac:inkMkLst>
            <pc:docMk/>
            <pc:sldMk cId="3559811513" sldId="277"/>
            <ac:inkMk id="26" creationId="{3A37C0C3-A3F5-6214-26CC-E8D9588EA791}"/>
          </ac:inkMkLst>
        </pc:inkChg>
        <pc:inkChg chg="add mod">
          <ac:chgData name="Michael Kuniega" userId="999f7fd1-0dc3-4cba-81fd-6a42a8d75a98" providerId="ADAL" clId="{80274674-EDA9-4713-AB46-ED7ED2C83280}" dt="2023-01-22T22:28:54.671" v="308" actId="1076"/>
          <ac:inkMkLst>
            <pc:docMk/>
            <pc:sldMk cId="3559811513" sldId="277"/>
            <ac:inkMk id="27" creationId="{84EF0BBF-6C1B-8B00-6696-5285EE568201}"/>
          </ac:inkMkLst>
        </pc:inkChg>
        <pc:inkChg chg="add mod">
          <ac:chgData name="Michael Kuniega" userId="999f7fd1-0dc3-4cba-81fd-6a42a8d75a98" providerId="ADAL" clId="{80274674-EDA9-4713-AB46-ED7ED2C83280}" dt="2023-01-22T22:28:54.671" v="308" actId="1076"/>
          <ac:inkMkLst>
            <pc:docMk/>
            <pc:sldMk cId="3559811513" sldId="277"/>
            <ac:inkMk id="28" creationId="{8B1248CB-CC17-3739-ED25-5B5999C928A6}"/>
          </ac:inkMkLst>
        </pc:inkChg>
        <pc:inkChg chg="add mod">
          <ac:chgData name="Michael Kuniega" userId="999f7fd1-0dc3-4cba-81fd-6a42a8d75a98" providerId="ADAL" clId="{80274674-EDA9-4713-AB46-ED7ED2C83280}" dt="2023-01-22T22:28:54.671" v="308" actId="1076"/>
          <ac:inkMkLst>
            <pc:docMk/>
            <pc:sldMk cId="3559811513" sldId="277"/>
            <ac:inkMk id="29" creationId="{CD24E7B1-66E9-43A5-8DEF-6E7E8F80211C}"/>
          </ac:inkMkLst>
        </pc:inkChg>
        <pc:inkChg chg="add mod">
          <ac:chgData name="Michael Kuniega" userId="999f7fd1-0dc3-4cba-81fd-6a42a8d75a98" providerId="ADAL" clId="{80274674-EDA9-4713-AB46-ED7ED2C83280}" dt="2023-01-22T22:28:54.671" v="308" actId="1076"/>
          <ac:inkMkLst>
            <pc:docMk/>
            <pc:sldMk cId="3559811513" sldId="277"/>
            <ac:inkMk id="31" creationId="{BCD21A61-387D-E1B9-0D22-03C87D78B4EF}"/>
          </ac:inkMkLst>
        </pc:inkChg>
        <pc:inkChg chg="add mod">
          <ac:chgData name="Michael Kuniega" userId="999f7fd1-0dc3-4cba-81fd-6a42a8d75a98" providerId="ADAL" clId="{80274674-EDA9-4713-AB46-ED7ED2C83280}" dt="2023-01-22T22:28:54.671" v="308" actId="1076"/>
          <ac:inkMkLst>
            <pc:docMk/>
            <pc:sldMk cId="3559811513" sldId="277"/>
            <ac:inkMk id="32" creationId="{86DFB038-A020-DB99-45E4-C7BCC980907C}"/>
          </ac:inkMkLst>
        </pc:inkChg>
        <pc:inkChg chg="add mod">
          <ac:chgData name="Michael Kuniega" userId="999f7fd1-0dc3-4cba-81fd-6a42a8d75a98" providerId="ADAL" clId="{80274674-EDA9-4713-AB46-ED7ED2C83280}" dt="2023-01-22T22:28:54.671" v="308" actId="1076"/>
          <ac:inkMkLst>
            <pc:docMk/>
            <pc:sldMk cId="3559811513" sldId="277"/>
            <ac:inkMk id="33" creationId="{9949599E-8F70-9BC2-8BD7-63589FC77DCC}"/>
          </ac:inkMkLst>
        </pc:inkChg>
        <pc:inkChg chg="add mod">
          <ac:chgData name="Michael Kuniega" userId="999f7fd1-0dc3-4cba-81fd-6a42a8d75a98" providerId="ADAL" clId="{80274674-EDA9-4713-AB46-ED7ED2C83280}" dt="2023-01-22T22:28:54.671" v="308" actId="1076"/>
          <ac:inkMkLst>
            <pc:docMk/>
            <pc:sldMk cId="3559811513" sldId="277"/>
            <ac:inkMk id="34" creationId="{39A8BDE1-3E6D-413A-E76F-E1770ADE7823}"/>
          </ac:inkMkLst>
        </pc:inkChg>
        <pc:inkChg chg="add mod">
          <ac:chgData name="Michael Kuniega" userId="999f7fd1-0dc3-4cba-81fd-6a42a8d75a98" providerId="ADAL" clId="{80274674-EDA9-4713-AB46-ED7ED2C83280}" dt="2023-01-22T22:28:54.671" v="308" actId="1076"/>
          <ac:inkMkLst>
            <pc:docMk/>
            <pc:sldMk cId="3559811513" sldId="277"/>
            <ac:inkMk id="35" creationId="{62DCA369-B0C0-024A-FD7B-C9A4FBF355C8}"/>
          </ac:inkMkLst>
        </pc:inkChg>
        <pc:inkChg chg="add mod">
          <ac:chgData name="Michael Kuniega" userId="999f7fd1-0dc3-4cba-81fd-6a42a8d75a98" providerId="ADAL" clId="{80274674-EDA9-4713-AB46-ED7ED2C83280}" dt="2023-01-22T22:28:54.671" v="308" actId="1076"/>
          <ac:inkMkLst>
            <pc:docMk/>
            <pc:sldMk cId="3559811513" sldId="277"/>
            <ac:inkMk id="36" creationId="{584F832A-D21A-BAD8-F8A1-46DBC3E0C0A7}"/>
          </ac:inkMkLst>
        </pc:inkChg>
        <pc:inkChg chg="add mod">
          <ac:chgData name="Michael Kuniega" userId="999f7fd1-0dc3-4cba-81fd-6a42a8d75a98" providerId="ADAL" clId="{80274674-EDA9-4713-AB46-ED7ED2C83280}" dt="2023-01-22T22:28:54.671" v="308" actId="1076"/>
          <ac:inkMkLst>
            <pc:docMk/>
            <pc:sldMk cId="3559811513" sldId="277"/>
            <ac:inkMk id="37" creationId="{87FA1E13-0499-9167-556A-F973C82C7157}"/>
          </ac:inkMkLst>
        </pc:inkChg>
        <pc:inkChg chg="add mod">
          <ac:chgData name="Michael Kuniega" userId="999f7fd1-0dc3-4cba-81fd-6a42a8d75a98" providerId="ADAL" clId="{80274674-EDA9-4713-AB46-ED7ED2C83280}" dt="2023-01-22T22:28:54.671" v="308" actId="1076"/>
          <ac:inkMkLst>
            <pc:docMk/>
            <pc:sldMk cId="3559811513" sldId="277"/>
            <ac:inkMk id="38" creationId="{716595DD-DD69-5FD4-FB7D-C6BF72C46265}"/>
          </ac:inkMkLst>
        </pc:inkChg>
        <pc:inkChg chg="add mod">
          <ac:chgData name="Michael Kuniega" userId="999f7fd1-0dc3-4cba-81fd-6a42a8d75a98" providerId="ADAL" clId="{80274674-EDA9-4713-AB46-ED7ED2C83280}" dt="2023-01-22T22:28:54.671" v="308" actId="1076"/>
          <ac:inkMkLst>
            <pc:docMk/>
            <pc:sldMk cId="3559811513" sldId="277"/>
            <ac:inkMk id="41" creationId="{A6C98025-48FE-CAFC-4271-35A6CDCBF0FB}"/>
          </ac:inkMkLst>
        </pc:inkChg>
        <pc:inkChg chg="add mod">
          <ac:chgData name="Michael Kuniega" userId="999f7fd1-0dc3-4cba-81fd-6a42a8d75a98" providerId="ADAL" clId="{80274674-EDA9-4713-AB46-ED7ED2C83280}" dt="2023-01-22T22:28:54.671" v="308" actId="1076"/>
          <ac:inkMkLst>
            <pc:docMk/>
            <pc:sldMk cId="3559811513" sldId="277"/>
            <ac:inkMk id="42" creationId="{6BCA6BFA-D910-1F88-FDB7-43CF6AF92E0D}"/>
          </ac:inkMkLst>
        </pc:inkChg>
        <pc:inkChg chg="add mod">
          <ac:chgData name="Michael Kuniega" userId="999f7fd1-0dc3-4cba-81fd-6a42a8d75a98" providerId="ADAL" clId="{80274674-EDA9-4713-AB46-ED7ED2C83280}" dt="2023-01-22T22:28:54.671" v="308" actId="1076"/>
          <ac:inkMkLst>
            <pc:docMk/>
            <pc:sldMk cId="3559811513" sldId="277"/>
            <ac:inkMk id="44" creationId="{C3E2E5BC-2C77-4417-8C7F-FC21511DCDD5}"/>
          </ac:inkMkLst>
        </pc:inkChg>
        <pc:inkChg chg="add mod">
          <ac:chgData name="Michael Kuniega" userId="999f7fd1-0dc3-4cba-81fd-6a42a8d75a98" providerId="ADAL" clId="{80274674-EDA9-4713-AB46-ED7ED2C83280}" dt="2023-01-22T22:28:54.671" v="308" actId="1076"/>
          <ac:inkMkLst>
            <pc:docMk/>
            <pc:sldMk cId="3559811513" sldId="277"/>
            <ac:inkMk id="45" creationId="{FBDCDF0B-A944-AA34-0DCF-9B7014C4C043}"/>
          </ac:inkMkLst>
        </pc:inkChg>
        <pc:inkChg chg="add mod">
          <ac:chgData name="Michael Kuniega" userId="999f7fd1-0dc3-4cba-81fd-6a42a8d75a98" providerId="ADAL" clId="{80274674-EDA9-4713-AB46-ED7ED2C83280}" dt="2023-01-22T22:28:54.671" v="308" actId="1076"/>
          <ac:inkMkLst>
            <pc:docMk/>
            <pc:sldMk cId="3559811513" sldId="277"/>
            <ac:inkMk id="46" creationId="{A8DCB0E2-A101-A172-841E-16AF6E4A0D1F}"/>
          </ac:inkMkLst>
        </pc:inkChg>
        <pc:inkChg chg="add mod">
          <ac:chgData name="Michael Kuniega" userId="999f7fd1-0dc3-4cba-81fd-6a42a8d75a98" providerId="ADAL" clId="{80274674-EDA9-4713-AB46-ED7ED2C83280}" dt="2023-01-22T22:28:54.671" v="308" actId="1076"/>
          <ac:inkMkLst>
            <pc:docMk/>
            <pc:sldMk cId="3559811513" sldId="277"/>
            <ac:inkMk id="47" creationId="{F1E35AE1-B3EC-E188-11AE-7B0D99C85AF3}"/>
          </ac:inkMkLst>
        </pc:inkChg>
        <pc:inkChg chg="add mod">
          <ac:chgData name="Michael Kuniega" userId="999f7fd1-0dc3-4cba-81fd-6a42a8d75a98" providerId="ADAL" clId="{80274674-EDA9-4713-AB46-ED7ED2C83280}" dt="2023-01-22T22:28:54.671" v="308" actId="1076"/>
          <ac:inkMkLst>
            <pc:docMk/>
            <pc:sldMk cId="3559811513" sldId="277"/>
            <ac:inkMk id="48" creationId="{2F1D6396-D95C-6C37-0758-28EB3B17C578}"/>
          </ac:inkMkLst>
        </pc:inkChg>
        <pc:inkChg chg="add mod">
          <ac:chgData name="Michael Kuniega" userId="999f7fd1-0dc3-4cba-81fd-6a42a8d75a98" providerId="ADAL" clId="{80274674-EDA9-4713-AB46-ED7ED2C83280}" dt="2023-01-22T22:23:25.315" v="76"/>
          <ac:inkMkLst>
            <pc:docMk/>
            <pc:sldMk cId="3559811513" sldId="277"/>
            <ac:inkMk id="50" creationId="{5255625D-3384-2860-F7B8-DA58EF05B25A}"/>
          </ac:inkMkLst>
        </pc:inkChg>
        <pc:inkChg chg="add mod">
          <ac:chgData name="Michael Kuniega" userId="999f7fd1-0dc3-4cba-81fd-6a42a8d75a98" providerId="ADAL" clId="{80274674-EDA9-4713-AB46-ED7ED2C83280}" dt="2023-01-22T22:23:25.315" v="76"/>
          <ac:inkMkLst>
            <pc:docMk/>
            <pc:sldMk cId="3559811513" sldId="277"/>
            <ac:inkMk id="51" creationId="{A1B87A21-C5B7-E005-DEAE-561764628C5C}"/>
          </ac:inkMkLst>
        </pc:inkChg>
        <pc:inkChg chg="add mod">
          <ac:chgData name="Michael Kuniega" userId="999f7fd1-0dc3-4cba-81fd-6a42a8d75a98" providerId="ADAL" clId="{80274674-EDA9-4713-AB46-ED7ED2C83280}" dt="2023-01-22T22:23:25.315" v="76"/>
          <ac:inkMkLst>
            <pc:docMk/>
            <pc:sldMk cId="3559811513" sldId="277"/>
            <ac:inkMk id="52" creationId="{E9B44A87-23FA-2512-1F49-222081C17EC8}"/>
          </ac:inkMkLst>
        </pc:inkChg>
        <pc:inkChg chg="add mod">
          <ac:chgData name="Michael Kuniega" userId="999f7fd1-0dc3-4cba-81fd-6a42a8d75a98" providerId="ADAL" clId="{80274674-EDA9-4713-AB46-ED7ED2C83280}" dt="2023-01-22T22:23:25.315" v="76"/>
          <ac:inkMkLst>
            <pc:docMk/>
            <pc:sldMk cId="3559811513" sldId="277"/>
            <ac:inkMk id="53" creationId="{5B7D096D-8093-062A-7B3E-BDE2008F85A2}"/>
          </ac:inkMkLst>
        </pc:inkChg>
        <pc:inkChg chg="add mod">
          <ac:chgData name="Michael Kuniega" userId="999f7fd1-0dc3-4cba-81fd-6a42a8d75a98" providerId="ADAL" clId="{80274674-EDA9-4713-AB46-ED7ED2C83280}" dt="2023-01-22T22:23:25.315" v="76"/>
          <ac:inkMkLst>
            <pc:docMk/>
            <pc:sldMk cId="3559811513" sldId="277"/>
            <ac:inkMk id="54" creationId="{F2762B86-06A4-4D3C-FB77-C6D64D2AA644}"/>
          </ac:inkMkLst>
        </pc:inkChg>
        <pc:inkChg chg="add mod">
          <ac:chgData name="Michael Kuniega" userId="999f7fd1-0dc3-4cba-81fd-6a42a8d75a98" providerId="ADAL" clId="{80274674-EDA9-4713-AB46-ED7ED2C83280}" dt="2023-01-22T22:23:25.315" v="76"/>
          <ac:inkMkLst>
            <pc:docMk/>
            <pc:sldMk cId="3559811513" sldId="277"/>
            <ac:inkMk id="55" creationId="{E8DD73BE-A266-3A32-0A83-C3D90AB93D2A}"/>
          </ac:inkMkLst>
        </pc:inkChg>
        <pc:inkChg chg="add mod">
          <ac:chgData name="Michael Kuniega" userId="999f7fd1-0dc3-4cba-81fd-6a42a8d75a98" providerId="ADAL" clId="{80274674-EDA9-4713-AB46-ED7ED2C83280}" dt="2023-01-22T22:23:25.315" v="76"/>
          <ac:inkMkLst>
            <pc:docMk/>
            <pc:sldMk cId="3559811513" sldId="277"/>
            <ac:inkMk id="56" creationId="{04C11CD9-F743-B1DA-0195-AF1CDD33BC5C}"/>
          </ac:inkMkLst>
        </pc:inkChg>
        <pc:inkChg chg="add mod">
          <ac:chgData name="Michael Kuniega" userId="999f7fd1-0dc3-4cba-81fd-6a42a8d75a98" providerId="ADAL" clId="{80274674-EDA9-4713-AB46-ED7ED2C83280}" dt="2023-01-22T22:28:54.671" v="308" actId="1076"/>
          <ac:inkMkLst>
            <pc:docMk/>
            <pc:sldMk cId="3559811513" sldId="277"/>
            <ac:inkMk id="58" creationId="{418F00BD-0659-DB6C-9696-83D0FB58EC26}"/>
          </ac:inkMkLst>
        </pc:inkChg>
        <pc:inkChg chg="add mod">
          <ac:chgData name="Michael Kuniega" userId="999f7fd1-0dc3-4cba-81fd-6a42a8d75a98" providerId="ADAL" clId="{80274674-EDA9-4713-AB46-ED7ED2C83280}" dt="2023-01-22T22:28:54.671" v="308" actId="1076"/>
          <ac:inkMkLst>
            <pc:docMk/>
            <pc:sldMk cId="3559811513" sldId="277"/>
            <ac:inkMk id="59" creationId="{B75448AE-A321-4441-D5BD-243216ED7069}"/>
          </ac:inkMkLst>
        </pc:inkChg>
        <pc:inkChg chg="add mod">
          <ac:chgData name="Michael Kuniega" userId="999f7fd1-0dc3-4cba-81fd-6a42a8d75a98" providerId="ADAL" clId="{80274674-EDA9-4713-AB46-ED7ED2C83280}" dt="2023-01-22T22:23:46.779" v="91"/>
          <ac:inkMkLst>
            <pc:docMk/>
            <pc:sldMk cId="3559811513" sldId="277"/>
            <ac:inkMk id="61" creationId="{D2D61599-3B11-3B05-95BA-EDDC422684FA}"/>
          </ac:inkMkLst>
        </pc:inkChg>
        <pc:inkChg chg="add mod">
          <ac:chgData name="Michael Kuniega" userId="999f7fd1-0dc3-4cba-81fd-6a42a8d75a98" providerId="ADAL" clId="{80274674-EDA9-4713-AB46-ED7ED2C83280}" dt="2023-01-22T22:23:46.779" v="91"/>
          <ac:inkMkLst>
            <pc:docMk/>
            <pc:sldMk cId="3559811513" sldId="277"/>
            <ac:inkMk id="62" creationId="{EF838589-18A3-C407-7E17-0418D23E3AD4}"/>
          </ac:inkMkLst>
        </pc:inkChg>
        <pc:inkChg chg="add del mod">
          <ac:chgData name="Michael Kuniega" userId="999f7fd1-0dc3-4cba-81fd-6a42a8d75a98" providerId="ADAL" clId="{80274674-EDA9-4713-AB46-ED7ED2C83280}" dt="2023-01-22T22:23:46.224" v="88"/>
          <ac:inkMkLst>
            <pc:docMk/>
            <pc:sldMk cId="3559811513" sldId="277"/>
            <ac:inkMk id="64" creationId="{CD0937AB-27D5-5180-D23F-EF7230553D2D}"/>
          </ac:inkMkLst>
        </pc:inkChg>
        <pc:inkChg chg="add del mod">
          <ac:chgData name="Michael Kuniega" userId="999f7fd1-0dc3-4cba-81fd-6a42a8d75a98" providerId="ADAL" clId="{80274674-EDA9-4713-AB46-ED7ED2C83280}" dt="2023-01-22T22:23:46.495" v="90"/>
          <ac:inkMkLst>
            <pc:docMk/>
            <pc:sldMk cId="3559811513" sldId="277"/>
            <ac:inkMk id="65" creationId="{8486E3E2-C89E-3A2F-DFB3-64EB47C34F33}"/>
          </ac:inkMkLst>
        </pc:inkChg>
        <pc:inkChg chg="add del mod">
          <ac:chgData name="Michael Kuniega" userId="999f7fd1-0dc3-4cba-81fd-6a42a8d75a98" providerId="ADAL" clId="{80274674-EDA9-4713-AB46-ED7ED2C83280}" dt="2023-01-22T22:23:46.494" v="89"/>
          <ac:inkMkLst>
            <pc:docMk/>
            <pc:sldMk cId="3559811513" sldId="277"/>
            <ac:inkMk id="66" creationId="{9C80AA78-FCDB-5FC1-CE67-2F5DF577AFC1}"/>
          </ac:inkMkLst>
        </pc:inkChg>
        <pc:inkChg chg="add del mod">
          <ac:chgData name="Michael Kuniega" userId="999f7fd1-0dc3-4cba-81fd-6a42a8d75a98" providerId="ADAL" clId="{80274674-EDA9-4713-AB46-ED7ED2C83280}" dt="2023-01-22T22:23:46.779" v="91"/>
          <ac:inkMkLst>
            <pc:docMk/>
            <pc:sldMk cId="3559811513" sldId="277"/>
            <ac:inkMk id="67" creationId="{4FE72E82-4F21-FED8-E463-062969910BBF}"/>
          </ac:inkMkLst>
        </pc:inkChg>
        <pc:inkChg chg="add mod">
          <ac:chgData name="Michael Kuniega" userId="999f7fd1-0dc3-4cba-81fd-6a42a8d75a98" providerId="ADAL" clId="{80274674-EDA9-4713-AB46-ED7ED2C83280}" dt="2023-01-22T22:28:54.671" v="308" actId="1076"/>
          <ac:inkMkLst>
            <pc:docMk/>
            <pc:sldMk cId="3559811513" sldId="277"/>
            <ac:inkMk id="69" creationId="{68CE42A6-F2F1-F862-F7DB-A86E23A3E6E5}"/>
          </ac:inkMkLst>
        </pc:inkChg>
        <pc:inkChg chg="add mod">
          <ac:chgData name="Michael Kuniega" userId="999f7fd1-0dc3-4cba-81fd-6a42a8d75a98" providerId="ADAL" clId="{80274674-EDA9-4713-AB46-ED7ED2C83280}" dt="2023-01-22T22:28:54.671" v="308" actId="1076"/>
          <ac:inkMkLst>
            <pc:docMk/>
            <pc:sldMk cId="3559811513" sldId="277"/>
            <ac:inkMk id="70" creationId="{401E7D68-DFC3-A297-C9A8-C96525C9E10E}"/>
          </ac:inkMkLst>
        </pc:inkChg>
        <pc:inkChg chg="add mod">
          <ac:chgData name="Michael Kuniega" userId="999f7fd1-0dc3-4cba-81fd-6a42a8d75a98" providerId="ADAL" clId="{80274674-EDA9-4713-AB46-ED7ED2C83280}" dt="2023-01-22T22:28:54.671" v="308" actId="1076"/>
          <ac:inkMkLst>
            <pc:docMk/>
            <pc:sldMk cId="3559811513" sldId="277"/>
            <ac:inkMk id="71" creationId="{3F4EC002-2E14-441F-F461-BE61C3D2CC0D}"/>
          </ac:inkMkLst>
        </pc:inkChg>
        <pc:inkChg chg="add mod">
          <ac:chgData name="Michael Kuniega" userId="999f7fd1-0dc3-4cba-81fd-6a42a8d75a98" providerId="ADAL" clId="{80274674-EDA9-4713-AB46-ED7ED2C83280}" dt="2023-01-22T22:28:54.671" v="308" actId="1076"/>
          <ac:inkMkLst>
            <pc:docMk/>
            <pc:sldMk cId="3559811513" sldId="277"/>
            <ac:inkMk id="72" creationId="{30E74FBB-1002-72A8-55D3-1B2BDA53EFA7}"/>
          </ac:inkMkLst>
        </pc:inkChg>
        <pc:inkChg chg="add mod">
          <ac:chgData name="Michael Kuniega" userId="999f7fd1-0dc3-4cba-81fd-6a42a8d75a98" providerId="ADAL" clId="{80274674-EDA9-4713-AB46-ED7ED2C83280}" dt="2023-01-22T22:28:54.671" v="308" actId="1076"/>
          <ac:inkMkLst>
            <pc:docMk/>
            <pc:sldMk cId="3559811513" sldId="277"/>
            <ac:inkMk id="73" creationId="{EE8A0FAA-6DF1-F626-6B60-842171D7A16B}"/>
          </ac:inkMkLst>
        </pc:inkChg>
        <pc:inkChg chg="add mod">
          <ac:chgData name="Michael Kuniega" userId="999f7fd1-0dc3-4cba-81fd-6a42a8d75a98" providerId="ADAL" clId="{80274674-EDA9-4713-AB46-ED7ED2C83280}" dt="2023-01-22T22:28:54.671" v="308" actId="1076"/>
          <ac:inkMkLst>
            <pc:docMk/>
            <pc:sldMk cId="3559811513" sldId="277"/>
            <ac:inkMk id="74" creationId="{F88B617B-1A64-2CAC-607F-0DEB7565846F}"/>
          </ac:inkMkLst>
        </pc:inkChg>
        <pc:inkChg chg="add mod">
          <ac:chgData name="Michael Kuniega" userId="999f7fd1-0dc3-4cba-81fd-6a42a8d75a98" providerId="ADAL" clId="{80274674-EDA9-4713-AB46-ED7ED2C83280}" dt="2023-01-22T22:28:54.671" v="308" actId="1076"/>
          <ac:inkMkLst>
            <pc:docMk/>
            <pc:sldMk cId="3559811513" sldId="277"/>
            <ac:inkMk id="75" creationId="{ABC6EF36-1054-B6A2-6BBD-82510F3C742D}"/>
          </ac:inkMkLst>
        </pc:inkChg>
        <pc:inkChg chg="add mod">
          <ac:chgData name="Michael Kuniega" userId="999f7fd1-0dc3-4cba-81fd-6a42a8d75a98" providerId="ADAL" clId="{80274674-EDA9-4713-AB46-ED7ED2C83280}" dt="2023-01-22T22:28:54.671" v="308" actId="1076"/>
          <ac:inkMkLst>
            <pc:docMk/>
            <pc:sldMk cId="3559811513" sldId="277"/>
            <ac:inkMk id="76" creationId="{6C4A6CCA-1115-FD08-EBEB-66E7BDE9D8B3}"/>
          </ac:inkMkLst>
        </pc:inkChg>
        <pc:inkChg chg="add mod">
          <ac:chgData name="Michael Kuniega" userId="999f7fd1-0dc3-4cba-81fd-6a42a8d75a98" providerId="ADAL" clId="{80274674-EDA9-4713-AB46-ED7ED2C83280}" dt="2023-01-22T22:28:54.671" v="308" actId="1076"/>
          <ac:inkMkLst>
            <pc:docMk/>
            <pc:sldMk cId="3559811513" sldId="277"/>
            <ac:inkMk id="77" creationId="{12AAC4AE-AD45-51F9-B493-EE373C70A939}"/>
          </ac:inkMkLst>
        </pc:inkChg>
        <pc:inkChg chg="add mod">
          <ac:chgData name="Michael Kuniega" userId="999f7fd1-0dc3-4cba-81fd-6a42a8d75a98" providerId="ADAL" clId="{80274674-EDA9-4713-AB46-ED7ED2C83280}" dt="2023-01-22T22:28:54.671" v="308" actId="1076"/>
          <ac:inkMkLst>
            <pc:docMk/>
            <pc:sldMk cId="3559811513" sldId="277"/>
            <ac:inkMk id="78" creationId="{4D1C11BA-A081-D635-2386-4D2FFAD06101}"/>
          </ac:inkMkLst>
        </pc:inkChg>
        <pc:inkChg chg="add mod">
          <ac:chgData name="Michael Kuniega" userId="999f7fd1-0dc3-4cba-81fd-6a42a8d75a98" providerId="ADAL" clId="{80274674-EDA9-4713-AB46-ED7ED2C83280}" dt="2023-01-22T22:28:54.671" v="308" actId="1076"/>
          <ac:inkMkLst>
            <pc:docMk/>
            <pc:sldMk cId="3559811513" sldId="277"/>
            <ac:inkMk id="79" creationId="{2259553D-9C9F-2C90-FD06-199829850DAA}"/>
          </ac:inkMkLst>
        </pc:inkChg>
        <pc:inkChg chg="add mod">
          <ac:chgData name="Michael Kuniega" userId="999f7fd1-0dc3-4cba-81fd-6a42a8d75a98" providerId="ADAL" clId="{80274674-EDA9-4713-AB46-ED7ED2C83280}" dt="2023-01-22T22:28:54.671" v="308" actId="1076"/>
          <ac:inkMkLst>
            <pc:docMk/>
            <pc:sldMk cId="3559811513" sldId="277"/>
            <ac:inkMk id="80" creationId="{A8F58E81-9E5B-8B5A-103F-ECEFA843724D}"/>
          </ac:inkMkLst>
        </pc:inkChg>
        <pc:inkChg chg="add mod">
          <ac:chgData name="Michael Kuniega" userId="999f7fd1-0dc3-4cba-81fd-6a42a8d75a98" providerId="ADAL" clId="{80274674-EDA9-4713-AB46-ED7ED2C83280}" dt="2023-01-22T22:28:54.671" v="308" actId="1076"/>
          <ac:inkMkLst>
            <pc:docMk/>
            <pc:sldMk cId="3559811513" sldId="277"/>
            <ac:inkMk id="81" creationId="{20E4051F-5E9A-EE29-55C2-C1EC808EC16E}"/>
          </ac:inkMkLst>
        </pc:inkChg>
        <pc:inkChg chg="add mod">
          <ac:chgData name="Michael Kuniega" userId="999f7fd1-0dc3-4cba-81fd-6a42a8d75a98" providerId="ADAL" clId="{80274674-EDA9-4713-AB46-ED7ED2C83280}" dt="2023-01-22T22:28:54.671" v="308" actId="1076"/>
          <ac:inkMkLst>
            <pc:docMk/>
            <pc:sldMk cId="3559811513" sldId="277"/>
            <ac:inkMk id="82" creationId="{F6CD2FC8-A76C-134E-F157-34705F947C72}"/>
          </ac:inkMkLst>
        </pc:inkChg>
        <pc:inkChg chg="add mod">
          <ac:chgData name="Michael Kuniega" userId="999f7fd1-0dc3-4cba-81fd-6a42a8d75a98" providerId="ADAL" clId="{80274674-EDA9-4713-AB46-ED7ED2C83280}" dt="2023-01-22T22:28:54.671" v="308" actId="1076"/>
          <ac:inkMkLst>
            <pc:docMk/>
            <pc:sldMk cId="3559811513" sldId="277"/>
            <ac:inkMk id="83" creationId="{44C674BA-E0C5-6969-2449-4C19372C966F}"/>
          </ac:inkMkLst>
        </pc:inkChg>
        <pc:inkChg chg="add mod">
          <ac:chgData name="Michael Kuniega" userId="999f7fd1-0dc3-4cba-81fd-6a42a8d75a98" providerId="ADAL" clId="{80274674-EDA9-4713-AB46-ED7ED2C83280}" dt="2023-01-22T22:28:54.671" v="308" actId="1076"/>
          <ac:inkMkLst>
            <pc:docMk/>
            <pc:sldMk cId="3559811513" sldId="277"/>
            <ac:inkMk id="84" creationId="{36A68040-1B68-F199-0E53-CBD0C9EDC844}"/>
          </ac:inkMkLst>
        </pc:inkChg>
        <pc:inkChg chg="add mod">
          <ac:chgData name="Michael Kuniega" userId="999f7fd1-0dc3-4cba-81fd-6a42a8d75a98" providerId="ADAL" clId="{80274674-EDA9-4713-AB46-ED7ED2C83280}" dt="2023-01-22T22:28:54.671" v="308" actId="1076"/>
          <ac:inkMkLst>
            <pc:docMk/>
            <pc:sldMk cId="3559811513" sldId="277"/>
            <ac:inkMk id="87" creationId="{7F56EDB5-4CAE-7D6C-221F-280B06C3BCE4}"/>
          </ac:inkMkLst>
        </pc:inkChg>
        <pc:inkChg chg="add mod">
          <ac:chgData name="Michael Kuniega" userId="999f7fd1-0dc3-4cba-81fd-6a42a8d75a98" providerId="ADAL" clId="{80274674-EDA9-4713-AB46-ED7ED2C83280}" dt="2023-01-22T22:26:41.027" v="206" actId="1076"/>
          <ac:inkMkLst>
            <pc:docMk/>
            <pc:sldMk cId="3559811513" sldId="277"/>
            <ac:inkMk id="89" creationId="{E4F7224C-3024-02BC-5E5B-52127D344FAA}"/>
          </ac:inkMkLst>
        </pc:inkChg>
        <pc:inkChg chg="add mod">
          <ac:chgData name="Michael Kuniega" userId="999f7fd1-0dc3-4cba-81fd-6a42a8d75a98" providerId="ADAL" clId="{80274674-EDA9-4713-AB46-ED7ED2C83280}" dt="2023-01-22T22:26:41.027" v="206" actId="1076"/>
          <ac:inkMkLst>
            <pc:docMk/>
            <pc:sldMk cId="3559811513" sldId="277"/>
            <ac:inkMk id="90" creationId="{07B48A2A-EF45-668E-917C-A6B7F0CAEC10}"/>
          </ac:inkMkLst>
        </pc:inkChg>
        <pc:inkChg chg="add mod">
          <ac:chgData name="Michael Kuniega" userId="999f7fd1-0dc3-4cba-81fd-6a42a8d75a98" providerId="ADAL" clId="{80274674-EDA9-4713-AB46-ED7ED2C83280}" dt="2023-01-22T22:26:41.027" v="206" actId="1076"/>
          <ac:inkMkLst>
            <pc:docMk/>
            <pc:sldMk cId="3559811513" sldId="277"/>
            <ac:inkMk id="91" creationId="{D69FDBFA-28CF-183D-223B-AFA9B1DAB058}"/>
          </ac:inkMkLst>
        </pc:inkChg>
        <pc:inkChg chg="add mod">
          <ac:chgData name="Michael Kuniega" userId="999f7fd1-0dc3-4cba-81fd-6a42a8d75a98" providerId="ADAL" clId="{80274674-EDA9-4713-AB46-ED7ED2C83280}" dt="2023-01-22T22:26:41.027" v="206" actId="1076"/>
          <ac:inkMkLst>
            <pc:docMk/>
            <pc:sldMk cId="3559811513" sldId="277"/>
            <ac:inkMk id="92" creationId="{A21511BB-19AB-E66B-BEBE-85E3EA19D202}"/>
          </ac:inkMkLst>
        </pc:inkChg>
        <pc:inkChg chg="add mod">
          <ac:chgData name="Michael Kuniega" userId="999f7fd1-0dc3-4cba-81fd-6a42a8d75a98" providerId="ADAL" clId="{80274674-EDA9-4713-AB46-ED7ED2C83280}" dt="2023-01-22T22:26:41.027" v="206" actId="1076"/>
          <ac:inkMkLst>
            <pc:docMk/>
            <pc:sldMk cId="3559811513" sldId="277"/>
            <ac:inkMk id="94" creationId="{038C1B18-8A06-5BA5-EB10-2386F954E6E8}"/>
          </ac:inkMkLst>
        </pc:inkChg>
        <pc:inkChg chg="add mod">
          <ac:chgData name="Michael Kuniega" userId="999f7fd1-0dc3-4cba-81fd-6a42a8d75a98" providerId="ADAL" clId="{80274674-EDA9-4713-AB46-ED7ED2C83280}" dt="2023-01-22T22:26:41.027" v="206" actId="1076"/>
          <ac:inkMkLst>
            <pc:docMk/>
            <pc:sldMk cId="3559811513" sldId="277"/>
            <ac:inkMk id="95" creationId="{707DADE4-9553-FC53-9FA3-C6A745885F35}"/>
          </ac:inkMkLst>
        </pc:inkChg>
        <pc:inkChg chg="add mod">
          <ac:chgData name="Michael Kuniega" userId="999f7fd1-0dc3-4cba-81fd-6a42a8d75a98" providerId="ADAL" clId="{80274674-EDA9-4713-AB46-ED7ED2C83280}" dt="2023-01-22T22:26:41.027" v="206" actId="1076"/>
          <ac:inkMkLst>
            <pc:docMk/>
            <pc:sldMk cId="3559811513" sldId="277"/>
            <ac:inkMk id="96" creationId="{F76CB902-1259-5510-D467-1E58E45D9494}"/>
          </ac:inkMkLst>
        </pc:inkChg>
        <pc:inkChg chg="add mod">
          <ac:chgData name="Michael Kuniega" userId="999f7fd1-0dc3-4cba-81fd-6a42a8d75a98" providerId="ADAL" clId="{80274674-EDA9-4713-AB46-ED7ED2C83280}" dt="2023-01-22T22:26:41.027" v="206" actId="1076"/>
          <ac:inkMkLst>
            <pc:docMk/>
            <pc:sldMk cId="3559811513" sldId="277"/>
            <ac:inkMk id="97" creationId="{398B09A5-CC2B-6DDC-B4F0-51F3B7C4EA85}"/>
          </ac:inkMkLst>
        </pc:inkChg>
        <pc:inkChg chg="add mod">
          <ac:chgData name="Michael Kuniega" userId="999f7fd1-0dc3-4cba-81fd-6a42a8d75a98" providerId="ADAL" clId="{80274674-EDA9-4713-AB46-ED7ED2C83280}" dt="2023-01-22T22:26:41.027" v="206" actId="1076"/>
          <ac:inkMkLst>
            <pc:docMk/>
            <pc:sldMk cId="3559811513" sldId="277"/>
            <ac:inkMk id="98" creationId="{E7AAAAED-3975-7A22-C660-E1D7BB8E831E}"/>
          </ac:inkMkLst>
        </pc:inkChg>
        <pc:inkChg chg="add mod">
          <ac:chgData name="Michael Kuniega" userId="999f7fd1-0dc3-4cba-81fd-6a42a8d75a98" providerId="ADAL" clId="{80274674-EDA9-4713-AB46-ED7ED2C83280}" dt="2023-01-22T22:26:41.027" v="206" actId="1076"/>
          <ac:inkMkLst>
            <pc:docMk/>
            <pc:sldMk cId="3559811513" sldId="277"/>
            <ac:inkMk id="99" creationId="{EAA19BCA-4FD3-598F-C47D-8800C4869C37}"/>
          </ac:inkMkLst>
        </pc:inkChg>
        <pc:inkChg chg="add mod">
          <ac:chgData name="Michael Kuniega" userId="999f7fd1-0dc3-4cba-81fd-6a42a8d75a98" providerId="ADAL" clId="{80274674-EDA9-4713-AB46-ED7ED2C83280}" dt="2023-01-22T22:26:41.027" v="206" actId="1076"/>
          <ac:inkMkLst>
            <pc:docMk/>
            <pc:sldMk cId="3559811513" sldId="277"/>
            <ac:inkMk id="100" creationId="{A5141F41-CBE8-C2C9-BE64-C54CF8EBFD4B}"/>
          </ac:inkMkLst>
        </pc:inkChg>
        <pc:inkChg chg="add mod">
          <ac:chgData name="Michael Kuniega" userId="999f7fd1-0dc3-4cba-81fd-6a42a8d75a98" providerId="ADAL" clId="{80274674-EDA9-4713-AB46-ED7ED2C83280}" dt="2023-01-22T22:26:41.027" v="206" actId="1076"/>
          <ac:inkMkLst>
            <pc:docMk/>
            <pc:sldMk cId="3559811513" sldId="277"/>
            <ac:inkMk id="101" creationId="{72C6D10C-8FCF-0FA6-AF22-331646C71749}"/>
          </ac:inkMkLst>
        </pc:inkChg>
        <pc:inkChg chg="add mod">
          <ac:chgData name="Michael Kuniega" userId="999f7fd1-0dc3-4cba-81fd-6a42a8d75a98" providerId="ADAL" clId="{80274674-EDA9-4713-AB46-ED7ED2C83280}" dt="2023-01-22T22:26:41.027" v="206" actId="1076"/>
          <ac:inkMkLst>
            <pc:docMk/>
            <pc:sldMk cId="3559811513" sldId="277"/>
            <ac:inkMk id="102" creationId="{0F86B55C-AA68-C0A5-88C6-BA48EE941C64}"/>
          </ac:inkMkLst>
        </pc:inkChg>
        <pc:inkChg chg="add mod">
          <ac:chgData name="Michael Kuniega" userId="999f7fd1-0dc3-4cba-81fd-6a42a8d75a98" providerId="ADAL" clId="{80274674-EDA9-4713-AB46-ED7ED2C83280}" dt="2023-01-22T22:26:41.027" v="206" actId="1076"/>
          <ac:inkMkLst>
            <pc:docMk/>
            <pc:sldMk cId="3559811513" sldId="277"/>
            <ac:inkMk id="103" creationId="{240A0236-8073-BAD5-A6A5-5D35E46A1585}"/>
          </ac:inkMkLst>
        </pc:inkChg>
        <pc:inkChg chg="add mod">
          <ac:chgData name="Michael Kuniega" userId="999f7fd1-0dc3-4cba-81fd-6a42a8d75a98" providerId="ADAL" clId="{80274674-EDA9-4713-AB46-ED7ED2C83280}" dt="2023-01-22T22:26:41.027" v="206" actId="1076"/>
          <ac:inkMkLst>
            <pc:docMk/>
            <pc:sldMk cId="3559811513" sldId="277"/>
            <ac:inkMk id="104" creationId="{895CEDCC-BAC6-DF77-143C-088D76CEA2A5}"/>
          </ac:inkMkLst>
        </pc:inkChg>
        <pc:inkChg chg="add mod">
          <ac:chgData name="Michael Kuniega" userId="999f7fd1-0dc3-4cba-81fd-6a42a8d75a98" providerId="ADAL" clId="{80274674-EDA9-4713-AB46-ED7ED2C83280}" dt="2023-01-22T22:26:41.027" v="206" actId="1076"/>
          <ac:inkMkLst>
            <pc:docMk/>
            <pc:sldMk cId="3559811513" sldId="277"/>
            <ac:inkMk id="106" creationId="{B17C7A7E-66EB-8455-82B8-009330146CF0}"/>
          </ac:inkMkLst>
        </pc:inkChg>
        <pc:inkChg chg="add mod">
          <ac:chgData name="Michael Kuniega" userId="999f7fd1-0dc3-4cba-81fd-6a42a8d75a98" providerId="ADAL" clId="{80274674-EDA9-4713-AB46-ED7ED2C83280}" dt="2023-01-22T22:26:41.027" v="206" actId="1076"/>
          <ac:inkMkLst>
            <pc:docMk/>
            <pc:sldMk cId="3559811513" sldId="277"/>
            <ac:inkMk id="107" creationId="{1F3ED41F-01DA-6D21-C1C7-3A47288C2AA7}"/>
          </ac:inkMkLst>
        </pc:inkChg>
        <pc:inkChg chg="add mod">
          <ac:chgData name="Michael Kuniega" userId="999f7fd1-0dc3-4cba-81fd-6a42a8d75a98" providerId="ADAL" clId="{80274674-EDA9-4713-AB46-ED7ED2C83280}" dt="2023-01-22T22:26:41.027" v="206" actId="1076"/>
          <ac:inkMkLst>
            <pc:docMk/>
            <pc:sldMk cId="3559811513" sldId="277"/>
            <ac:inkMk id="108" creationId="{59A2AD5C-555D-6B69-4F3F-6D61C2817C24}"/>
          </ac:inkMkLst>
        </pc:inkChg>
        <pc:inkChg chg="add mod">
          <ac:chgData name="Michael Kuniega" userId="999f7fd1-0dc3-4cba-81fd-6a42a8d75a98" providerId="ADAL" clId="{80274674-EDA9-4713-AB46-ED7ED2C83280}" dt="2023-01-22T22:26:41.027" v="206" actId="1076"/>
          <ac:inkMkLst>
            <pc:docMk/>
            <pc:sldMk cId="3559811513" sldId="277"/>
            <ac:inkMk id="109" creationId="{C85AC6FF-782F-D730-97B9-1FEA0CF8C91D}"/>
          </ac:inkMkLst>
        </pc:inkChg>
        <pc:inkChg chg="add mod">
          <ac:chgData name="Michael Kuniega" userId="999f7fd1-0dc3-4cba-81fd-6a42a8d75a98" providerId="ADAL" clId="{80274674-EDA9-4713-AB46-ED7ED2C83280}" dt="2023-01-22T22:26:41.027" v="206" actId="1076"/>
          <ac:inkMkLst>
            <pc:docMk/>
            <pc:sldMk cId="3559811513" sldId="277"/>
            <ac:inkMk id="110" creationId="{4AA8EFC4-692E-213E-D607-F1B2E003DDC9}"/>
          </ac:inkMkLst>
        </pc:inkChg>
        <pc:inkChg chg="add mod">
          <ac:chgData name="Michael Kuniega" userId="999f7fd1-0dc3-4cba-81fd-6a42a8d75a98" providerId="ADAL" clId="{80274674-EDA9-4713-AB46-ED7ED2C83280}" dt="2023-01-22T22:26:41.027" v="206" actId="1076"/>
          <ac:inkMkLst>
            <pc:docMk/>
            <pc:sldMk cId="3559811513" sldId="277"/>
            <ac:inkMk id="111" creationId="{C9BD986A-C71E-04E4-8595-4D4037C39EA0}"/>
          </ac:inkMkLst>
        </pc:inkChg>
        <pc:inkChg chg="add mod">
          <ac:chgData name="Michael Kuniega" userId="999f7fd1-0dc3-4cba-81fd-6a42a8d75a98" providerId="ADAL" clId="{80274674-EDA9-4713-AB46-ED7ED2C83280}" dt="2023-01-22T22:26:41.027" v="206" actId="1076"/>
          <ac:inkMkLst>
            <pc:docMk/>
            <pc:sldMk cId="3559811513" sldId="277"/>
            <ac:inkMk id="112" creationId="{6218BE0D-A87B-37CE-84B6-DDE3AD154279}"/>
          </ac:inkMkLst>
        </pc:inkChg>
        <pc:inkChg chg="add mod">
          <ac:chgData name="Michael Kuniega" userId="999f7fd1-0dc3-4cba-81fd-6a42a8d75a98" providerId="ADAL" clId="{80274674-EDA9-4713-AB46-ED7ED2C83280}" dt="2023-01-22T22:26:41.027" v="206" actId="1076"/>
          <ac:inkMkLst>
            <pc:docMk/>
            <pc:sldMk cId="3559811513" sldId="277"/>
            <ac:inkMk id="114" creationId="{39803328-0102-9DD4-0359-A050089E9FBC}"/>
          </ac:inkMkLst>
        </pc:inkChg>
        <pc:inkChg chg="add mod">
          <ac:chgData name="Michael Kuniega" userId="999f7fd1-0dc3-4cba-81fd-6a42a8d75a98" providerId="ADAL" clId="{80274674-EDA9-4713-AB46-ED7ED2C83280}" dt="2023-01-22T22:26:41.027" v="206" actId="1076"/>
          <ac:inkMkLst>
            <pc:docMk/>
            <pc:sldMk cId="3559811513" sldId="277"/>
            <ac:inkMk id="115" creationId="{ADC294F5-4ABD-AF8F-A29E-8EB02DE351CA}"/>
          </ac:inkMkLst>
        </pc:inkChg>
        <pc:inkChg chg="add mod">
          <ac:chgData name="Michael Kuniega" userId="999f7fd1-0dc3-4cba-81fd-6a42a8d75a98" providerId="ADAL" clId="{80274674-EDA9-4713-AB46-ED7ED2C83280}" dt="2023-01-22T22:26:41.027" v="206" actId="1076"/>
          <ac:inkMkLst>
            <pc:docMk/>
            <pc:sldMk cId="3559811513" sldId="277"/>
            <ac:inkMk id="116" creationId="{DBEA821A-EA29-54C9-0722-7294DDEF0A99}"/>
          </ac:inkMkLst>
        </pc:inkChg>
        <pc:inkChg chg="add mod">
          <ac:chgData name="Michael Kuniega" userId="999f7fd1-0dc3-4cba-81fd-6a42a8d75a98" providerId="ADAL" clId="{80274674-EDA9-4713-AB46-ED7ED2C83280}" dt="2023-01-22T22:26:41.027" v="206" actId="1076"/>
          <ac:inkMkLst>
            <pc:docMk/>
            <pc:sldMk cId="3559811513" sldId="277"/>
            <ac:inkMk id="117" creationId="{EAAD6222-F5A6-EFDD-5891-F5D8C3E8973D}"/>
          </ac:inkMkLst>
        </pc:inkChg>
        <pc:inkChg chg="add mod">
          <ac:chgData name="Michael Kuniega" userId="999f7fd1-0dc3-4cba-81fd-6a42a8d75a98" providerId="ADAL" clId="{80274674-EDA9-4713-AB46-ED7ED2C83280}" dt="2023-01-22T22:26:41.027" v="206" actId="1076"/>
          <ac:inkMkLst>
            <pc:docMk/>
            <pc:sldMk cId="3559811513" sldId="277"/>
            <ac:inkMk id="118" creationId="{25D2ACCB-77C4-E943-4980-1ECBB3CCFC42}"/>
          </ac:inkMkLst>
        </pc:inkChg>
        <pc:inkChg chg="add mod">
          <ac:chgData name="Michael Kuniega" userId="999f7fd1-0dc3-4cba-81fd-6a42a8d75a98" providerId="ADAL" clId="{80274674-EDA9-4713-AB46-ED7ED2C83280}" dt="2023-01-22T22:26:41.027" v="206" actId="1076"/>
          <ac:inkMkLst>
            <pc:docMk/>
            <pc:sldMk cId="3559811513" sldId="277"/>
            <ac:inkMk id="120" creationId="{75C02F6C-3F45-297B-D08C-E8108E3CD8A8}"/>
          </ac:inkMkLst>
        </pc:inkChg>
        <pc:inkChg chg="add mod">
          <ac:chgData name="Michael Kuniega" userId="999f7fd1-0dc3-4cba-81fd-6a42a8d75a98" providerId="ADAL" clId="{80274674-EDA9-4713-AB46-ED7ED2C83280}" dt="2023-01-22T22:26:41.027" v="206" actId="1076"/>
          <ac:inkMkLst>
            <pc:docMk/>
            <pc:sldMk cId="3559811513" sldId="277"/>
            <ac:inkMk id="121" creationId="{B3EC88C7-D767-2CD2-6D6F-33442FE4BC0C}"/>
          </ac:inkMkLst>
        </pc:inkChg>
        <pc:inkChg chg="add mod">
          <ac:chgData name="Michael Kuniega" userId="999f7fd1-0dc3-4cba-81fd-6a42a8d75a98" providerId="ADAL" clId="{80274674-EDA9-4713-AB46-ED7ED2C83280}" dt="2023-01-22T22:26:41.027" v="206" actId="1076"/>
          <ac:inkMkLst>
            <pc:docMk/>
            <pc:sldMk cId="3559811513" sldId="277"/>
            <ac:inkMk id="122" creationId="{7A1A28AB-BF4C-3E4C-407B-4B41A4C4551E}"/>
          </ac:inkMkLst>
        </pc:inkChg>
        <pc:inkChg chg="add mod">
          <ac:chgData name="Michael Kuniega" userId="999f7fd1-0dc3-4cba-81fd-6a42a8d75a98" providerId="ADAL" clId="{80274674-EDA9-4713-AB46-ED7ED2C83280}" dt="2023-01-22T22:26:41.027" v="206" actId="1076"/>
          <ac:inkMkLst>
            <pc:docMk/>
            <pc:sldMk cId="3559811513" sldId="277"/>
            <ac:inkMk id="123" creationId="{51FEC953-E5A7-5670-CA58-2A7DC199B0B9}"/>
          </ac:inkMkLst>
        </pc:inkChg>
        <pc:inkChg chg="add mod">
          <ac:chgData name="Michael Kuniega" userId="999f7fd1-0dc3-4cba-81fd-6a42a8d75a98" providerId="ADAL" clId="{80274674-EDA9-4713-AB46-ED7ED2C83280}" dt="2023-01-22T22:26:41.027" v="206" actId="1076"/>
          <ac:inkMkLst>
            <pc:docMk/>
            <pc:sldMk cId="3559811513" sldId="277"/>
            <ac:inkMk id="124" creationId="{E016F4BE-6862-FF83-AF2C-8F83D27FB7BD}"/>
          </ac:inkMkLst>
        </pc:inkChg>
        <pc:inkChg chg="add mod">
          <ac:chgData name="Michael Kuniega" userId="999f7fd1-0dc3-4cba-81fd-6a42a8d75a98" providerId="ADAL" clId="{80274674-EDA9-4713-AB46-ED7ED2C83280}" dt="2023-01-22T22:26:41.027" v="206" actId="1076"/>
          <ac:inkMkLst>
            <pc:docMk/>
            <pc:sldMk cId="3559811513" sldId="277"/>
            <ac:inkMk id="126" creationId="{1A0E8151-A2EC-09D7-B789-785EDC1B7740}"/>
          </ac:inkMkLst>
        </pc:inkChg>
        <pc:inkChg chg="add mod">
          <ac:chgData name="Michael Kuniega" userId="999f7fd1-0dc3-4cba-81fd-6a42a8d75a98" providerId="ADAL" clId="{80274674-EDA9-4713-AB46-ED7ED2C83280}" dt="2023-01-22T22:26:41.027" v="206" actId="1076"/>
          <ac:inkMkLst>
            <pc:docMk/>
            <pc:sldMk cId="3559811513" sldId="277"/>
            <ac:inkMk id="127" creationId="{E79DF2AA-E9A3-0D96-A69B-911CFBFED2E8}"/>
          </ac:inkMkLst>
        </pc:inkChg>
        <pc:inkChg chg="add mod">
          <ac:chgData name="Michael Kuniega" userId="999f7fd1-0dc3-4cba-81fd-6a42a8d75a98" providerId="ADAL" clId="{80274674-EDA9-4713-AB46-ED7ED2C83280}" dt="2023-01-22T22:26:41.027" v="206" actId="1076"/>
          <ac:inkMkLst>
            <pc:docMk/>
            <pc:sldMk cId="3559811513" sldId="277"/>
            <ac:inkMk id="128" creationId="{7AE83597-04BF-56D2-C221-AD58C73EFC60}"/>
          </ac:inkMkLst>
        </pc:inkChg>
        <pc:inkChg chg="add mod">
          <ac:chgData name="Michael Kuniega" userId="999f7fd1-0dc3-4cba-81fd-6a42a8d75a98" providerId="ADAL" clId="{80274674-EDA9-4713-AB46-ED7ED2C83280}" dt="2023-01-22T22:26:41.027" v="206" actId="1076"/>
          <ac:inkMkLst>
            <pc:docMk/>
            <pc:sldMk cId="3559811513" sldId="277"/>
            <ac:inkMk id="129" creationId="{7B898861-5CC5-6435-FC63-07B79966AF14}"/>
          </ac:inkMkLst>
        </pc:inkChg>
        <pc:inkChg chg="add mod">
          <ac:chgData name="Michael Kuniega" userId="999f7fd1-0dc3-4cba-81fd-6a42a8d75a98" providerId="ADAL" clId="{80274674-EDA9-4713-AB46-ED7ED2C83280}" dt="2023-01-22T22:26:41.027" v="206" actId="1076"/>
          <ac:inkMkLst>
            <pc:docMk/>
            <pc:sldMk cId="3559811513" sldId="277"/>
            <ac:inkMk id="130" creationId="{373AFF0B-CF79-28CC-83CF-1C8E43D9CC09}"/>
          </ac:inkMkLst>
        </pc:inkChg>
        <pc:inkChg chg="add mod">
          <ac:chgData name="Michael Kuniega" userId="999f7fd1-0dc3-4cba-81fd-6a42a8d75a98" providerId="ADAL" clId="{80274674-EDA9-4713-AB46-ED7ED2C83280}" dt="2023-01-22T22:26:41.027" v="206" actId="1076"/>
          <ac:inkMkLst>
            <pc:docMk/>
            <pc:sldMk cId="3559811513" sldId="277"/>
            <ac:inkMk id="132" creationId="{CFF94868-113E-5D00-5165-E514E05E0050}"/>
          </ac:inkMkLst>
        </pc:inkChg>
        <pc:inkChg chg="add mod">
          <ac:chgData name="Michael Kuniega" userId="999f7fd1-0dc3-4cba-81fd-6a42a8d75a98" providerId="ADAL" clId="{80274674-EDA9-4713-AB46-ED7ED2C83280}" dt="2023-01-22T22:26:41.027" v="206" actId="1076"/>
          <ac:inkMkLst>
            <pc:docMk/>
            <pc:sldMk cId="3559811513" sldId="277"/>
            <ac:inkMk id="133" creationId="{499B1529-2385-0702-942E-58EB3563A35C}"/>
          </ac:inkMkLst>
        </pc:inkChg>
        <pc:inkChg chg="add mod">
          <ac:chgData name="Michael Kuniega" userId="999f7fd1-0dc3-4cba-81fd-6a42a8d75a98" providerId="ADAL" clId="{80274674-EDA9-4713-AB46-ED7ED2C83280}" dt="2023-01-22T22:26:41.027" v="206" actId="1076"/>
          <ac:inkMkLst>
            <pc:docMk/>
            <pc:sldMk cId="3559811513" sldId="277"/>
            <ac:inkMk id="134" creationId="{DDA4F463-3F88-148A-8D15-92CFF27AEB87}"/>
          </ac:inkMkLst>
        </pc:inkChg>
        <pc:inkChg chg="add mod">
          <ac:chgData name="Michael Kuniega" userId="999f7fd1-0dc3-4cba-81fd-6a42a8d75a98" providerId="ADAL" clId="{80274674-EDA9-4713-AB46-ED7ED2C83280}" dt="2023-01-22T22:26:41.027" v="206" actId="1076"/>
          <ac:inkMkLst>
            <pc:docMk/>
            <pc:sldMk cId="3559811513" sldId="277"/>
            <ac:inkMk id="135" creationId="{670A944D-9D6C-09EC-A101-E724174DC734}"/>
          </ac:inkMkLst>
        </pc:inkChg>
        <pc:inkChg chg="add mod">
          <ac:chgData name="Michael Kuniega" userId="999f7fd1-0dc3-4cba-81fd-6a42a8d75a98" providerId="ADAL" clId="{80274674-EDA9-4713-AB46-ED7ED2C83280}" dt="2023-01-22T22:26:41.027" v="206" actId="1076"/>
          <ac:inkMkLst>
            <pc:docMk/>
            <pc:sldMk cId="3559811513" sldId="277"/>
            <ac:inkMk id="137" creationId="{B364FEB3-DDFA-2AF1-6634-5FF882C134C0}"/>
          </ac:inkMkLst>
        </pc:inkChg>
        <pc:inkChg chg="add mod">
          <ac:chgData name="Michael Kuniega" userId="999f7fd1-0dc3-4cba-81fd-6a42a8d75a98" providerId="ADAL" clId="{80274674-EDA9-4713-AB46-ED7ED2C83280}" dt="2023-01-22T22:26:41.027" v="206" actId="1076"/>
          <ac:inkMkLst>
            <pc:docMk/>
            <pc:sldMk cId="3559811513" sldId="277"/>
            <ac:inkMk id="138" creationId="{35D5E826-35F5-50C1-9B87-999F22304EEA}"/>
          </ac:inkMkLst>
        </pc:inkChg>
        <pc:inkChg chg="add mod">
          <ac:chgData name="Michael Kuniega" userId="999f7fd1-0dc3-4cba-81fd-6a42a8d75a98" providerId="ADAL" clId="{80274674-EDA9-4713-AB46-ED7ED2C83280}" dt="2023-01-22T22:26:41.027" v="206" actId="1076"/>
          <ac:inkMkLst>
            <pc:docMk/>
            <pc:sldMk cId="3559811513" sldId="277"/>
            <ac:inkMk id="139" creationId="{5D59A42A-49A0-B52A-378F-F53B372C2ACF}"/>
          </ac:inkMkLst>
        </pc:inkChg>
        <pc:inkChg chg="add mod">
          <ac:chgData name="Michael Kuniega" userId="999f7fd1-0dc3-4cba-81fd-6a42a8d75a98" providerId="ADAL" clId="{80274674-EDA9-4713-AB46-ED7ED2C83280}" dt="2023-01-22T22:26:41.027" v="206" actId="1076"/>
          <ac:inkMkLst>
            <pc:docMk/>
            <pc:sldMk cId="3559811513" sldId="277"/>
            <ac:inkMk id="140" creationId="{BB7EAD8A-B52D-A983-395A-AEE706EB96AF}"/>
          </ac:inkMkLst>
        </pc:inkChg>
        <pc:inkChg chg="add mod">
          <ac:chgData name="Michael Kuniega" userId="999f7fd1-0dc3-4cba-81fd-6a42a8d75a98" providerId="ADAL" clId="{80274674-EDA9-4713-AB46-ED7ED2C83280}" dt="2023-01-22T22:26:41.027" v="206" actId="1076"/>
          <ac:inkMkLst>
            <pc:docMk/>
            <pc:sldMk cId="3559811513" sldId="277"/>
            <ac:inkMk id="141" creationId="{6488F570-7B99-254B-BBAD-53A943765382}"/>
          </ac:inkMkLst>
        </pc:inkChg>
        <pc:inkChg chg="add del mod">
          <ac:chgData name="Michael Kuniega" userId="999f7fd1-0dc3-4cba-81fd-6a42a8d75a98" providerId="ADAL" clId="{80274674-EDA9-4713-AB46-ED7ED2C83280}" dt="2023-01-22T22:25:54.390" v="176"/>
          <ac:inkMkLst>
            <pc:docMk/>
            <pc:sldMk cId="3559811513" sldId="277"/>
            <ac:inkMk id="142" creationId="{BB06B047-FD28-F87C-5268-AD50A7E7D22C}"/>
          </ac:inkMkLst>
        </pc:inkChg>
        <pc:inkChg chg="add mod">
          <ac:chgData name="Michael Kuniega" userId="999f7fd1-0dc3-4cba-81fd-6a42a8d75a98" providerId="ADAL" clId="{80274674-EDA9-4713-AB46-ED7ED2C83280}" dt="2023-01-22T22:25:58.101" v="179"/>
          <ac:inkMkLst>
            <pc:docMk/>
            <pc:sldMk cId="3559811513" sldId="277"/>
            <ac:inkMk id="143" creationId="{A70A7A4F-5B31-83D1-D72C-772E6551B833}"/>
          </ac:inkMkLst>
        </pc:inkChg>
        <pc:inkChg chg="add mod">
          <ac:chgData name="Michael Kuniega" userId="999f7fd1-0dc3-4cba-81fd-6a42a8d75a98" providerId="ADAL" clId="{80274674-EDA9-4713-AB46-ED7ED2C83280}" dt="2023-01-22T22:25:58.101" v="179"/>
          <ac:inkMkLst>
            <pc:docMk/>
            <pc:sldMk cId="3559811513" sldId="277"/>
            <ac:inkMk id="144" creationId="{3489368E-E8F3-2D3A-D5BD-E0C1C48C50B0}"/>
          </ac:inkMkLst>
        </pc:inkChg>
        <pc:inkChg chg="add del mod">
          <ac:chgData name="Michael Kuniega" userId="999f7fd1-0dc3-4cba-81fd-6a42a8d75a98" providerId="ADAL" clId="{80274674-EDA9-4713-AB46-ED7ED2C83280}" dt="2023-01-22T22:25:48.023" v="172"/>
          <ac:inkMkLst>
            <pc:docMk/>
            <pc:sldMk cId="3559811513" sldId="277"/>
            <ac:inkMk id="147" creationId="{F1722806-47B7-44B8-474C-2531BFBDCDAE}"/>
          </ac:inkMkLst>
        </pc:inkChg>
        <pc:inkChg chg="add del mod">
          <ac:chgData name="Michael Kuniega" userId="999f7fd1-0dc3-4cba-81fd-6a42a8d75a98" providerId="ADAL" clId="{80274674-EDA9-4713-AB46-ED7ED2C83280}" dt="2023-01-22T22:25:48.022" v="171"/>
          <ac:inkMkLst>
            <pc:docMk/>
            <pc:sldMk cId="3559811513" sldId="277"/>
            <ac:inkMk id="148" creationId="{96A686AC-D969-906D-101C-91607A092168}"/>
          </ac:inkMkLst>
        </pc:inkChg>
        <pc:inkChg chg="add del mod">
          <ac:chgData name="Michael Kuniega" userId="999f7fd1-0dc3-4cba-81fd-6a42a8d75a98" providerId="ADAL" clId="{80274674-EDA9-4713-AB46-ED7ED2C83280}" dt="2023-01-22T22:25:54.388" v="175"/>
          <ac:inkMkLst>
            <pc:docMk/>
            <pc:sldMk cId="3559811513" sldId="277"/>
            <ac:inkMk id="150" creationId="{535C4D46-CACC-D102-BC39-8F2CDE74059E}"/>
          </ac:inkMkLst>
        </pc:inkChg>
        <pc:inkChg chg="add mod">
          <ac:chgData name="Michael Kuniega" userId="999f7fd1-0dc3-4cba-81fd-6a42a8d75a98" providerId="ADAL" clId="{80274674-EDA9-4713-AB46-ED7ED2C83280}" dt="2023-01-22T22:26:41.027" v="206" actId="1076"/>
          <ac:inkMkLst>
            <pc:docMk/>
            <pc:sldMk cId="3559811513" sldId="277"/>
            <ac:inkMk id="152" creationId="{BFA0F4AF-A7DD-2E82-99C3-8F0298E0B1E2}"/>
          </ac:inkMkLst>
        </pc:inkChg>
        <pc:inkChg chg="add mod">
          <ac:chgData name="Michael Kuniega" userId="999f7fd1-0dc3-4cba-81fd-6a42a8d75a98" providerId="ADAL" clId="{80274674-EDA9-4713-AB46-ED7ED2C83280}" dt="2023-01-22T22:26:41.027" v="206" actId="1076"/>
          <ac:inkMkLst>
            <pc:docMk/>
            <pc:sldMk cId="3559811513" sldId="277"/>
            <ac:inkMk id="153" creationId="{01BC09DD-8028-449A-3853-6003EC291B97}"/>
          </ac:inkMkLst>
        </pc:inkChg>
        <pc:inkChg chg="add mod">
          <ac:chgData name="Michael Kuniega" userId="999f7fd1-0dc3-4cba-81fd-6a42a8d75a98" providerId="ADAL" clId="{80274674-EDA9-4713-AB46-ED7ED2C83280}" dt="2023-01-22T22:27:33.040" v="240"/>
          <ac:inkMkLst>
            <pc:docMk/>
            <pc:sldMk cId="3559811513" sldId="277"/>
            <ac:inkMk id="155" creationId="{C69F2E48-1F4A-3EB5-487E-0D933D407A1A}"/>
          </ac:inkMkLst>
        </pc:inkChg>
        <pc:inkChg chg="add mod">
          <ac:chgData name="Michael Kuniega" userId="999f7fd1-0dc3-4cba-81fd-6a42a8d75a98" providerId="ADAL" clId="{80274674-EDA9-4713-AB46-ED7ED2C83280}" dt="2023-01-22T22:27:33.040" v="240"/>
          <ac:inkMkLst>
            <pc:docMk/>
            <pc:sldMk cId="3559811513" sldId="277"/>
            <ac:inkMk id="156" creationId="{4E6DC374-DED7-846C-66D9-CC6D97E8AAB7}"/>
          </ac:inkMkLst>
        </pc:inkChg>
        <pc:inkChg chg="add mod">
          <ac:chgData name="Michael Kuniega" userId="999f7fd1-0dc3-4cba-81fd-6a42a8d75a98" providerId="ADAL" clId="{80274674-EDA9-4713-AB46-ED7ED2C83280}" dt="2023-01-22T22:27:33.040" v="240"/>
          <ac:inkMkLst>
            <pc:docMk/>
            <pc:sldMk cId="3559811513" sldId="277"/>
            <ac:inkMk id="157" creationId="{648CB51C-F112-9C5B-E3AF-7EBDD8259ABF}"/>
          </ac:inkMkLst>
        </pc:inkChg>
        <pc:inkChg chg="add mod">
          <ac:chgData name="Michael Kuniega" userId="999f7fd1-0dc3-4cba-81fd-6a42a8d75a98" providerId="ADAL" clId="{80274674-EDA9-4713-AB46-ED7ED2C83280}" dt="2023-01-22T22:27:33.040" v="240"/>
          <ac:inkMkLst>
            <pc:docMk/>
            <pc:sldMk cId="3559811513" sldId="277"/>
            <ac:inkMk id="158" creationId="{3BF0789D-7ADA-290D-055B-169272AE8C2C}"/>
          </ac:inkMkLst>
        </pc:inkChg>
        <pc:inkChg chg="add mod">
          <ac:chgData name="Michael Kuniega" userId="999f7fd1-0dc3-4cba-81fd-6a42a8d75a98" providerId="ADAL" clId="{80274674-EDA9-4713-AB46-ED7ED2C83280}" dt="2023-01-22T22:27:33.040" v="240"/>
          <ac:inkMkLst>
            <pc:docMk/>
            <pc:sldMk cId="3559811513" sldId="277"/>
            <ac:inkMk id="159" creationId="{BF15C054-DC84-BFF0-B575-2ECB6B22B4B0}"/>
          </ac:inkMkLst>
        </pc:inkChg>
        <pc:inkChg chg="add mod">
          <ac:chgData name="Michael Kuniega" userId="999f7fd1-0dc3-4cba-81fd-6a42a8d75a98" providerId="ADAL" clId="{80274674-EDA9-4713-AB46-ED7ED2C83280}" dt="2023-01-22T22:27:33.040" v="240"/>
          <ac:inkMkLst>
            <pc:docMk/>
            <pc:sldMk cId="3559811513" sldId="277"/>
            <ac:inkMk id="160" creationId="{9B81E352-A71A-F247-8E49-A0AC4E910354}"/>
          </ac:inkMkLst>
        </pc:inkChg>
        <pc:inkChg chg="add mod">
          <ac:chgData name="Michael Kuniega" userId="999f7fd1-0dc3-4cba-81fd-6a42a8d75a98" providerId="ADAL" clId="{80274674-EDA9-4713-AB46-ED7ED2C83280}" dt="2023-01-22T22:27:33.040" v="240"/>
          <ac:inkMkLst>
            <pc:docMk/>
            <pc:sldMk cId="3559811513" sldId="277"/>
            <ac:inkMk id="162" creationId="{039980DC-374F-A7C1-55BE-73C2572AEEA6}"/>
          </ac:inkMkLst>
        </pc:inkChg>
        <pc:inkChg chg="add mod">
          <ac:chgData name="Michael Kuniega" userId="999f7fd1-0dc3-4cba-81fd-6a42a8d75a98" providerId="ADAL" clId="{80274674-EDA9-4713-AB46-ED7ED2C83280}" dt="2023-01-22T22:27:33.040" v="240"/>
          <ac:inkMkLst>
            <pc:docMk/>
            <pc:sldMk cId="3559811513" sldId="277"/>
            <ac:inkMk id="163" creationId="{5B7EAF38-714E-74BE-2DBA-C1674A42EF35}"/>
          </ac:inkMkLst>
        </pc:inkChg>
        <pc:inkChg chg="add mod">
          <ac:chgData name="Michael Kuniega" userId="999f7fd1-0dc3-4cba-81fd-6a42a8d75a98" providerId="ADAL" clId="{80274674-EDA9-4713-AB46-ED7ED2C83280}" dt="2023-01-22T22:27:33.040" v="240"/>
          <ac:inkMkLst>
            <pc:docMk/>
            <pc:sldMk cId="3559811513" sldId="277"/>
            <ac:inkMk id="165" creationId="{30A96B91-33F2-9E35-0321-CFDC34D31BE9}"/>
          </ac:inkMkLst>
        </pc:inkChg>
        <pc:inkChg chg="add mod">
          <ac:chgData name="Michael Kuniega" userId="999f7fd1-0dc3-4cba-81fd-6a42a8d75a98" providerId="ADAL" clId="{80274674-EDA9-4713-AB46-ED7ED2C83280}" dt="2023-01-22T22:27:33.040" v="240"/>
          <ac:inkMkLst>
            <pc:docMk/>
            <pc:sldMk cId="3559811513" sldId="277"/>
            <ac:inkMk id="166" creationId="{101F8612-9826-5B96-2EA6-9177917EDC0B}"/>
          </ac:inkMkLst>
        </pc:inkChg>
        <pc:inkChg chg="add mod">
          <ac:chgData name="Michael Kuniega" userId="999f7fd1-0dc3-4cba-81fd-6a42a8d75a98" providerId="ADAL" clId="{80274674-EDA9-4713-AB46-ED7ED2C83280}" dt="2023-01-22T22:27:33.040" v="240"/>
          <ac:inkMkLst>
            <pc:docMk/>
            <pc:sldMk cId="3559811513" sldId="277"/>
            <ac:inkMk id="168" creationId="{52C5530E-AAB9-FD54-089D-5530C63C0CBB}"/>
          </ac:inkMkLst>
        </pc:inkChg>
        <pc:inkChg chg="add mod">
          <ac:chgData name="Michael Kuniega" userId="999f7fd1-0dc3-4cba-81fd-6a42a8d75a98" providerId="ADAL" clId="{80274674-EDA9-4713-AB46-ED7ED2C83280}" dt="2023-01-22T22:27:33.040" v="240"/>
          <ac:inkMkLst>
            <pc:docMk/>
            <pc:sldMk cId="3559811513" sldId="277"/>
            <ac:inkMk id="169" creationId="{9C353FAE-951E-755A-35AC-2879687223F0}"/>
          </ac:inkMkLst>
        </pc:inkChg>
        <pc:inkChg chg="add mod">
          <ac:chgData name="Michael Kuniega" userId="999f7fd1-0dc3-4cba-81fd-6a42a8d75a98" providerId="ADAL" clId="{80274674-EDA9-4713-AB46-ED7ED2C83280}" dt="2023-01-22T22:27:33.040" v="240"/>
          <ac:inkMkLst>
            <pc:docMk/>
            <pc:sldMk cId="3559811513" sldId="277"/>
            <ac:inkMk id="170" creationId="{AFB77BC9-1795-A075-178F-1B99764DB2EA}"/>
          </ac:inkMkLst>
        </pc:inkChg>
        <pc:inkChg chg="add mod">
          <ac:chgData name="Michael Kuniega" userId="999f7fd1-0dc3-4cba-81fd-6a42a8d75a98" providerId="ADAL" clId="{80274674-EDA9-4713-AB46-ED7ED2C83280}" dt="2023-01-22T22:27:33.040" v="240"/>
          <ac:inkMkLst>
            <pc:docMk/>
            <pc:sldMk cId="3559811513" sldId="277"/>
            <ac:inkMk id="171" creationId="{520E8B21-5193-E225-D604-B35E9F63946D}"/>
          </ac:inkMkLst>
        </pc:inkChg>
        <pc:inkChg chg="add mod">
          <ac:chgData name="Michael Kuniega" userId="999f7fd1-0dc3-4cba-81fd-6a42a8d75a98" providerId="ADAL" clId="{80274674-EDA9-4713-AB46-ED7ED2C83280}" dt="2023-01-22T22:27:33.040" v="240"/>
          <ac:inkMkLst>
            <pc:docMk/>
            <pc:sldMk cId="3559811513" sldId="277"/>
            <ac:inkMk id="172" creationId="{9AB1B5F7-3B5B-C78D-6859-418AEACE784F}"/>
          </ac:inkMkLst>
        </pc:inkChg>
        <pc:inkChg chg="add mod">
          <ac:chgData name="Michael Kuniega" userId="999f7fd1-0dc3-4cba-81fd-6a42a8d75a98" providerId="ADAL" clId="{80274674-EDA9-4713-AB46-ED7ED2C83280}" dt="2023-01-22T22:27:33.040" v="240"/>
          <ac:inkMkLst>
            <pc:docMk/>
            <pc:sldMk cId="3559811513" sldId="277"/>
            <ac:inkMk id="174" creationId="{F2351AFF-B37E-8492-4E61-EA22EFF9F747}"/>
          </ac:inkMkLst>
        </pc:inkChg>
        <pc:inkChg chg="add mod">
          <ac:chgData name="Michael Kuniega" userId="999f7fd1-0dc3-4cba-81fd-6a42a8d75a98" providerId="ADAL" clId="{80274674-EDA9-4713-AB46-ED7ED2C83280}" dt="2023-01-22T22:27:33.040" v="240"/>
          <ac:inkMkLst>
            <pc:docMk/>
            <pc:sldMk cId="3559811513" sldId="277"/>
            <ac:inkMk id="176" creationId="{4E81B26E-0114-662E-4820-13CDC51EA39F}"/>
          </ac:inkMkLst>
        </pc:inkChg>
        <pc:inkChg chg="add mod">
          <ac:chgData name="Michael Kuniega" userId="999f7fd1-0dc3-4cba-81fd-6a42a8d75a98" providerId="ADAL" clId="{80274674-EDA9-4713-AB46-ED7ED2C83280}" dt="2023-01-22T22:27:33.040" v="240"/>
          <ac:inkMkLst>
            <pc:docMk/>
            <pc:sldMk cId="3559811513" sldId="277"/>
            <ac:inkMk id="177" creationId="{1027DEF1-3683-65FF-7DFA-D79674918AEE}"/>
          </ac:inkMkLst>
        </pc:inkChg>
        <pc:inkChg chg="add mod">
          <ac:chgData name="Michael Kuniega" userId="999f7fd1-0dc3-4cba-81fd-6a42a8d75a98" providerId="ADAL" clId="{80274674-EDA9-4713-AB46-ED7ED2C83280}" dt="2023-01-22T22:27:33.040" v="240"/>
          <ac:inkMkLst>
            <pc:docMk/>
            <pc:sldMk cId="3559811513" sldId="277"/>
            <ac:inkMk id="178" creationId="{1E4A40D5-1003-2953-DE38-DCC753E78E23}"/>
          </ac:inkMkLst>
        </pc:inkChg>
        <pc:inkChg chg="add mod">
          <ac:chgData name="Michael Kuniega" userId="999f7fd1-0dc3-4cba-81fd-6a42a8d75a98" providerId="ADAL" clId="{80274674-EDA9-4713-AB46-ED7ED2C83280}" dt="2023-01-22T22:27:16.978" v="229"/>
          <ac:inkMkLst>
            <pc:docMk/>
            <pc:sldMk cId="3559811513" sldId="277"/>
            <ac:inkMk id="180" creationId="{A3CA96A7-8724-3FCC-E643-6AC97B843258}"/>
          </ac:inkMkLst>
        </pc:inkChg>
        <pc:inkChg chg="add mod">
          <ac:chgData name="Michael Kuniega" userId="999f7fd1-0dc3-4cba-81fd-6a42a8d75a98" providerId="ADAL" clId="{80274674-EDA9-4713-AB46-ED7ED2C83280}" dt="2023-01-22T22:27:16.978" v="229"/>
          <ac:inkMkLst>
            <pc:docMk/>
            <pc:sldMk cId="3559811513" sldId="277"/>
            <ac:inkMk id="181" creationId="{061DD7F0-628B-1DBA-6C98-890BCA0A17F2}"/>
          </ac:inkMkLst>
        </pc:inkChg>
        <pc:inkChg chg="add mod">
          <ac:chgData name="Michael Kuniega" userId="999f7fd1-0dc3-4cba-81fd-6a42a8d75a98" providerId="ADAL" clId="{80274674-EDA9-4713-AB46-ED7ED2C83280}" dt="2023-01-22T22:27:16.978" v="229"/>
          <ac:inkMkLst>
            <pc:docMk/>
            <pc:sldMk cId="3559811513" sldId="277"/>
            <ac:inkMk id="183" creationId="{7C2F8D51-6800-D86E-2CB6-721CCCAD7803}"/>
          </ac:inkMkLst>
        </pc:inkChg>
        <pc:inkChg chg="add mod">
          <ac:chgData name="Michael Kuniega" userId="999f7fd1-0dc3-4cba-81fd-6a42a8d75a98" providerId="ADAL" clId="{80274674-EDA9-4713-AB46-ED7ED2C83280}" dt="2023-01-22T22:27:16.978" v="229"/>
          <ac:inkMkLst>
            <pc:docMk/>
            <pc:sldMk cId="3559811513" sldId="277"/>
            <ac:inkMk id="184" creationId="{C5A0CDB1-9DF3-4689-525E-7496301D3FF8}"/>
          </ac:inkMkLst>
        </pc:inkChg>
        <pc:inkChg chg="add mod">
          <ac:chgData name="Michael Kuniega" userId="999f7fd1-0dc3-4cba-81fd-6a42a8d75a98" providerId="ADAL" clId="{80274674-EDA9-4713-AB46-ED7ED2C83280}" dt="2023-01-22T22:27:16.978" v="229"/>
          <ac:inkMkLst>
            <pc:docMk/>
            <pc:sldMk cId="3559811513" sldId="277"/>
            <ac:inkMk id="185" creationId="{54E2D0C6-9859-C132-CFB6-FE14F83D9CEA}"/>
          </ac:inkMkLst>
        </pc:inkChg>
        <pc:inkChg chg="add mod">
          <ac:chgData name="Michael Kuniega" userId="999f7fd1-0dc3-4cba-81fd-6a42a8d75a98" providerId="ADAL" clId="{80274674-EDA9-4713-AB46-ED7ED2C83280}" dt="2023-01-22T22:27:16.978" v="229"/>
          <ac:inkMkLst>
            <pc:docMk/>
            <pc:sldMk cId="3559811513" sldId="277"/>
            <ac:inkMk id="187" creationId="{633E3B62-0A4A-60B5-D575-BFB35976019B}"/>
          </ac:inkMkLst>
        </pc:inkChg>
        <pc:inkChg chg="add mod">
          <ac:chgData name="Michael Kuniega" userId="999f7fd1-0dc3-4cba-81fd-6a42a8d75a98" providerId="ADAL" clId="{80274674-EDA9-4713-AB46-ED7ED2C83280}" dt="2023-01-22T22:27:16.978" v="229"/>
          <ac:inkMkLst>
            <pc:docMk/>
            <pc:sldMk cId="3559811513" sldId="277"/>
            <ac:inkMk id="188" creationId="{E6B4F56C-29D1-ED4F-AF7A-4E0B566B65D6}"/>
          </ac:inkMkLst>
        </pc:inkChg>
        <pc:inkChg chg="add mod">
          <ac:chgData name="Michael Kuniega" userId="999f7fd1-0dc3-4cba-81fd-6a42a8d75a98" providerId="ADAL" clId="{80274674-EDA9-4713-AB46-ED7ED2C83280}" dt="2023-01-22T22:27:16.978" v="229"/>
          <ac:inkMkLst>
            <pc:docMk/>
            <pc:sldMk cId="3559811513" sldId="277"/>
            <ac:inkMk id="190" creationId="{F54C1C8A-47F9-6C9A-3FAD-2600A38E8BBB}"/>
          </ac:inkMkLst>
        </pc:inkChg>
        <pc:inkChg chg="add mod">
          <ac:chgData name="Michael Kuniega" userId="999f7fd1-0dc3-4cba-81fd-6a42a8d75a98" providerId="ADAL" clId="{80274674-EDA9-4713-AB46-ED7ED2C83280}" dt="2023-01-22T22:27:16.978" v="229"/>
          <ac:inkMkLst>
            <pc:docMk/>
            <pc:sldMk cId="3559811513" sldId="277"/>
            <ac:inkMk id="192" creationId="{156C7675-F8F5-A7EA-0BFA-7905EA132DA7}"/>
          </ac:inkMkLst>
        </pc:inkChg>
        <pc:inkChg chg="add mod">
          <ac:chgData name="Michael Kuniega" userId="999f7fd1-0dc3-4cba-81fd-6a42a8d75a98" providerId="ADAL" clId="{80274674-EDA9-4713-AB46-ED7ED2C83280}" dt="2023-01-22T22:27:16.978" v="229"/>
          <ac:inkMkLst>
            <pc:docMk/>
            <pc:sldMk cId="3559811513" sldId="277"/>
            <ac:inkMk id="193" creationId="{3B3A2B71-BB0A-C0BB-8A12-2D67500C24B3}"/>
          </ac:inkMkLst>
        </pc:inkChg>
        <pc:inkChg chg="add mod">
          <ac:chgData name="Michael Kuniega" userId="999f7fd1-0dc3-4cba-81fd-6a42a8d75a98" providerId="ADAL" clId="{80274674-EDA9-4713-AB46-ED7ED2C83280}" dt="2023-01-22T22:27:16.978" v="229"/>
          <ac:inkMkLst>
            <pc:docMk/>
            <pc:sldMk cId="3559811513" sldId="277"/>
            <ac:inkMk id="194" creationId="{B685F8FE-F8A9-63BC-E94A-BB5583EB03EA}"/>
          </ac:inkMkLst>
        </pc:inkChg>
        <pc:inkChg chg="add mod">
          <ac:chgData name="Michael Kuniega" userId="999f7fd1-0dc3-4cba-81fd-6a42a8d75a98" providerId="ADAL" clId="{80274674-EDA9-4713-AB46-ED7ED2C83280}" dt="2023-01-22T22:27:16.978" v="229"/>
          <ac:inkMkLst>
            <pc:docMk/>
            <pc:sldMk cId="3559811513" sldId="277"/>
            <ac:inkMk id="195" creationId="{FD7BCE33-A17F-6BD8-F93A-2DCBA9247427}"/>
          </ac:inkMkLst>
        </pc:inkChg>
        <pc:inkChg chg="add mod">
          <ac:chgData name="Michael Kuniega" userId="999f7fd1-0dc3-4cba-81fd-6a42a8d75a98" providerId="ADAL" clId="{80274674-EDA9-4713-AB46-ED7ED2C83280}" dt="2023-01-22T22:27:16.978" v="229"/>
          <ac:inkMkLst>
            <pc:docMk/>
            <pc:sldMk cId="3559811513" sldId="277"/>
            <ac:inkMk id="196" creationId="{7EA1462F-F830-D0C4-410E-DF1024F0D2CD}"/>
          </ac:inkMkLst>
        </pc:inkChg>
        <pc:inkChg chg="add mod">
          <ac:chgData name="Michael Kuniega" userId="999f7fd1-0dc3-4cba-81fd-6a42a8d75a98" providerId="ADAL" clId="{80274674-EDA9-4713-AB46-ED7ED2C83280}" dt="2023-01-22T22:27:16.978" v="229"/>
          <ac:inkMkLst>
            <pc:docMk/>
            <pc:sldMk cId="3559811513" sldId="277"/>
            <ac:inkMk id="197" creationId="{F94C80EE-115B-E734-81F8-87C90407BC58}"/>
          </ac:inkMkLst>
        </pc:inkChg>
        <pc:inkChg chg="add mod">
          <ac:chgData name="Michael Kuniega" userId="999f7fd1-0dc3-4cba-81fd-6a42a8d75a98" providerId="ADAL" clId="{80274674-EDA9-4713-AB46-ED7ED2C83280}" dt="2023-01-22T22:27:16.978" v="229"/>
          <ac:inkMkLst>
            <pc:docMk/>
            <pc:sldMk cId="3559811513" sldId="277"/>
            <ac:inkMk id="198" creationId="{58B3EB2B-5AA8-E9F3-DD42-460FC1007B6F}"/>
          </ac:inkMkLst>
        </pc:inkChg>
        <pc:inkChg chg="add mod">
          <ac:chgData name="Michael Kuniega" userId="999f7fd1-0dc3-4cba-81fd-6a42a8d75a98" providerId="ADAL" clId="{80274674-EDA9-4713-AB46-ED7ED2C83280}" dt="2023-01-22T22:27:16.978" v="229"/>
          <ac:inkMkLst>
            <pc:docMk/>
            <pc:sldMk cId="3559811513" sldId="277"/>
            <ac:inkMk id="199" creationId="{A2BB5B06-AAB9-DEAE-C394-FF6A718ED752}"/>
          </ac:inkMkLst>
        </pc:inkChg>
        <pc:inkChg chg="add mod">
          <ac:chgData name="Michael Kuniega" userId="999f7fd1-0dc3-4cba-81fd-6a42a8d75a98" providerId="ADAL" clId="{80274674-EDA9-4713-AB46-ED7ED2C83280}" dt="2023-01-22T22:27:16.978" v="229"/>
          <ac:inkMkLst>
            <pc:docMk/>
            <pc:sldMk cId="3559811513" sldId="277"/>
            <ac:inkMk id="201" creationId="{D6123A98-A8A2-3E3D-B064-99741D03CC8A}"/>
          </ac:inkMkLst>
        </pc:inkChg>
        <pc:inkChg chg="add mod">
          <ac:chgData name="Michael Kuniega" userId="999f7fd1-0dc3-4cba-81fd-6a42a8d75a98" providerId="ADAL" clId="{80274674-EDA9-4713-AB46-ED7ED2C83280}" dt="2023-01-22T22:27:33.040" v="240"/>
          <ac:inkMkLst>
            <pc:docMk/>
            <pc:sldMk cId="3559811513" sldId="277"/>
            <ac:inkMk id="203" creationId="{F2132B5F-D0AC-83FE-3734-28E29C82FA29}"/>
          </ac:inkMkLst>
        </pc:inkChg>
        <pc:inkChg chg="add mod">
          <ac:chgData name="Michael Kuniega" userId="999f7fd1-0dc3-4cba-81fd-6a42a8d75a98" providerId="ADAL" clId="{80274674-EDA9-4713-AB46-ED7ED2C83280}" dt="2023-01-22T22:27:33.040" v="240"/>
          <ac:inkMkLst>
            <pc:docMk/>
            <pc:sldMk cId="3559811513" sldId="277"/>
            <ac:inkMk id="204" creationId="{B0764358-0C88-B97E-85BE-761469513C58}"/>
          </ac:inkMkLst>
        </pc:inkChg>
        <pc:inkChg chg="add mod">
          <ac:chgData name="Michael Kuniega" userId="999f7fd1-0dc3-4cba-81fd-6a42a8d75a98" providerId="ADAL" clId="{80274674-EDA9-4713-AB46-ED7ED2C83280}" dt="2023-01-22T22:27:33.040" v="240"/>
          <ac:inkMkLst>
            <pc:docMk/>
            <pc:sldMk cId="3559811513" sldId="277"/>
            <ac:inkMk id="205" creationId="{3A9E991A-CBCF-5B9A-EA5C-6EF889ADA655}"/>
          </ac:inkMkLst>
        </pc:inkChg>
        <pc:inkChg chg="add mod">
          <ac:chgData name="Michael Kuniega" userId="999f7fd1-0dc3-4cba-81fd-6a42a8d75a98" providerId="ADAL" clId="{80274674-EDA9-4713-AB46-ED7ED2C83280}" dt="2023-01-22T22:27:33.040" v="240"/>
          <ac:inkMkLst>
            <pc:docMk/>
            <pc:sldMk cId="3559811513" sldId="277"/>
            <ac:inkMk id="206" creationId="{D16B4F86-F981-EFA3-796E-25309FD87F5E}"/>
          </ac:inkMkLst>
        </pc:inkChg>
        <pc:inkChg chg="add mod">
          <ac:chgData name="Michael Kuniega" userId="999f7fd1-0dc3-4cba-81fd-6a42a8d75a98" providerId="ADAL" clId="{80274674-EDA9-4713-AB46-ED7ED2C83280}" dt="2023-01-22T22:27:33.040" v="240"/>
          <ac:inkMkLst>
            <pc:docMk/>
            <pc:sldMk cId="3559811513" sldId="277"/>
            <ac:inkMk id="207" creationId="{BBFAEBB2-6A5F-C817-BE04-175D4C9F201D}"/>
          </ac:inkMkLst>
        </pc:inkChg>
        <pc:inkChg chg="add mod">
          <ac:chgData name="Michael Kuniega" userId="999f7fd1-0dc3-4cba-81fd-6a42a8d75a98" providerId="ADAL" clId="{80274674-EDA9-4713-AB46-ED7ED2C83280}" dt="2023-01-22T22:27:33.040" v="240"/>
          <ac:inkMkLst>
            <pc:docMk/>
            <pc:sldMk cId="3559811513" sldId="277"/>
            <ac:inkMk id="208" creationId="{9C9D4AFF-971D-15AA-E414-037E27F1796D}"/>
          </ac:inkMkLst>
        </pc:inkChg>
        <pc:inkChg chg="add mod">
          <ac:chgData name="Michael Kuniega" userId="999f7fd1-0dc3-4cba-81fd-6a42a8d75a98" providerId="ADAL" clId="{80274674-EDA9-4713-AB46-ED7ED2C83280}" dt="2023-01-22T22:27:33.040" v="240"/>
          <ac:inkMkLst>
            <pc:docMk/>
            <pc:sldMk cId="3559811513" sldId="277"/>
            <ac:inkMk id="209" creationId="{78B5E469-8E39-37C3-7AB7-62A75D2788E0}"/>
          </ac:inkMkLst>
        </pc:inkChg>
        <pc:inkChg chg="add mod">
          <ac:chgData name="Michael Kuniega" userId="999f7fd1-0dc3-4cba-81fd-6a42a8d75a98" providerId="ADAL" clId="{80274674-EDA9-4713-AB46-ED7ED2C83280}" dt="2023-01-22T22:27:33.040" v="240"/>
          <ac:inkMkLst>
            <pc:docMk/>
            <pc:sldMk cId="3559811513" sldId="277"/>
            <ac:inkMk id="210" creationId="{86076AD0-F4B2-9755-1054-52E2E367BCA4}"/>
          </ac:inkMkLst>
        </pc:inkChg>
        <pc:inkChg chg="add mod">
          <ac:chgData name="Michael Kuniega" userId="999f7fd1-0dc3-4cba-81fd-6a42a8d75a98" providerId="ADAL" clId="{80274674-EDA9-4713-AB46-ED7ED2C83280}" dt="2023-01-22T22:27:33.040" v="240"/>
          <ac:inkMkLst>
            <pc:docMk/>
            <pc:sldMk cId="3559811513" sldId="277"/>
            <ac:inkMk id="211" creationId="{3ED49654-B7AF-88A1-0FB3-A1BC7F6BA591}"/>
          </ac:inkMkLst>
        </pc:inkChg>
        <pc:inkChg chg="add mod">
          <ac:chgData name="Michael Kuniega" userId="999f7fd1-0dc3-4cba-81fd-6a42a8d75a98" providerId="ADAL" clId="{80274674-EDA9-4713-AB46-ED7ED2C83280}" dt="2023-01-22T22:27:33.040" v="240"/>
          <ac:inkMkLst>
            <pc:docMk/>
            <pc:sldMk cId="3559811513" sldId="277"/>
            <ac:inkMk id="212" creationId="{5FB24D34-859E-1173-40FF-997AEA0DB61E}"/>
          </ac:inkMkLst>
        </pc:inkChg>
        <pc:inkChg chg="add mod">
          <ac:chgData name="Michael Kuniega" userId="999f7fd1-0dc3-4cba-81fd-6a42a8d75a98" providerId="ADAL" clId="{80274674-EDA9-4713-AB46-ED7ED2C83280}" dt="2023-01-22T22:27:37.852" v="252"/>
          <ac:inkMkLst>
            <pc:docMk/>
            <pc:sldMk cId="3559811513" sldId="277"/>
            <ac:inkMk id="214" creationId="{E72BBD47-85A6-4D43-F946-2E664BF28981}"/>
          </ac:inkMkLst>
        </pc:inkChg>
        <pc:inkChg chg="add mod">
          <ac:chgData name="Michael Kuniega" userId="999f7fd1-0dc3-4cba-81fd-6a42a8d75a98" providerId="ADAL" clId="{80274674-EDA9-4713-AB46-ED7ED2C83280}" dt="2023-01-22T22:27:37.852" v="252"/>
          <ac:inkMkLst>
            <pc:docMk/>
            <pc:sldMk cId="3559811513" sldId="277"/>
            <ac:inkMk id="215" creationId="{3760EEF9-DA0E-1655-BC68-C9AD511A2904}"/>
          </ac:inkMkLst>
        </pc:inkChg>
        <pc:inkChg chg="add mod">
          <ac:chgData name="Michael Kuniega" userId="999f7fd1-0dc3-4cba-81fd-6a42a8d75a98" providerId="ADAL" clId="{80274674-EDA9-4713-AB46-ED7ED2C83280}" dt="2023-01-22T22:27:37.852" v="252"/>
          <ac:inkMkLst>
            <pc:docMk/>
            <pc:sldMk cId="3559811513" sldId="277"/>
            <ac:inkMk id="216" creationId="{BD010D54-60A6-6E06-57BC-50A06E518A72}"/>
          </ac:inkMkLst>
        </pc:inkChg>
        <pc:inkChg chg="add mod">
          <ac:chgData name="Michael Kuniega" userId="999f7fd1-0dc3-4cba-81fd-6a42a8d75a98" providerId="ADAL" clId="{80274674-EDA9-4713-AB46-ED7ED2C83280}" dt="2023-01-22T22:27:37.852" v="252"/>
          <ac:inkMkLst>
            <pc:docMk/>
            <pc:sldMk cId="3559811513" sldId="277"/>
            <ac:inkMk id="217" creationId="{E64B58A5-0789-8A5D-B75C-82DA6AAC78D6}"/>
          </ac:inkMkLst>
        </pc:inkChg>
        <pc:inkChg chg="add mod">
          <ac:chgData name="Michael Kuniega" userId="999f7fd1-0dc3-4cba-81fd-6a42a8d75a98" providerId="ADAL" clId="{80274674-EDA9-4713-AB46-ED7ED2C83280}" dt="2023-01-22T22:27:37.852" v="252"/>
          <ac:inkMkLst>
            <pc:docMk/>
            <pc:sldMk cId="3559811513" sldId="277"/>
            <ac:inkMk id="218" creationId="{4F83F5CB-DD41-9D94-1A11-FF3017EA73B9}"/>
          </ac:inkMkLst>
        </pc:inkChg>
        <pc:inkChg chg="add mod">
          <ac:chgData name="Michael Kuniega" userId="999f7fd1-0dc3-4cba-81fd-6a42a8d75a98" providerId="ADAL" clId="{80274674-EDA9-4713-AB46-ED7ED2C83280}" dt="2023-01-22T22:27:37.852" v="252"/>
          <ac:inkMkLst>
            <pc:docMk/>
            <pc:sldMk cId="3559811513" sldId="277"/>
            <ac:inkMk id="219" creationId="{22101CA7-3DCD-98F1-3C5B-6A81D03FF6C0}"/>
          </ac:inkMkLst>
        </pc:inkChg>
        <pc:inkChg chg="add mod">
          <ac:chgData name="Michael Kuniega" userId="999f7fd1-0dc3-4cba-81fd-6a42a8d75a98" providerId="ADAL" clId="{80274674-EDA9-4713-AB46-ED7ED2C83280}" dt="2023-01-22T22:27:37.852" v="252"/>
          <ac:inkMkLst>
            <pc:docMk/>
            <pc:sldMk cId="3559811513" sldId="277"/>
            <ac:inkMk id="220" creationId="{9E9DD13A-5AA9-5558-A9FA-F0F6D6F31B5B}"/>
          </ac:inkMkLst>
        </pc:inkChg>
        <pc:inkChg chg="add mod">
          <ac:chgData name="Michael Kuniega" userId="999f7fd1-0dc3-4cba-81fd-6a42a8d75a98" providerId="ADAL" clId="{80274674-EDA9-4713-AB46-ED7ED2C83280}" dt="2023-01-22T22:27:37.852" v="252"/>
          <ac:inkMkLst>
            <pc:docMk/>
            <pc:sldMk cId="3559811513" sldId="277"/>
            <ac:inkMk id="221" creationId="{4140496C-4D91-E9F4-88D7-B1DBA5E8D47A}"/>
          </ac:inkMkLst>
        </pc:inkChg>
        <pc:inkChg chg="add mod">
          <ac:chgData name="Michael Kuniega" userId="999f7fd1-0dc3-4cba-81fd-6a42a8d75a98" providerId="ADAL" clId="{80274674-EDA9-4713-AB46-ED7ED2C83280}" dt="2023-01-22T22:27:37.852" v="252"/>
          <ac:inkMkLst>
            <pc:docMk/>
            <pc:sldMk cId="3559811513" sldId="277"/>
            <ac:inkMk id="223" creationId="{7D63BBA4-50AA-FD41-6065-E5A5979D8F2A}"/>
          </ac:inkMkLst>
        </pc:inkChg>
        <pc:inkChg chg="add mod">
          <ac:chgData name="Michael Kuniega" userId="999f7fd1-0dc3-4cba-81fd-6a42a8d75a98" providerId="ADAL" clId="{80274674-EDA9-4713-AB46-ED7ED2C83280}" dt="2023-01-22T22:27:37.852" v="252"/>
          <ac:inkMkLst>
            <pc:docMk/>
            <pc:sldMk cId="3559811513" sldId="277"/>
            <ac:inkMk id="224" creationId="{C6FC98B3-6CD0-7410-3378-909C756CE9A1}"/>
          </ac:inkMkLst>
        </pc:inkChg>
        <pc:inkChg chg="add">
          <ac:chgData name="Michael Kuniega" userId="999f7fd1-0dc3-4cba-81fd-6a42a8d75a98" providerId="ADAL" clId="{80274674-EDA9-4713-AB46-ED7ED2C83280}" dt="2023-01-22T22:27:38.168" v="253" actId="9405"/>
          <ac:inkMkLst>
            <pc:docMk/>
            <pc:sldMk cId="3559811513" sldId="277"/>
            <ac:inkMk id="226" creationId="{37D33C46-2B49-3755-2DEE-6D88B3FFCD75}"/>
          </ac:inkMkLst>
        </pc:inkChg>
        <pc:inkChg chg="add">
          <ac:chgData name="Michael Kuniega" userId="999f7fd1-0dc3-4cba-81fd-6a42a8d75a98" providerId="ADAL" clId="{80274674-EDA9-4713-AB46-ED7ED2C83280}" dt="2023-01-22T22:27:38.538" v="254" actId="9405"/>
          <ac:inkMkLst>
            <pc:docMk/>
            <pc:sldMk cId="3559811513" sldId="277"/>
            <ac:inkMk id="227" creationId="{DAE2C39E-1F95-13B1-CFD2-D7654A168BA1}"/>
          </ac:inkMkLst>
        </pc:inkChg>
        <pc:inkChg chg="add mod">
          <ac:chgData name="Michael Kuniega" userId="999f7fd1-0dc3-4cba-81fd-6a42a8d75a98" providerId="ADAL" clId="{80274674-EDA9-4713-AB46-ED7ED2C83280}" dt="2023-01-22T22:28:10.191" v="289"/>
          <ac:inkMkLst>
            <pc:docMk/>
            <pc:sldMk cId="3559811513" sldId="277"/>
            <ac:inkMk id="228" creationId="{ACD86440-F4E4-5A4A-6706-E24F5E95481C}"/>
          </ac:inkMkLst>
        </pc:inkChg>
        <pc:inkChg chg="add mod">
          <ac:chgData name="Michael Kuniega" userId="999f7fd1-0dc3-4cba-81fd-6a42a8d75a98" providerId="ADAL" clId="{80274674-EDA9-4713-AB46-ED7ED2C83280}" dt="2023-01-22T22:28:10.191" v="289"/>
          <ac:inkMkLst>
            <pc:docMk/>
            <pc:sldMk cId="3559811513" sldId="277"/>
            <ac:inkMk id="229" creationId="{C90A694D-EC46-D19D-CD2D-07C6AB1EDF0F}"/>
          </ac:inkMkLst>
        </pc:inkChg>
        <pc:inkChg chg="add mod">
          <ac:chgData name="Michael Kuniega" userId="999f7fd1-0dc3-4cba-81fd-6a42a8d75a98" providerId="ADAL" clId="{80274674-EDA9-4713-AB46-ED7ED2C83280}" dt="2023-01-22T22:27:50.817" v="267"/>
          <ac:inkMkLst>
            <pc:docMk/>
            <pc:sldMk cId="3559811513" sldId="277"/>
            <ac:inkMk id="231" creationId="{406D04E8-7F87-1E8D-59EE-A02260C46663}"/>
          </ac:inkMkLst>
        </pc:inkChg>
        <pc:inkChg chg="add mod">
          <ac:chgData name="Michael Kuniega" userId="999f7fd1-0dc3-4cba-81fd-6a42a8d75a98" providerId="ADAL" clId="{80274674-EDA9-4713-AB46-ED7ED2C83280}" dt="2023-01-22T22:27:50.817" v="267"/>
          <ac:inkMkLst>
            <pc:docMk/>
            <pc:sldMk cId="3559811513" sldId="277"/>
            <ac:inkMk id="232" creationId="{483C765E-91AC-77EC-4131-E4955CD84EAC}"/>
          </ac:inkMkLst>
        </pc:inkChg>
        <pc:inkChg chg="add mod">
          <ac:chgData name="Michael Kuniega" userId="999f7fd1-0dc3-4cba-81fd-6a42a8d75a98" providerId="ADAL" clId="{80274674-EDA9-4713-AB46-ED7ED2C83280}" dt="2023-01-22T22:27:50.817" v="267"/>
          <ac:inkMkLst>
            <pc:docMk/>
            <pc:sldMk cId="3559811513" sldId="277"/>
            <ac:inkMk id="233" creationId="{0CF513CB-53EC-67E2-1A29-1DE22D5204D7}"/>
          </ac:inkMkLst>
        </pc:inkChg>
        <pc:inkChg chg="add mod">
          <ac:chgData name="Michael Kuniega" userId="999f7fd1-0dc3-4cba-81fd-6a42a8d75a98" providerId="ADAL" clId="{80274674-EDA9-4713-AB46-ED7ED2C83280}" dt="2023-01-22T22:27:50.817" v="267"/>
          <ac:inkMkLst>
            <pc:docMk/>
            <pc:sldMk cId="3559811513" sldId="277"/>
            <ac:inkMk id="234" creationId="{E6B94888-2AF3-96AA-9952-423FD5EF0273}"/>
          </ac:inkMkLst>
        </pc:inkChg>
        <pc:inkChg chg="add mod">
          <ac:chgData name="Michael Kuniega" userId="999f7fd1-0dc3-4cba-81fd-6a42a8d75a98" providerId="ADAL" clId="{80274674-EDA9-4713-AB46-ED7ED2C83280}" dt="2023-01-22T22:27:50.817" v="267"/>
          <ac:inkMkLst>
            <pc:docMk/>
            <pc:sldMk cId="3559811513" sldId="277"/>
            <ac:inkMk id="235" creationId="{88DAC62F-CE8C-95C7-BC21-41D2435D6060}"/>
          </ac:inkMkLst>
        </pc:inkChg>
        <pc:inkChg chg="add mod">
          <ac:chgData name="Michael Kuniega" userId="999f7fd1-0dc3-4cba-81fd-6a42a8d75a98" providerId="ADAL" clId="{80274674-EDA9-4713-AB46-ED7ED2C83280}" dt="2023-01-22T22:27:50.817" v="267"/>
          <ac:inkMkLst>
            <pc:docMk/>
            <pc:sldMk cId="3559811513" sldId="277"/>
            <ac:inkMk id="236" creationId="{4C156002-41C0-EC25-66FF-706853CAC594}"/>
          </ac:inkMkLst>
        </pc:inkChg>
        <pc:inkChg chg="add mod">
          <ac:chgData name="Michael Kuniega" userId="999f7fd1-0dc3-4cba-81fd-6a42a8d75a98" providerId="ADAL" clId="{80274674-EDA9-4713-AB46-ED7ED2C83280}" dt="2023-01-22T22:27:50.817" v="267"/>
          <ac:inkMkLst>
            <pc:docMk/>
            <pc:sldMk cId="3559811513" sldId="277"/>
            <ac:inkMk id="237" creationId="{A49F2AC5-08BD-4CFE-6978-B18D029A04EA}"/>
          </ac:inkMkLst>
        </pc:inkChg>
        <pc:inkChg chg="add mod">
          <ac:chgData name="Michael Kuniega" userId="999f7fd1-0dc3-4cba-81fd-6a42a8d75a98" providerId="ADAL" clId="{80274674-EDA9-4713-AB46-ED7ED2C83280}" dt="2023-01-22T22:27:50.817" v="267"/>
          <ac:inkMkLst>
            <pc:docMk/>
            <pc:sldMk cId="3559811513" sldId="277"/>
            <ac:inkMk id="238" creationId="{6ABB66E2-6BDC-0267-5CD8-FBD77C3F5968}"/>
          </ac:inkMkLst>
        </pc:inkChg>
        <pc:inkChg chg="add mod">
          <ac:chgData name="Michael Kuniega" userId="999f7fd1-0dc3-4cba-81fd-6a42a8d75a98" providerId="ADAL" clId="{80274674-EDA9-4713-AB46-ED7ED2C83280}" dt="2023-01-22T22:27:50.817" v="267"/>
          <ac:inkMkLst>
            <pc:docMk/>
            <pc:sldMk cId="3559811513" sldId="277"/>
            <ac:inkMk id="239" creationId="{99953CE7-8FFD-8720-833C-F2882F908C3D}"/>
          </ac:inkMkLst>
        </pc:inkChg>
        <pc:inkChg chg="add mod">
          <ac:chgData name="Michael Kuniega" userId="999f7fd1-0dc3-4cba-81fd-6a42a8d75a98" providerId="ADAL" clId="{80274674-EDA9-4713-AB46-ED7ED2C83280}" dt="2023-01-22T22:28:10.191" v="289"/>
          <ac:inkMkLst>
            <pc:docMk/>
            <pc:sldMk cId="3559811513" sldId="277"/>
            <ac:inkMk id="241" creationId="{0C15E97F-D239-2CFD-C736-6A36D45CEC90}"/>
          </ac:inkMkLst>
        </pc:inkChg>
        <pc:inkChg chg="add mod">
          <ac:chgData name="Michael Kuniega" userId="999f7fd1-0dc3-4cba-81fd-6a42a8d75a98" providerId="ADAL" clId="{80274674-EDA9-4713-AB46-ED7ED2C83280}" dt="2023-01-22T22:28:10.191" v="289"/>
          <ac:inkMkLst>
            <pc:docMk/>
            <pc:sldMk cId="3559811513" sldId="277"/>
            <ac:inkMk id="242" creationId="{E26E5B00-C2A6-0B2A-7D95-8522ED487A08}"/>
          </ac:inkMkLst>
        </pc:inkChg>
        <pc:inkChg chg="add mod">
          <ac:chgData name="Michael Kuniega" userId="999f7fd1-0dc3-4cba-81fd-6a42a8d75a98" providerId="ADAL" clId="{80274674-EDA9-4713-AB46-ED7ED2C83280}" dt="2023-01-22T22:28:10.191" v="289"/>
          <ac:inkMkLst>
            <pc:docMk/>
            <pc:sldMk cId="3559811513" sldId="277"/>
            <ac:inkMk id="243" creationId="{7661E940-BE9E-681C-D668-6160C7A4EF54}"/>
          </ac:inkMkLst>
        </pc:inkChg>
        <pc:inkChg chg="add mod">
          <ac:chgData name="Michael Kuniega" userId="999f7fd1-0dc3-4cba-81fd-6a42a8d75a98" providerId="ADAL" clId="{80274674-EDA9-4713-AB46-ED7ED2C83280}" dt="2023-01-22T22:28:10.191" v="289"/>
          <ac:inkMkLst>
            <pc:docMk/>
            <pc:sldMk cId="3559811513" sldId="277"/>
            <ac:inkMk id="245" creationId="{C216B673-4CE4-9944-C3C0-6D12BBDAC211}"/>
          </ac:inkMkLst>
        </pc:inkChg>
        <pc:inkChg chg="add mod">
          <ac:chgData name="Michael Kuniega" userId="999f7fd1-0dc3-4cba-81fd-6a42a8d75a98" providerId="ADAL" clId="{80274674-EDA9-4713-AB46-ED7ED2C83280}" dt="2023-01-22T22:28:10.191" v="289"/>
          <ac:inkMkLst>
            <pc:docMk/>
            <pc:sldMk cId="3559811513" sldId="277"/>
            <ac:inkMk id="246" creationId="{B5CF4C2D-1839-0B70-DE64-BEB1D55180C0}"/>
          </ac:inkMkLst>
        </pc:inkChg>
        <pc:inkChg chg="add mod">
          <ac:chgData name="Michael Kuniega" userId="999f7fd1-0dc3-4cba-81fd-6a42a8d75a98" providerId="ADAL" clId="{80274674-EDA9-4713-AB46-ED7ED2C83280}" dt="2023-01-22T22:28:10.191" v="289"/>
          <ac:inkMkLst>
            <pc:docMk/>
            <pc:sldMk cId="3559811513" sldId="277"/>
            <ac:inkMk id="247" creationId="{7DA4C37B-A6DC-1192-CFA0-47D1987820D7}"/>
          </ac:inkMkLst>
        </pc:inkChg>
        <pc:inkChg chg="add mod">
          <ac:chgData name="Michael Kuniega" userId="999f7fd1-0dc3-4cba-81fd-6a42a8d75a98" providerId="ADAL" clId="{80274674-EDA9-4713-AB46-ED7ED2C83280}" dt="2023-01-22T22:28:10.191" v="289"/>
          <ac:inkMkLst>
            <pc:docMk/>
            <pc:sldMk cId="3559811513" sldId="277"/>
            <ac:inkMk id="248" creationId="{D5F7C21E-EA80-8CAA-ABC3-B92DBCE3596C}"/>
          </ac:inkMkLst>
        </pc:inkChg>
        <pc:inkChg chg="add mod">
          <ac:chgData name="Michael Kuniega" userId="999f7fd1-0dc3-4cba-81fd-6a42a8d75a98" providerId="ADAL" clId="{80274674-EDA9-4713-AB46-ED7ED2C83280}" dt="2023-01-22T22:28:10.191" v="289"/>
          <ac:inkMkLst>
            <pc:docMk/>
            <pc:sldMk cId="3559811513" sldId="277"/>
            <ac:inkMk id="250" creationId="{C9853E5C-6069-DA61-944F-497F263A22DF}"/>
          </ac:inkMkLst>
        </pc:inkChg>
        <pc:inkChg chg="add mod">
          <ac:chgData name="Michael Kuniega" userId="999f7fd1-0dc3-4cba-81fd-6a42a8d75a98" providerId="ADAL" clId="{80274674-EDA9-4713-AB46-ED7ED2C83280}" dt="2023-01-22T22:28:10.191" v="289"/>
          <ac:inkMkLst>
            <pc:docMk/>
            <pc:sldMk cId="3559811513" sldId="277"/>
            <ac:inkMk id="252" creationId="{EFE120C9-8CE7-05E3-64F4-4BFAB5D699D1}"/>
          </ac:inkMkLst>
        </pc:inkChg>
        <pc:inkChg chg="add mod">
          <ac:chgData name="Michael Kuniega" userId="999f7fd1-0dc3-4cba-81fd-6a42a8d75a98" providerId="ADAL" clId="{80274674-EDA9-4713-AB46-ED7ED2C83280}" dt="2023-01-22T22:28:10.191" v="289"/>
          <ac:inkMkLst>
            <pc:docMk/>
            <pc:sldMk cId="3559811513" sldId="277"/>
            <ac:inkMk id="253" creationId="{00066E8C-30BD-B534-FFD9-4E3D376BB19D}"/>
          </ac:inkMkLst>
        </pc:inkChg>
        <pc:inkChg chg="add mod">
          <ac:chgData name="Michael Kuniega" userId="999f7fd1-0dc3-4cba-81fd-6a42a8d75a98" providerId="ADAL" clId="{80274674-EDA9-4713-AB46-ED7ED2C83280}" dt="2023-01-22T22:28:10.191" v="289"/>
          <ac:inkMkLst>
            <pc:docMk/>
            <pc:sldMk cId="3559811513" sldId="277"/>
            <ac:inkMk id="254" creationId="{23B46C4D-BFD3-C107-35F3-5E017BF511EA}"/>
          </ac:inkMkLst>
        </pc:inkChg>
        <pc:inkChg chg="add mod">
          <ac:chgData name="Michael Kuniega" userId="999f7fd1-0dc3-4cba-81fd-6a42a8d75a98" providerId="ADAL" clId="{80274674-EDA9-4713-AB46-ED7ED2C83280}" dt="2023-01-22T22:28:10.191" v="289"/>
          <ac:inkMkLst>
            <pc:docMk/>
            <pc:sldMk cId="3559811513" sldId="277"/>
            <ac:inkMk id="256" creationId="{1EC2702C-5291-4AE1-E576-2B2EA345A8F7}"/>
          </ac:inkMkLst>
        </pc:inkChg>
        <pc:inkChg chg="add mod">
          <ac:chgData name="Michael Kuniega" userId="999f7fd1-0dc3-4cba-81fd-6a42a8d75a98" providerId="ADAL" clId="{80274674-EDA9-4713-AB46-ED7ED2C83280}" dt="2023-01-22T22:28:10.191" v="289"/>
          <ac:inkMkLst>
            <pc:docMk/>
            <pc:sldMk cId="3559811513" sldId="277"/>
            <ac:inkMk id="257" creationId="{B07C70ED-8655-7103-A0D9-E2E3AEB59477}"/>
          </ac:inkMkLst>
        </pc:inkChg>
        <pc:inkChg chg="add mod">
          <ac:chgData name="Michael Kuniega" userId="999f7fd1-0dc3-4cba-81fd-6a42a8d75a98" providerId="ADAL" clId="{80274674-EDA9-4713-AB46-ED7ED2C83280}" dt="2023-01-22T22:28:10.191" v="289"/>
          <ac:inkMkLst>
            <pc:docMk/>
            <pc:sldMk cId="3559811513" sldId="277"/>
            <ac:inkMk id="258" creationId="{D1A17147-9701-D5E4-AAF1-BC6D9A7D11D6}"/>
          </ac:inkMkLst>
        </pc:inkChg>
        <pc:inkChg chg="add mod">
          <ac:chgData name="Michael Kuniega" userId="999f7fd1-0dc3-4cba-81fd-6a42a8d75a98" providerId="ADAL" clId="{80274674-EDA9-4713-AB46-ED7ED2C83280}" dt="2023-01-22T22:28:10.191" v="289"/>
          <ac:inkMkLst>
            <pc:docMk/>
            <pc:sldMk cId="3559811513" sldId="277"/>
            <ac:inkMk id="259" creationId="{D676D58B-FCA4-FECB-2A2A-63DCCDEBE1F2}"/>
          </ac:inkMkLst>
        </pc:inkChg>
        <pc:inkChg chg="add mod">
          <ac:chgData name="Michael Kuniega" userId="999f7fd1-0dc3-4cba-81fd-6a42a8d75a98" providerId="ADAL" clId="{80274674-EDA9-4713-AB46-ED7ED2C83280}" dt="2023-01-22T22:28:10.191" v="289"/>
          <ac:inkMkLst>
            <pc:docMk/>
            <pc:sldMk cId="3559811513" sldId="277"/>
            <ac:inkMk id="260" creationId="{08397A09-2088-6CDD-40EF-D35465ED30C5}"/>
          </ac:inkMkLst>
        </pc:inkChg>
        <pc:inkChg chg="add mod">
          <ac:chgData name="Michael Kuniega" userId="999f7fd1-0dc3-4cba-81fd-6a42a8d75a98" providerId="ADAL" clId="{80274674-EDA9-4713-AB46-ED7ED2C83280}" dt="2023-01-22T22:28:10.191" v="289"/>
          <ac:inkMkLst>
            <pc:docMk/>
            <pc:sldMk cId="3559811513" sldId="277"/>
            <ac:inkMk id="261" creationId="{917A5F0D-13B7-6363-6573-43B13DDBF5D2}"/>
          </ac:inkMkLst>
        </pc:inkChg>
        <pc:inkChg chg="add mod">
          <ac:chgData name="Michael Kuniega" userId="999f7fd1-0dc3-4cba-81fd-6a42a8d75a98" providerId="ADAL" clId="{80274674-EDA9-4713-AB46-ED7ED2C83280}" dt="2023-01-22T22:28:34.958" v="306"/>
          <ac:inkMkLst>
            <pc:docMk/>
            <pc:sldMk cId="3559811513" sldId="277"/>
            <ac:inkMk id="263" creationId="{36AC46F6-C53F-7439-A767-BAEB80BDAA1A}"/>
          </ac:inkMkLst>
        </pc:inkChg>
        <pc:inkChg chg="add mod">
          <ac:chgData name="Michael Kuniega" userId="999f7fd1-0dc3-4cba-81fd-6a42a8d75a98" providerId="ADAL" clId="{80274674-EDA9-4713-AB46-ED7ED2C83280}" dt="2023-01-22T22:28:34.958" v="306"/>
          <ac:inkMkLst>
            <pc:docMk/>
            <pc:sldMk cId="3559811513" sldId="277"/>
            <ac:inkMk id="264" creationId="{E5FD2680-E078-CAD1-B294-DD5F2AAB0A14}"/>
          </ac:inkMkLst>
        </pc:inkChg>
        <pc:inkChg chg="add mod">
          <ac:chgData name="Michael Kuniega" userId="999f7fd1-0dc3-4cba-81fd-6a42a8d75a98" providerId="ADAL" clId="{80274674-EDA9-4713-AB46-ED7ED2C83280}" dt="2023-01-22T22:28:34.958" v="306"/>
          <ac:inkMkLst>
            <pc:docMk/>
            <pc:sldMk cId="3559811513" sldId="277"/>
            <ac:inkMk id="265" creationId="{C9F08D5B-504A-3245-9712-20CE7DD43487}"/>
          </ac:inkMkLst>
        </pc:inkChg>
        <pc:inkChg chg="add mod">
          <ac:chgData name="Michael Kuniega" userId="999f7fd1-0dc3-4cba-81fd-6a42a8d75a98" providerId="ADAL" clId="{80274674-EDA9-4713-AB46-ED7ED2C83280}" dt="2023-01-22T22:28:34.958" v="306"/>
          <ac:inkMkLst>
            <pc:docMk/>
            <pc:sldMk cId="3559811513" sldId="277"/>
            <ac:inkMk id="266" creationId="{B27A63A4-A8E6-93E0-0F1C-C5C032CA9BDB}"/>
          </ac:inkMkLst>
        </pc:inkChg>
        <pc:inkChg chg="add mod">
          <ac:chgData name="Michael Kuniega" userId="999f7fd1-0dc3-4cba-81fd-6a42a8d75a98" providerId="ADAL" clId="{80274674-EDA9-4713-AB46-ED7ED2C83280}" dt="2023-01-22T22:28:34.958" v="306"/>
          <ac:inkMkLst>
            <pc:docMk/>
            <pc:sldMk cId="3559811513" sldId="277"/>
            <ac:inkMk id="267" creationId="{7F756FF6-749F-7C1C-616C-DFE87C580D27}"/>
          </ac:inkMkLst>
        </pc:inkChg>
        <pc:inkChg chg="add mod">
          <ac:chgData name="Michael Kuniega" userId="999f7fd1-0dc3-4cba-81fd-6a42a8d75a98" providerId="ADAL" clId="{80274674-EDA9-4713-AB46-ED7ED2C83280}" dt="2023-01-22T22:28:34.958" v="306"/>
          <ac:inkMkLst>
            <pc:docMk/>
            <pc:sldMk cId="3559811513" sldId="277"/>
            <ac:inkMk id="268" creationId="{4AC06B89-F9B1-1C5E-25D7-BDAA002EF205}"/>
          </ac:inkMkLst>
        </pc:inkChg>
        <pc:inkChg chg="add mod">
          <ac:chgData name="Michael Kuniega" userId="999f7fd1-0dc3-4cba-81fd-6a42a8d75a98" providerId="ADAL" clId="{80274674-EDA9-4713-AB46-ED7ED2C83280}" dt="2023-01-22T22:28:34.958" v="306"/>
          <ac:inkMkLst>
            <pc:docMk/>
            <pc:sldMk cId="3559811513" sldId="277"/>
            <ac:inkMk id="269" creationId="{54B20C24-6C94-760A-38F7-A4B6DD7A64A1}"/>
          </ac:inkMkLst>
        </pc:inkChg>
        <pc:inkChg chg="add mod">
          <ac:chgData name="Michael Kuniega" userId="999f7fd1-0dc3-4cba-81fd-6a42a8d75a98" providerId="ADAL" clId="{80274674-EDA9-4713-AB46-ED7ED2C83280}" dt="2023-01-22T22:28:34.958" v="306"/>
          <ac:inkMkLst>
            <pc:docMk/>
            <pc:sldMk cId="3559811513" sldId="277"/>
            <ac:inkMk id="270" creationId="{BFB39A91-5108-C886-A149-AD43FD62713B}"/>
          </ac:inkMkLst>
        </pc:inkChg>
        <pc:inkChg chg="add mod">
          <ac:chgData name="Michael Kuniega" userId="999f7fd1-0dc3-4cba-81fd-6a42a8d75a98" providerId="ADAL" clId="{80274674-EDA9-4713-AB46-ED7ED2C83280}" dt="2023-01-22T22:28:34.958" v="306"/>
          <ac:inkMkLst>
            <pc:docMk/>
            <pc:sldMk cId="3559811513" sldId="277"/>
            <ac:inkMk id="271" creationId="{8854DB62-931F-017B-A205-04583C884FF4}"/>
          </ac:inkMkLst>
        </pc:inkChg>
        <pc:inkChg chg="add mod">
          <ac:chgData name="Michael Kuniega" userId="999f7fd1-0dc3-4cba-81fd-6a42a8d75a98" providerId="ADAL" clId="{80274674-EDA9-4713-AB46-ED7ED2C83280}" dt="2023-01-22T22:28:34.958" v="306"/>
          <ac:inkMkLst>
            <pc:docMk/>
            <pc:sldMk cId="3559811513" sldId="277"/>
            <ac:inkMk id="272" creationId="{C1CF6D72-8D08-062A-9ECE-0B8E8362A775}"/>
          </ac:inkMkLst>
        </pc:inkChg>
        <pc:inkChg chg="add mod">
          <ac:chgData name="Michael Kuniega" userId="999f7fd1-0dc3-4cba-81fd-6a42a8d75a98" providerId="ADAL" clId="{80274674-EDA9-4713-AB46-ED7ED2C83280}" dt="2023-01-22T22:28:34.958" v="306"/>
          <ac:inkMkLst>
            <pc:docMk/>
            <pc:sldMk cId="3559811513" sldId="277"/>
            <ac:inkMk id="273" creationId="{2CC52995-E9E1-A110-BFDB-651CF8E4C001}"/>
          </ac:inkMkLst>
        </pc:inkChg>
        <pc:inkChg chg="add mod">
          <ac:chgData name="Michael Kuniega" userId="999f7fd1-0dc3-4cba-81fd-6a42a8d75a98" providerId="ADAL" clId="{80274674-EDA9-4713-AB46-ED7ED2C83280}" dt="2023-01-22T22:28:34.958" v="306"/>
          <ac:inkMkLst>
            <pc:docMk/>
            <pc:sldMk cId="3559811513" sldId="277"/>
            <ac:inkMk id="274" creationId="{C8E9F20D-FBA8-1CDA-531D-B71BD83BFA56}"/>
          </ac:inkMkLst>
        </pc:inkChg>
        <pc:inkChg chg="add mod">
          <ac:chgData name="Michael Kuniega" userId="999f7fd1-0dc3-4cba-81fd-6a42a8d75a98" providerId="ADAL" clId="{80274674-EDA9-4713-AB46-ED7ED2C83280}" dt="2023-01-22T22:28:34.958" v="306"/>
          <ac:inkMkLst>
            <pc:docMk/>
            <pc:sldMk cId="3559811513" sldId="277"/>
            <ac:inkMk id="275" creationId="{12F8BF45-EEC9-A773-11B3-CD98BF593E73}"/>
          </ac:inkMkLst>
        </pc:inkChg>
        <pc:inkChg chg="add mod">
          <ac:chgData name="Michael Kuniega" userId="999f7fd1-0dc3-4cba-81fd-6a42a8d75a98" providerId="ADAL" clId="{80274674-EDA9-4713-AB46-ED7ED2C83280}" dt="2023-01-22T22:28:34.958" v="306"/>
          <ac:inkMkLst>
            <pc:docMk/>
            <pc:sldMk cId="3559811513" sldId="277"/>
            <ac:inkMk id="276" creationId="{9F7B7F9E-BC6D-85E1-534A-81590635F261}"/>
          </ac:inkMkLst>
        </pc:inkChg>
        <pc:inkChg chg="add mod">
          <ac:chgData name="Michael Kuniega" userId="999f7fd1-0dc3-4cba-81fd-6a42a8d75a98" providerId="ADAL" clId="{80274674-EDA9-4713-AB46-ED7ED2C83280}" dt="2023-01-22T22:28:34.958" v="306"/>
          <ac:inkMkLst>
            <pc:docMk/>
            <pc:sldMk cId="3559811513" sldId="277"/>
            <ac:inkMk id="277" creationId="{66263521-A575-7BB1-BC01-2CAE8860A611}"/>
          </ac:inkMkLst>
        </pc:inkChg>
        <pc:inkChg chg="add mod">
          <ac:chgData name="Michael Kuniega" userId="999f7fd1-0dc3-4cba-81fd-6a42a8d75a98" providerId="ADAL" clId="{80274674-EDA9-4713-AB46-ED7ED2C83280}" dt="2023-01-22T22:28:34.958" v="306"/>
          <ac:inkMkLst>
            <pc:docMk/>
            <pc:sldMk cId="3559811513" sldId="277"/>
            <ac:inkMk id="278" creationId="{630B44FA-C767-E846-A7C3-68FD7F8D7AA9}"/>
          </ac:inkMkLst>
        </pc:inkChg>
        <pc:inkChg chg="add">
          <ac:chgData name="Michael Kuniega" userId="999f7fd1-0dc3-4cba-81fd-6a42a8d75a98" providerId="ADAL" clId="{80274674-EDA9-4713-AB46-ED7ED2C83280}" dt="2023-01-22T22:29:09.474" v="309" actId="9405"/>
          <ac:inkMkLst>
            <pc:docMk/>
            <pc:sldMk cId="3559811513" sldId="277"/>
            <ac:inkMk id="281" creationId="{FFE6E298-4426-A5CC-B85B-4ABAF15DE69B}"/>
          </ac:inkMkLst>
        </pc:inkChg>
        <pc:inkChg chg="add mod">
          <ac:chgData name="Michael Kuniega" userId="999f7fd1-0dc3-4cba-81fd-6a42a8d75a98" providerId="ADAL" clId="{80274674-EDA9-4713-AB46-ED7ED2C83280}" dt="2023-01-22T22:29:58.543" v="327"/>
          <ac:inkMkLst>
            <pc:docMk/>
            <pc:sldMk cId="3559811513" sldId="277"/>
            <ac:inkMk id="282" creationId="{2D5212C3-7403-5E97-3132-CB043E09E269}"/>
          </ac:inkMkLst>
        </pc:inkChg>
        <pc:inkChg chg="add mod">
          <ac:chgData name="Michael Kuniega" userId="999f7fd1-0dc3-4cba-81fd-6a42a8d75a98" providerId="ADAL" clId="{80274674-EDA9-4713-AB46-ED7ED2C83280}" dt="2023-01-22T22:29:58.543" v="327"/>
          <ac:inkMkLst>
            <pc:docMk/>
            <pc:sldMk cId="3559811513" sldId="277"/>
            <ac:inkMk id="283" creationId="{BE319BFD-D23B-D0C9-4518-24F019C8FB10}"/>
          </ac:inkMkLst>
        </pc:inkChg>
        <pc:inkChg chg="add mod">
          <ac:chgData name="Michael Kuniega" userId="999f7fd1-0dc3-4cba-81fd-6a42a8d75a98" providerId="ADAL" clId="{80274674-EDA9-4713-AB46-ED7ED2C83280}" dt="2023-01-22T22:29:58.543" v="327"/>
          <ac:inkMkLst>
            <pc:docMk/>
            <pc:sldMk cId="3559811513" sldId="277"/>
            <ac:inkMk id="285" creationId="{D6539323-4183-B646-AA92-1DD507346460}"/>
          </ac:inkMkLst>
        </pc:inkChg>
        <pc:inkChg chg="add mod">
          <ac:chgData name="Michael Kuniega" userId="999f7fd1-0dc3-4cba-81fd-6a42a8d75a98" providerId="ADAL" clId="{80274674-EDA9-4713-AB46-ED7ED2C83280}" dt="2023-01-22T22:29:58.543" v="327"/>
          <ac:inkMkLst>
            <pc:docMk/>
            <pc:sldMk cId="3559811513" sldId="277"/>
            <ac:inkMk id="286" creationId="{C33102B7-5979-187A-7699-FF89F7E30805}"/>
          </ac:inkMkLst>
        </pc:inkChg>
        <pc:inkChg chg="add mod">
          <ac:chgData name="Michael Kuniega" userId="999f7fd1-0dc3-4cba-81fd-6a42a8d75a98" providerId="ADAL" clId="{80274674-EDA9-4713-AB46-ED7ED2C83280}" dt="2023-01-22T22:29:58.543" v="327"/>
          <ac:inkMkLst>
            <pc:docMk/>
            <pc:sldMk cId="3559811513" sldId="277"/>
            <ac:inkMk id="287" creationId="{2F46B07D-2511-90D6-6746-61589379FC5E}"/>
          </ac:inkMkLst>
        </pc:inkChg>
        <pc:inkChg chg="add mod">
          <ac:chgData name="Michael Kuniega" userId="999f7fd1-0dc3-4cba-81fd-6a42a8d75a98" providerId="ADAL" clId="{80274674-EDA9-4713-AB46-ED7ED2C83280}" dt="2023-01-22T22:29:58.543" v="327"/>
          <ac:inkMkLst>
            <pc:docMk/>
            <pc:sldMk cId="3559811513" sldId="277"/>
            <ac:inkMk id="288" creationId="{0F3D87D5-FBD5-0055-7B7B-F4C19D0188E7}"/>
          </ac:inkMkLst>
        </pc:inkChg>
        <pc:inkChg chg="add mod">
          <ac:chgData name="Michael Kuniega" userId="999f7fd1-0dc3-4cba-81fd-6a42a8d75a98" providerId="ADAL" clId="{80274674-EDA9-4713-AB46-ED7ED2C83280}" dt="2023-01-22T22:29:58.543" v="327"/>
          <ac:inkMkLst>
            <pc:docMk/>
            <pc:sldMk cId="3559811513" sldId="277"/>
            <ac:inkMk id="290" creationId="{C648E671-CA81-EF57-2673-97ECC39F30A8}"/>
          </ac:inkMkLst>
        </pc:inkChg>
        <pc:inkChg chg="add mod">
          <ac:chgData name="Michael Kuniega" userId="999f7fd1-0dc3-4cba-81fd-6a42a8d75a98" providerId="ADAL" clId="{80274674-EDA9-4713-AB46-ED7ED2C83280}" dt="2023-01-22T22:29:58.543" v="327"/>
          <ac:inkMkLst>
            <pc:docMk/>
            <pc:sldMk cId="3559811513" sldId="277"/>
            <ac:inkMk id="291" creationId="{61BC9D95-A91B-D73A-41EA-4A4A6DE7611A}"/>
          </ac:inkMkLst>
        </pc:inkChg>
        <pc:inkChg chg="add mod">
          <ac:chgData name="Michael Kuniega" userId="999f7fd1-0dc3-4cba-81fd-6a42a8d75a98" providerId="ADAL" clId="{80274674-EDA9-4713-AB46-ED7ED2C83280}" dt="2023-01-22T22:29:58.543" v="327"/>
          <ac:inkMkLst>
            <pc:docMk/>
            <pc:sldMk cId="3559811513" sldId="277"/>
            <ac:inkMk id="292" creationId="{8F053BFE-9B97-0091-C22E-D8ED9FADC388}"/>
          </ac:inkMkLst>
        </pc:inkChg>
        <pc:inkChg chg="add mod">
          <ac:chgData name="Michael Kuniega" userId="999f7fd1-0dc3-4cba-81fd-6a42a8d75a98" providerId="ADAL" clId="{80274674-EDA9-4713-AB46-ED7ED2C83280}" dt="2023-01-22T22:29:58.543" v="327"/>
          <ac:inkMkLst>
            <pc:docMk/>
            <pc:sldMk cId="3559811513" sldId="277"/>
            <ac:inkMk id="293" creationId="{94DA450B-0B41-7A83-35B7-359F497FE3E8}"/>
          </ac:inkMkLst>
        </pc:inkChg>
        <pc:inkChg chg="add mod">
          <ac:chgData name="Michael Kuniega" userId="999f7fd1-0dc3-4cba-81fd-6a42a8d75a98" providerId="ADAL" clId="{80274674-EDA9-4713-AB46-ED7ED2C83280}" dt="2023-01-22T22:29:58.543" v="327"/>
          <ac:inkMkLst>
            <pc:docMk/>
            <pc:sldMk cId="3559811513" sldId="277"/>
            <ac:inkMk id="294" creationId="{3DAE3851-F67F-81A5-ECA0-7AC990679BFE}"/>
          </ac:inkMkLst>
        </pc:inkChg>
        <pc:inkChg chg="add mod">
          <ac:chgData name="Michael Kuniega" userId="999f7fd1-0dc3-4cba-81fd-6a42a8d75a98" providerId="ADAL" clId="{80274674-EDA9-4713-AB46-ED7ED2C83280}" dt="2023-01-22T22:29:58.543" v="327"/>
          <ac:inkMkLst>
            <pc:docMk/>
            <pc:sldMk cId="3559811513" sldId="277"/>
            <ac:inkMk id="295" creationId="{CBE83659-95F8-EBB1-E2BD-CDD7D6666EE0}"/>
          </ac:inkMkLst>
        </pc:inkChg>
        <pc:inkChg chg="add mod">
          <ac:chgData name="Michael Kuniega" userId="999f7fd1-0dc3-4cba-81fd-6a42a8d75a98" providerId="ADAL" clId="{80274674-EDA9-4713-AB46-ED7ED2C83280}" dt="2023-01-22T22:29:58.543" v="327"/>
          <ac:inkMkLst>
            <pc:docMk/>
            <pc:sldMk cId="3559811513" sldId="277"/>
            <ac:inkMk id="296" creationId="{B3235149-1ACB-ECE3-B7D0-B6E904B7EBF8}"/>
          </ac:inkMkLst>
        </pc:inkChg>
        <pc:inkChg chg="add mod">
          <ac:chgData name="Michael Kuniega" userId="999f7fd1-0dc3-4cba-81fd-6a42a8d75a98" providerId="ADAL" clId="{80274674-EDA9-4713-AB46-ED7ED2C83280}" dt="2023-01-22T22:29:58.543" v="327"/>
          <ac:inkMkLst>
            <pc:docMk/>
            <pc:sldMk cId="3559811513" sldId="277"/>
            <ac:inkMk id="297" creationId="{A6001E6C-A8B4-1C5F-37DB-837995E24970}"/>
          </ac:inkMkLst>
        </pc:inkChg>
        <pc:inkChg chg="add mod">
          <ac:chgData name="Michael Kuniega" userId="999f7fd1-0dc3-4cba-81fd-6a42a8d75a98" providerId="ADAL" clId="{80274674-EDA9-4713-AB46-ED7ED2C83280}" dt="2023-01-22T22:30:09.825" v="342"/>
          <ac:inkMkLst>
            <pc:docMk/>
            <pc:sldMk cId="3559811513" sldId="277"/>
            <ac:inkMk id="298" creationId="{8306F604-B7E9-9DCE-026B-DFE1E92B87C3}"/>
          </ac:inkMkLst>
        </pc:inkChg>
        <pc:inkChg chg="add mod">
          <ac:chgData name="Michael Kuniega" userId="999f7fd1-0dc3-4cba-81fd-6a42a8d75a98" providerId="ADAL" clId="{80274674-EDA9-4713-AB46-ED7ED2C83280}" dt="2023-01-22T22:30:09.825" v="342"/>
          <ac:inkMkLst>
            <pc:docMk/>
            <pc:sldMk cId="3559811513" sldId="277"/>
            <ac:inkMk id="300" creationId="{59EC6BAA-716E-AA20-2F67-D88491E4C09F}"/>
          </ac:inkMkLst>
        </pc:inkChg>
        <pc:inkChg chg="add mod">
          <ac:chgData name="Michael Kuniega" userId="999f7fd1-0dc3-4cba-81fd-6a42a8d75a98" providerId="ADAL" clId="{80274674-EDA9-4713-AB46-ED7ED2C83280}" dt="2023-01-22T22:30:09.825" v="342"/>
          <ac:inkMkLst>
            <pc:docMk/>
            <pc:sldMk cId="3559811513" sldId="277"/>
            <ac:inkMk id="301" creationId="{162E5032-4CE5-B1CC-11EC-CC5B20CC7519}"/>
          </ac:inkMkLst>
        </pc:inkChg>
        <pc:inkChg chg="add mod">
          <ac:chgData name="Michael Kuniega" userId="999f7fd1-0dc3-4cba-81fd-6a42a8d75a98" providerId="ADAL" clId="{80274674-EDA9-4713-AB46-ED7ED2C83280}" dt="2023-01-22T22:30:09.825" v="342"/>
          <ac:inkMkLst>
            <pc:docMk/>
            <pc:sldMk cId="3559811513" sldId="277"/>
            <ac:inkMk id="302" creationId="{2A72A22E-8080-C1E8-33AA-6C6A0F38823C}"/>
          </ac:inkMkLst>
        </pc:inkChg>
        <pc:inkChg chg="add mod">
          <ac:chgData name="Michael Kuniega" userId="999f7fd1-0dc3-4cba-81fd-6a42a8d75a98" providerId="ADAL" clId="{80274674-EDA9-4713-AB46-ED7ED2C83280}" dt="2023-01-22T22:30:09.825" v="342"/>
          <ac:inkMkLst>
            <pc:docMk/>
            <pc:sldMk cId="3559811513" sldId="277"/>
            <ac:inkMk id="303" creationId="{3B528EBE-D176-9147-DA53-067FA27A1CD0}"/>
          </ac:inkMkLst>
        </pc:inkChg>
        <pc:inkChg chg="add mod">
          <ac:chgData name="Michael Kuniega" userId="999f7fd1-0dc3-4cba-81fd-6a42a8d75a98" providerId="ADAL" clId="{80274674-EDA9-4713-AB46-ED7ED2C83280}" dt="2023-01-22T22:30:09.825" v="342"/>
          <ac:inkMkLst>
            <pc:docMk/>
            <pc:sldMk cId="3559811513" sldId="277"/>
            <ac:inkMk id="304" creationId="{72425E06-CFA8-826C-4D49-CD7195E02974}"/>
          </ac:inkMkLst>
        </pc:inkChg>
        <pc:inkChg chg="add mod">
          <ac:chgData name="Michael Kuniega" userId="999f7fd1-0dc3-4cba-81fd-6a42a8d75a98" providerId="ADAL" clId="{80274674-EDA9-4713-AB46-ED7ED2C83280}" dt="2023-01-22T22:30:09.825" v="342"/>
          <ac:inkMkLst>
            <pc:docMk/>
            <pc:sldMk cId="3559811513" sldId="277"/>
            <ac:inkMk id="305" creationId="{02E26FAB-83DC-2DDE-0EC7-21C1F5C9445A}"/>
          </ac:inkMkLst>
        </pc:inkChg>
        <pc:inkChg chg="add mod">
          <ac:chgData name="Michael Kuniega" userId="999f7fd1-0dc3-4cba-81fd-6a42a8d75a98" providerId="ADAL" clId="{80274674-EDA9-4713-AB46-ED7ED2C83280}" dt="2023-01-22T22:30:09.825" v="342"/>
          <ac:inkMkLst>
            <pc:docMk/>
            <pc:sldMk cId="3559811513" sldId="277"/>
            <ac:inkMk id="306" creationId="{2B1049BE-4669-39A9-F2AA-9E4772073A51}"/>
          </ac:inkMkLst>
        </pc:inkChg>
        <pc:inkChg chg="add mod">
          <ac:chgData name="Michael Kuniega" userId="999f7fd1-0dc3-4cba-81fd-6a42a8d75a98" providerId="ADAL" clId="{80274674-EDA9-4713-AB46-ED7ED2C83280}" dt="2023-01-22T22:30:09.825" v="342"/>
          <ac:inkMkLst>
            <pc:docMk/>
            <pc:sldMk cId="3559811513" sldId="277"/>
            <ac:inkMk id="308" creationId="{F84990BA-3F5A-334F-646F-93133CBD250E}"/>
          </ac:inkMkLst>
        </pc:inkChg>
        <pc:inkChg chg="add mod">
          <ac:chgData name="Michael Kuniega" userId="999f7fd1-0dc3-4cba-81fd-6a42a8d75a98" providerId="ADAL" clId="{80274674-EDA9-4713-AB46-ED7ED2C83280}" dt="2023-01-22T22:30:09.825" v="342"/>
          <ac:inkMkLst>
            <pc:docMk/>
            <pc:sldMk cId="3559811513" sldId="277"/>
            <ac:inkMk id="309" creationId="{07CDC5E8-9852-F8BD-170F-2224E8B4FB63}"/>
          </ac:inkMkLst>
        </pc:inkChg>
        <pc:inkChg chg="add mod">
          <ac:chgData name="Michael Kuniega" userId="999f7fd1-0dc3-4cba-81fd-6a42a8d75a98" providerId="ADAL" clId="{80274674-EDA9-4713-AB46-ED7ED2C83280}" dt="2023-01-22T22:30:09.825" v="342"/>
          <ac:inkMkLst>
            <pc:docMk/>
            <pc:sldMk cId="3559811513" sldId="277"/>
            <ac:inkMk id="310" creationId="{AB1C01D8-689D-F0DB-722B-978785C08DC8}"/>
          </ac:inkMkLst>
        </pc:inkChg>
        <pc:inkChg chg="add mod">
          <ac:chgData name="Michael Kuniega" userId="999f7fd1-0dc3-4cba-81fd-6a42a8d75a98" providerId="ADAL" clId="{80274674-EDA9-4713-AB46-ED7ED2C83280}" dt="2023-01-22T22:30:09.825" v="342"/>
          <ac:inkMkLst>
            <pc:docMk/>
            <pc:sldMk cId="3559811513" sldId="277"/>
            <ac:inkMk id="311" creationId="{CD541526-A7AE-3AE8-1D3B-B8AF958E8E14}"/>
          </ac:inkMkLst>
        </pc:inkChg>
        <pc:inkChg chg="add mod">
          <ac:chgData name="Michael Kuniega" userId="999f7fd1-0dc3-4cba-81fd-6a42a8d75a98" providerId="ADAL" clId="{80274674-EDA9-4713-AB46-ED7ED2C83280}" dt="2023-01-22T22:30:09.825" v="342"/>
          <ac:inkMkLst>
            <pc:docMk/>
            <pc:sldMk cId="3559811513" sldId="277"/>
            <ac:inkMk id="312" creationId="{80B32428-F2B9-EBDA-56D9-5FCFB470257E}"/>
          </ac:inkMkLst>
        </pc:inkChg>
        <pc:inkChg chg="add mod">
          <ac:chgData name="Michael Kuniega" userId="999f7fd1-0dc3-4cba-81fd-6a42a8d75a98" providerId="ADAL" clId="{80274674-EDA9-4713-AB46-ED7ED2C83280}" dt="2023-01-22T22:30:09.825" v="342"/>
          <ac:inkMkLst>
            <pc:docMk/>
            <pc:sldMk cId="3559811513" sldId="277"/>
            <ac:inkMk id="313" creationId="{94DD8232-400E-983B-F88B-DC2BB9EF7579}"/>
          </ac:inkMkLst>
        </pc:inkChg>
        <pc:inkChg chg="add mod">
          <ac:chgData name="Michael Kuniega" userId="999f7fd1-0dc3-4cba-81fd-6a42a8d75a98" providerId="ADAL" clId="{80274674-EDA9-4713-AB46-ED7ED2C83280}" dt="2023-01-22T22:30:17.807" v="347"/>
          <ac:inkMkLst>
            <pc:docMk/>
            <pc:sldMk cId="3559811513" sldId="277"/>
            <ac:inkMk id="315" creationId="{736D86DF-CF84-C7ED-2F5A-C39224CF1BAD}"/>
          </ac:inkMkLst>
        </pc:inkChg>
        <pc:inkChg chg="add mod">
          <ac:chgData name="Michael Kuniega" userId="999f7fd1-0dc3-4cba-81fd-6a42a8d75a98" providerId="ADAL" clId="{80274674-EDA9-4713-AB46-ED7ED2C83280}" dt="2023-01-22T22:30:17.807" v="347"/>
          <ac:inkMkLst>
            <pc:docMk/>
            <pc:sldMk cId="3559811513" sldId="277"/>
            <ac:inkMk id="316" creationId="{82609DAA-F503-8BA0-0B40-7AD06CFB8ECC}"/>
          </ac:inkMkLst>
        </pc:inkChg>
        <pc:inkChg chg="add">
          <ac:chgData name="Michael Kuniega" userId="999f7fd1-0dc3-4cba-81fd-6a42a8d75a98" providerId="ADAL" clId="{80274674-EDA9-4713-AB46-ED7ED2C83280}" dt="2023-01-22T22:30:16.219" v="345" actId="9405"/>
          <ac:inkMkLst>
            <pc:docMk/>
            <pc:sldMk cId="3559811513" sldId="277"/>
            <ac:inkMk id="317" creationId="{3033EA25-E0A1-1CD8-72C9-460F072E88CD}"/>
          </ac:inkMkLst>
        </pc:inkChg>
        <pc:inkChg chg="add">
          <ac:chgData name="Michael Kuniega" userId="999f7fd1-0dc3-4cba-81fd-6a42a8d75a98" providerId="ADAL" clId="{80274674-EDA9-4713-AB46-ED7ED2C83280}" dt="2023-01-22T22:30:17.268" v="346" actId="9405"/>
          <ac:inkMkLst>
            <pc:docMk/>
            <pc:sldMk cId="3559811513" sldId="277"/>
            <ac:inkMk id="318" creationId="{7135C67D-767A-2663-79B3-05505E2A3A95}"/>
          </ac:inkMkLst>
        </pc:inkChg>
        <pc:inkChg chg="add mod">
          <ac:chgData name="Michael Kuniega" userId="999f7fd1-0dc3-4cba-81fd-6a42a8d75a98" providerId="ADAL" clId="{80274674-EDA9-4713-AB46-ED7ED2C83280}" dt="2023-01-22T22:30:33.362" v="356"/>
          <ac:inkMkLst>
            <pc:docMk/>
            <pc:sldMk cId="3559811513" sldId="277"/>
            <ac:inkMk id="320" creationId="{673A49FA-24EF-4C61-CAB6-3F49C27216AE}"/>
          </ac:inkMkLst>
        </pc:inkChg>
        <pc:inkChg chg="add mod">
          <ac:chgData name="Michael Kuniega" userId="999f7fd1-0dc3-4cba-81fd-6a42a8d75a98" providerId="ADAL" clId="{80274674-EDA9-4713-AB46-ED7ED2C83280}" dt="2023-01-22T22:30:33.362" v="356"/>
          <ac:inkMkLst>
            <pc:docMk/>
            <pc:sldMk cId="3559811513" sldId="277"/>
            <ac:inkMk id="321" creationId="{63FE70ED-FA39-1DA8-D309-B8B0A91D7C44}"/>
          </ac:inkMkLst>
        </pc:inkChg>
        <pc:inkChg chg="add mod">
          <ac:chgData name="Michael Kuniega" userId="999f7fd1-0dc3-4cba-81fd-6a42a8d75a98" providerId="ADAL" clId="{80274674-EDA9-4713-AB46-ED7ED2C83280}" dt="2023-01-22T22:30:33.362" v="356"/>
          <ac:inkMkLst>
            <pc:docMk/>
            <pc:sldMk cId="3559811513" sldId="277"/>
            <ac:inkMk id="322" creationId="{BC298443-50A1-F7CF-08A1-9A841D4F2164}"/>
          </ac:inkMkLst>
        </pc:inkChg>
        <pc:inkChg chg="add mod">
          <ac:chgData name="Michael Kuniega" userId="999f7fd1-0dc3-4cba-81fd-6a42a8d75a98" providerId="ADAL" clId="{80274674-EDA9-4713-AB46-ED7ED2C83280}" dt="2023-01-22T22:30:33.362" v="356"/>
          <ac:inkMkLst>
            <pc:docMk/>
            <pc:sldMk cId="3559811513" sldId="277"/>
            <ac:inkMk id="323" creationId="{2A3E110E-FB5F-F02B-44D6-03E903FA4FAE}"/>
          </ac:inkMkLst>
        </pc:inkChg>
        <pc:inkChg chg="add mod">
          <ac:chgData name="Michael Kuniega" userId="999f7fd1-0dc3-4cba-81fd-6a42a8d75a98" providerId="ADAL" clId="{80274674-EDA9-4713-AB46-ED7ED2C83280}" dt="2023-01-22T22:30:33.362" v="356"/>
          <ac:inkMkLst>
            <pc:docMk/>
            <pc:sldMk cId="3559811513" sldId="277"/>
            <ac:inkMk id="324" creationId="{2CA5D6E3-EAA6-2EED-A2DE-DAF458D3B926}"/>
          </ac:inkMkLst>
        </pc:inkChg>
        <pc:inkChg chg="add mod">
          <ac:chgData name="Michael Kuniega" userId="999f7fd1-0dc3-4cba-81fd-6a42a8d75a98" providerId="ADAL" clId="{80274674-EDA9-4713-AB46-ED7ED2C83280}" dt="2023-01-22T22:30:33.362" v="356"/>
          <ac:inkMkLst>
            <pc:docMk/>
            <pc:sldMk cId="3559811513" sldId="277"/>
            <ac:inkMk id="325" creationId="{FF78340C-6F78-EDD4-A75D-507B2E3994B9}"/>
          </ac:inkMkLst>
        </pc:inkChg>
        <pc:inkChg chg="add mod">
          <ac:chgData name="Michael Kuniega" userId="999f7fd1-0dc3-4cba-81fd-6a42a8d75a98" providerId="ADAL" clId="{80274674-EDA9-4713-AB46-ED7ED2C83280}" dt="2023-01-22T22:30:33.362" v="356"/>
          <ac:inkMkLst>
            <pc:docMk/>
            <pc:sldMk cId="3559811513" sldId="277"/>
            <ac:inkMk id="326" creationId="{F864AFC0-030A-552A-4AF8-D4681DAFAF8C}"/>
          </ac:inkMkLst>
        </pc:inkChg>
        <pc:inkChg chg="add mod">
          <ac:chgData name="Michael Kuniega" userId="999f7fd1-0dc3-4cba-81fd-6a42a8d75a98" providerId="ADAL" clId="{80274674-EDA9-4713-AB46-ED7ED2C83280}" dt="2023-01-22T22:30:33.362" v="356"/>
          <ac:inkMkLst>
            <pc:docMk/>
            <pc:sldMk cId="3559811513" sldId="277"/>
            <ac:inkMk id="327" creationId="{2EDF9BC8-E08E-70FB-90C4-D48EDFD594E8}"/>
          </ac:inkMkLst>
        </pc:inkChg>
        <pc:inkChg chg="add mod">
          <ac:chgData name="Michael Kuniega" userId="999f7fd1-0dc3-4cba-81fd-6a42a8d75a98" providerId="ADAL" clId="{80274674-EDA9-4713-AB46-ED7ED2C83280}" dt="2023-01-22T22:30:53.630" v="369"/>
          <ac:inkMkLst>
            <pc:docMk/>
            <pc:sldMk cId="3559811513" sldId="277"/>
            <ac:inkMk id="329" creationId="{C2AABBA9-F11B-9974-F218-6BBFB8F1FED4}"/>
          </ac:inkMkLst>
        </pc:inkChg>
        <pc:inkChg chg="add mod">
          <ac:chgData name="Michael Kuniega" userId="999f7fd1-0dc3-4cba-81fd-6a42a8d75a98" providerId="ADAL" clId="{80274674-EDA9-4713-AB46-ED7ED2C83280}" dt="2023-01-22T22:30:53.630" v="369"/>
          <ac:inkMkLst>
            <pc:docMk/>
            <pc:sldMk cId="3559811513" sldId="277"/>
            <ac:inkMk id="330" creationId="{2B91C722-B057-FBE6-3A4C-558311DEB6CD}"/>
          </ac:inkMkLst>
        </pc:inkChg>
        <pc:inkChg chg="add mod">
          <ac:chgData name="Michael Kuniega" userId="999f7fd1-0dc3-4cba-81fd-6a42a8d75a98" providerId="ADAL" clId="{80274674-EDA9-4713-AB46-ED7ED2C83280}" dt="2023-01-22T22:30:53.630" v="369"/>
          <ac:inkMkLst>
            <pc:docMk/>
            <pc:sldMk cId="3559811513" sldId="277"/>
            <ac:inkMk id="331" creationId="{23FF1E15-01C2-18D8-B9BF-3FC651A689C5}"/>
          </ac:inkMkLst>
        </pc:inkChg>
        <pc:inkChg chg="add mod">
          <ac:chgData name="Michael Kuniega" userId="999f7fd1-0dc3-4cba-81fd-6a42a8d75a98" providerId="ADAL" clId="{80274674-EDA9-4713-AB46-ED7ED2C83280}" dt="2023-01-22T22:30:53.630" v="369"/>
          <ac:inkMkLst>
            <pc:docMk/>
            <pc:sldMk cId="3559811513" sldId="277"/>
            <ac:inkMk id="332" creationId="{2D739FA3-C3B3-7C44-FFEA-D845A5AF4079}"/>
          </ac:inkMkLst>
        </pc:inkChg>
        <pc:inkChg chg="add mod">
          <ac:chgData name="Michael Kuniega" userId="999f7fd1-0dc3-4cba-81fd-6a42a8d75a98" providerId="ADAL" clId="{80274674-EDA9-4713-AB46-ED7ED2C83280}" dt="2023-01-22T22:30:53.630" v="369"/>
          <ac:inkMkLst>
            <pc:docMk/>
            <pc:sldMk cId="3559811513" sldId="277"/>
            <ac:inkMk id="333" creationId="{F175AD3B-1F1E-2170-DDE3-745C6F46BB02}"/>
          </ac:inkMkLst>
        </pc:inkChg>
        <pc:inkChg chg="add mod">
          <ac:chgData name="Michael Kuniega" userId="999f7fd1-0dc3-4cba-81fd-6a42a8d75a98" providerId="ADAL" clId="{80274674-EDA9-4713-AB46-ED7ED2C83280}" dt="2023-01-22T22:30:53.630" v="369"/>
          <ac:inkMkLst>
            <pc:docMk/>
            <pc:sldMk cId="3559811513" sldId="277"/>
            <ac:inkMk id="334" creationId="{70701162-84D5-48E2-3945-51B31CA995A6}"/>
          </ac:inkMkLst>
        </pc:inkChg>
        <pc:inkChg chg="add mod">
          <ac:chgData name="Michael Kuniega" userId="999f7fd1-0dc3-4cba-81fd-6a42a8d75a98" providerId="ADAL" clId="{80274674-EDA9-4713-AB46-ED7ED2C83280}" dt="2023-01-22T22:30:53.630" v="369"/>
          <ac:inkMkLst>
            <pc:docMk/>
            <pc:sldMk cId="3559811513" sldId="277"/>
            <ac:inkMk id="335" creationId="{7DD348A8-FF13-649E-CD40-338F7B580F74}"/>
          </ac:inkMkLst>
        </pc:inkChg>
        <pc:inkChg chg="add mod">
          <ac:chgData name="Michael Kuniega" userId="999f7fd1-0dc3-4cba-81fd-6a42a8d75a98" providerId="ADAL" clId="{80274674-EDA9-4713-AB46-ED7ED2C83280}" dt="2023-01-22T22:30:53.630" v="369"/>
          <ac:inkMkLst>
            <pc:docMk/>
            <pc:sldMk cId="3559811513" sldId="277"/>
            <ac:inkMk id="336" creationId="{B979C1F0-9DED-45A3-39A5-91AD0849E975}"/>
          </ac:inkMkLst>
        </pc:inkChg>
        <pc:inkChg chg="add mod">
          <ac:chgData name="Michael Kuniega" userId="999f7fd1-0dc3-4cba-81fd-6a42a8d75a98" providerId="ADAL" clId="{80274674-EDA9-4713-AB46-ED7ED2C83280}" dt="2023-01-22T22:30:53.630" v="369"/>
          <ac:inkMkLst>
            <pc:docMk/>
            <pc:sldMk cId="3559811513" sldId="277"/>
            <ac:inkMk id="337" creationId="{76B2A4A9-F3C9-C4FE-401D-FE857CA784EF}"/>
          </ac:inkMkLst>
        </pc:inkChg>
        <pc:inkChg chg="add mod">
          <ac:chgData name="Michael Kuniega" userId="999f7fd1-0dc3-4cba-81fd-6a42a8d75a98" providerId="ADAL" clId="{80274674-EDA9-4713-AB46-ED7ED2C83280}" dt="2023-01-22T22:30:53.630" v="369"/>
          <ac:inkMkLst>
            <pc:docMk/>
            <pc:sldMk cId="3559811513" sldId="277"/>
            <ac:inkMk id="338" creationId="{922277BB-ECAC-06AD-2EDC-1FC1DC3F1E5B}"/>
          </ac:inkMkLst>
        </pc:inkChg>
        <pc:inkChg chg="add mod">
          <ac:chgData name="Michael Kuniega" userId="999f7fd1-0dc3-4cba-81fd-6a42a8d75a98" providerId="ADAL" clId="{80274674-EDA9-4713-AB46-ED7ED2C83280}" dt="2023-01-22T22:30:53.630" v="369"/>
          <ac:inkMkLst>
            <pc:docMk/>
            <pc:sldMk cId="3559811513" sldId="277"/>
            <ac:inkMk id="339" creationId="{B1D3018A-C26E-8719-ADE7-510A06F60926}"/>
          </ac:inkMkLst>
        </pc:inkChg>
        <pc:inkChg chg="add mod">
          <ac:chgData name="Michael Kuniega" userId="999f7fd1-0dc3-4cba-81fd-6a42a8d75a98" providerId="ADAL" clId="{80274674-EDA9-4713-AB46-ED7ED2C83280}" dt="2023-01-22T22:30:53.630" v="369"/>
          <ac:inkMkLst>
            <pc:docMk/>
            <pc:sldMk cId="3559811513" sldId="277"/>
            <ac:inkMk id="340" creationId="{16954198-9434-576F-341D-9C9F720EB304}"/>
          </ac:inkMkLst>
        </pc:inkChg>
        <pc:inkChg chg="add">
          <ac:chgData name="Michael Kuniega" userId="999f7fd1-0dc3-4cba-81fd-6a42a8d75a98" providerId="ADAL" clId="{80274674-EDA9-4713-AB46-ED7ED2C83280}" dt="2023-01-22T22:30:57.819" v="370" actId="9405"/>
          <ac:inkMkLst>
            <pc:docMk/>
            <pc:sldMk cId="3559811513" sldId="277"/>
            <ac:inkMk id="343" creationId="{366CED3F-DE77-53B0-FFC2-28D8106180B0}"/>
          </ac:inkMkLst>
        </pc:inkChg>
        <pc:inkChg chg="add mod">
          <ac:chgData name="Michael Kuniega" userId="999f7fd1-0dc3-4cba-81fd-6a42a8d75a98" providerId="ADAL" clId="{80274674-EDA9-4713-AB46-ED7ED2C83280}" dt="2023-01-22T22:31:04.779" v="383"/>
          <ac:inkMkLst>
            <pc:docMk/>
            <pc:sldMk cId="3559811513" sldId="277"/>
            <ac:inkMk id="344" creationId="{1F591BDD-42AC-6F4D-96BD-DAB866E5E5D7}"/>
          </ac:inkMkLst>
        </pc:inkChg>
        <pc:inkChg chg="add mod">
          <ac:chgData name="Michael Kuniega" userId="999f7fd1-0dc3-4cba-81fd-6a42a8d75a98" providerId="ADAL" clId="{80274674-EDA9-4713-AB46-ED7ED2C83280}" dt="2023-01-22T22:31:04.779" v="383"/>
          <ac:inkMkLst>
            <pc:docMk/>
            <pc:sldMk cId="3559811513" sldId="277"/>
            <ac:inkMk id="345" creationId="{11790766-FD1C-4E8E-6FFC-3C5EE5215A15}"/>
          </ac:inkMkLst>
        </pc:inkChg>
        <pc:inkChg chg="add mod">
          <ac:chgData name="Michael Kuniega" userId="999f7fd1-0dc3-4cba-81fd-6a42a8d75a98" providerId="ADAL" clId="{80274674-EDA9-4713-AB46-ED7ED2C83280}" dt="2023-01-22T22:31:04.779" v="383"/>
          <ac:inkMkLst>
            <pc:docMk/>
            <pc:sldMk cId="3559811513" sldId="277"/>
            <ac:inkMk id="346" creationId="{BA4DB7CB-6F77-3636-B262-DB4C14C8C49B}"/>
          </ac:inkMkLst>
        </pc:inkChg>
        <pc:inkChg chg="add mod">
          <ac:chgData name="Michael Kuniega" userId="999f7fd1-0dc3-4cba-81fd-6a42a8d75a98" providerId="ADAL" clId="{80274674-EDA9-4713-AB46-ED7ED2C83280}" dt="2023-01-22T22:31:04.779" v="383"/>
          <ac:inkMkLst>
            <pc:docMk/>
            <pc:sldMk cId="3559811513" sldId="277"/>
            <ac:inkMk id="347" creationId="{06871DE8-4C9E-042D-F8F2-B541964B97D0}"/>
          </ac:inkMkLst>
        </pc:inkChg>
        <pc:inkChg chg="add mod">
          <ac:chgData name="Michael Kuniega" userId="999f7fd1-0dc3-4cba-81fd-6a42a8d75a98" providerId="ADAL" clId="{80274674-EDA9-4713-AB46-ED7ED2C83280}" dt="2023-01-22T22:31:04.779" v="383"/>
          <ac:inkMkLst>
            <pc:docMk/>
            <pc:sldMk cId="3559811513" sldId="277"/>
            <ac:inkMk id="348" creationId="{00E712CC-34B7-8F54-96DD-74F8D20748BF}"/>
          </ac:inkMkLst>
        </pc:inkChg>
        <pc:inkChg chg="add mod">
          <ac:chgData name="Michael Kuniega" userId="999f7fd1-0dc3-4cba-81fd-6a42a8d75a98" providerId="ADAL" clId="{80274674-EDA9-4713-AB46-ED7ED2C83280}" dt="2023-01-22T22:31:04.779" v="383"/>
          <ac:inkMkLst>
            <pc:docMk/>
            <pc:sldMk cId="3559811513" sldId="277"/>
            <ac:inkMk id="349" creationId="{E1D046CC-D196-357C-F97B-7E81365E7CD6}"/>
          </ac:inkMkLst>
        </pc:inkChg>
        <pc:inkChg chg="add mod">
          <ac:chgData name="Michael Kuniega" userId="999f7fd1-0dc3-4cba-81fd-6a42a8d75a98" providerId="ADAL" clId="{80274674-EDA9-4713-AB46-ED7ED2C83280}" dt="2023-01-22T22:31:04.779" v="383"/>
          <ac:inkMkLst>
            <pc:docMk/>
            <pc:sldMk cId="3559811513" sldId="277"/>
            <ac:inkMk id="350" creationId="{955FD776-E2EC-C8E8-44A9-DF98F3ABE202}"/>
          </ac:inkMkLst>
        </pc:inkChg>
        <pc:inkChg chg="add mod">
          <ac:chgData name="Michael Kuniega" userId="999f7fd1-0dc3-4cba-81fd-6a42a8d75a98" providerId="ADAL" clId="{80274674-EDA9-4713-AB46-ED7ED2C83280}" dt="2023-01-22T22:31:04.779" v="383"/>
          <ac:inkMkLst>
            <pc:docMk/>
            <pc:sldMk cId="3559811513" sldId="277"/>
            <ac:inkMk id="351" creationId="{70C0DFD1-6EB6-7BB6-E745-AF10B9166FF3}"/>
          </ac:inkMkLst>
        </pc:inkChg>
        <pc:inkChg chg="add mod">
          <ac:chgData name="Michael Kuniega" userId="999f7fd1-0dc3-4cba-81fd-6a42a8d75a98" providerId="ADAL" clId="{80274674-EDA9-4713-AB46-ED7ED2C83280}" dt="2023-01-22T22:31:04.779" v="383"/>
          <ac:inkMkLst>
            <pc:docMk/>
            <pc:sldMk cId="3559811513" sldId="277"/>
            <ac:inkMk id="352" creationId="{5F3BDCBB-D138-B9D6-6061-F1F28A9E068D}"/>
          </ac:inkMkLst>
        </pc:inkChg>
        <pc:inkChg chg="add mod">
          <ac:chgData name="Michael Kuniega" userId="999f7fd1-0dc3-4cba-81fd-6a42a8d75a98" providerId="ADAL" clId="{80274674-EDA9-4713-AB46-ED7ED2C83280}" dt="2023-01-22T22:31:04.779" v="383"/>
          <ac:inkMkLst>
            <pc:docMk/>
            <pc:sldMk cId="3559811513" sldId="277"/>
            <ac:inkMk id="354" creationId="{DC66177C-5A33-C05B-6AC8-AD86AA89D781}"/>
          </ac:inkMkLst>
        </pc:inkChg>
        <pc:inkChg chg="add mod">
          <ac:chgData name="Michael Kuniega" userId="999f7fd1-0dc3-4cba-81fd-6a42a8d75a98" providerId="ADAL" clId="{80274674-EDA9-4713-AB46-ED7ED2C83280}" dt="2023-01-22T22:31:04.779" v="383"/>
          <ac:inkMkLst>
            <pc:docMk/>
            <pc:sldMk cId="3559811513" sldId="277"/>
            <ac:inkMk id="355" creationId="{BC324366-905C-52E4-EFA4-59B467FF50F3}"/>
          </ac:inkMkLst>
        </pc:inkChg>
        <pc:inkChg chg="add">
          <ac:chgData name="Michael Kuniega" userId="999f7fd1-0dc3-4cba-81fd-6a42a8d75a98" providerId="ADAL" clId="{80274674-EDA9-4713-AB46-ED7ED2C83280}" dt="2023-01-22T22:31:07.507" v="384" actId="9405"/>
          <ac:inkMkLst>
            <pc:docMk/>
            <pc:sldMk cId="3559811513" sldId="277"/>
            <ac:inkMk id="357" creationId="{BA409BD0-F11F-631E-BA13-00383136F265}"/>
          </ac:inkMkLst>
        </pc:inkChg>
        <pc:inkChg chg="add">
          <ac:chgData name="Michael Kuniega" userId="999f7fd1-0dc3-4cba-81fd-6a42a8d75a98" providerId="ADAL" clId="{80274674-EDA9-4713-AB46-ED7ED2C83280}" dt="2023-01-22T22:31:08.663" v="385" actId="9405"/>
          <ac:inkMkLst>
            <pc:docMk/>
            <pc:sldMk cId="3559811513" sldId="277"/>
            <ac:inkMk id="358" creationId="{17604CDD-1EDF-AFCD-AE37-D91CF5F05376}"/>
          </ac:inkMkLst>
        </pc:inkChg>
        <pc:inkChg chg="add">
          <ac:chgData name="Michael Kuniega" userId="999f7fd1-0dc3-4cba-81fd-6a42a8d75a98" providerId="ADAL" clId="{80274674-EDA9-4713-AB46-ED7ED2C83280}" dt="2023-01-22T22:31:09.682" v="386" actId="9405"/>
          <ac:inkMkLst>
            <pc:docMk/>
            <pc:sldMk cId="3559811513" sldId="277"/>
            <ac:inkMk id="359" creationId="{61843F9A-E6F5-A383-FF67-36354920EE64}"/>
          </ac:inkMkLst>
        </pc:inkChg>
        <pc:inkChg chg="add mod">
          <ac:chgData name="Michael Kuniega" userId="999f7fd1-0dc3-4cba-81fd-6a42a8d75a98" providerId="ADAL" clId="{80274674-EDA9-4713-AB46-ED7ED2C83280}" dt="2023-01-22T22:31:21.815" v="399"/>
          <ac:inkMkLst>
            <pc:docMk/>
            <pc:sldMk cId="3559811513" sldId="277"/>
            <ac:inkMk id="360" creationId="{2A661603-24A8-1B60-E5AA-3979833EF979}"/>
          </ac:inkMkLst>
        </pc:inkChg>
        <pc:inkChg chg="add mod">
          <ac:chgData name="Michael Kuniega" userId="999f7fd1-0dc3-4cba-81fd-6a42a8d75a98" providerId="ADAL" clId="{80274674-EDA9-4713-AB46-ED7ED2C83280}" dt="2023-01-22T22:31:21.815" v="399"/>
          <ac:inkMkLst>
            <pc:docMk/>
            <pc:sldMk cId="3559811513" sldId="277"/>
            <ac:inkMk id="361" creationId="{C09330F2-9E17-79D2-4222-5A3C23951FC5}"/>
          </ac:inkMkLst>
        </pc:inkChg>
        <pc:inkChg chg="add mod">
          <ac:chgData name="Michael Kuniega" userId="999f7fd1-0dc3-4cba-81fd-6a42a8d75a98" providerId="ADAL" clId="{80274674-EDA9-4713-AB46-ED7ED2C83280}" dt="2023-01-22T22:31:21.815" v="399"/>
          <ac:inkMkLst>
            <pc:docMk/>
            <pc:sldMk cId="3559811513" sldId="277"/>
            <ac:inkMk id="362" creationId="{53D5E4CB-4351-33E6-E961-5965BEE3E3E4}"/>
          </ac:inkMkLst>
        </pc:inkChg>
        <pc:inkChg chg="add mod">
          <ac:chgData name="Michael Kuniega" userId="999f7fd1-0dc3-4cba-81fd-6a42a8d75a98" providerId="ADAL" clId="{80274674-EDA9-4713-AB46-ED7ED2C83280}" dt="2023-01-22T22:31:21.815" v="399"/>
          <ac:inkMkLst>
            <pc:docMk/>
            <pc:sldMk cId="3559811513" sldId="277"/>
            <ac:inkMk id="363" creationId="{0BCBBE65-56BB-89FB-698C-918D504A9AC2}"/>
          </ac:inkMkLst>
        </pc:inkChg>
        <pc:inkChg chg="add mod">
          <ac:chgData name="Michael Kuniega" userId="999f7fd1-0dc3-4cba-81fd-6a42a8d75a98" providerId="ADAL" clId="{80274674-EDA9-4713-AB46-ED7ED2C83280}" dt="2023-01-22T22:31:21.815" v="399"/>
          <ac:inkMkLst>
            <pc:docMk/>
            <pc:sldMk cId="3559811513" sldId="277"/>
            <ac:inkMk id="364" creationId="{A4B778CC-777E-B587-5F74-0FB32F8DB9B1}"/>
          </ac:inkMkLst>
        </pc:inkChg>
        <pc:inkChg chg="add mod">
          <ac:chgData name="Michael Kuniega" userId="999f7fd1-0dc3-4cba-81fd-6a42a8d75a98" providerId="ADAL" clId="{80274674-EDA9-4713-AB46-ED7ED2C83280}" dt="2023-01-22T22:31:21.815" v="399"/>
          <ac:inkMkLst>
            <pc:docMk/>
            <pc:sldMk cId="3559811513" sldId="277"/>
            <ac:inkMk id="365" creationId="{6FEFCB5F-B211-67CE-4EC1-0EE729CDCAD7}"/>
          </ac:inkMkLst>
        </pc:inkChg>
        <pc:inkChg chg="add mod">
          <ac:chgData name="Michael Kuniega" userId="999f7fd1-0dc3-4cba-81fd-6a42a8d75a98" providerId="ADAL" clId="{80274674-EDA9-4713-AB46-ED7ED2C83280}" dt="2023-01-22T22:31:21.815" v="399"/>
          <ac:inkMkLst>
            <pc:docMk/>
            <pc:sldMk cId="3559811513" sldId="277"/>
            <ac:inkMk id="366" creationId="{DDC4E845-D2CB-E33C-2FF0-94B508B22401}"/>
          </ac:inkMkLst>
        </pc:inkChg>
        <pc:inkChg chg="add mod">
          <ac:chgData name="Michael Kuniega" userId="999f7fd1-0dc3-4cba-81fd-6a42a8d75a98" providerId="ADAL" clId="{80274674-EDA9-4713-AB46-ED7ED2C83280}" dt="2023-01-22T22:31:21.815" v="399"/>
          <ac:inkMkLst>
            <pc:docMk/>
            <pc:sldMk cId="3559811513" sldId="277"/>
            <ac:inkMk id="367" creationId="{11607D18-F8AC-1BED-6534-9BA5F4286FEA}"/>
          </ac:inkMkLst>
        </pc:inkChg>
        <pc:inkChg chg="add mod">
          <ac:chgData name="Michael Kuniega" userId="999f7fd1-0dc3-4cba-81fd-6a42a8d75a98" providerId="ADAL" clId="{80274674-EDA9-4713-AB46-ED7ED2C83280}" dt="2023-01-22T22:31:21.815" v="399"/>
          <ac:inkMkLst>
            <pc:docMk/>
            <pc:sldMk cId="3559811513" sldId="277"/>
            <ac:inkMk id="368" creationId="{D637ABC6-7099-EF9C-4C11-EE76BB0771B8}"/>
          </ac:inkMkLst>
        </pc:inkChg>
        <pc:inkChg chg="add mod">
          <ac:chgData name="Michael Kuniega" userId="999f7fd1-0dc3-4cba-81fd-6a42a8d75a98" providerId="ADAL" clId="{80274674-EDA9-4713-AB46-ED7ED2C83280}" dt="2023-01-22T22:31:21.815" v="399"/>
          <ac:inkMkLst>
            <pc:docMk/>
            <pc:sldMk cId="3559811513" sldId="277"/>
            <ac:inkMk id="369" creationId="{C9CD1A66-AA6F-72A1-0AF6-4CF65E48F657}"/>
          </ac:inkMkLst>
        </pc:inkChg>
        <pc:inkChg chg="add mod">
          <ac:chgData name="Michael Kuniega" userId="999f7fd1-0dc3-4cba-81fd-6a42a8d75a98" providerId="ADAL" clId="{80274674-EDA9-4713-AB46-ED7ED2C83280}" dt="2023-01-22T22:31:21.815" v="399"/>
          <ac:inkMkLst>
            <pc:docMk/>
            <pc:sldMk cId="3559811513" sldId="277"/>
            <ac:inkMk id="370" creationId="{48591524-9DE5-94E5-E7F1-40F0B02F8739}"/>
          </ac:inkMkLst>
        </pc:inkChg>
        <pc:inkChg chg="add mod">
          <ac:chgData name="Michael Kuniega" userId="999f7fd1-0dc3-4cba-81fd-6a42a8d75a98" providerId="ADAL" clId="{80274674-EDA9-4713-AB46-ED7ED2C83280}" dt="2023-01-22T22:31:21.815" v="399"/>
          <ac:inkMkLst>
            <pc:docMk/>
            <pc:sldMk cId="3559811513" sldId="277"/>
            <ac:inkMk id="371" creationId="{5AD2EBBB-2810-006B-CFDB-F0E8B2EE5D61}"/>
          </ac:inkMkLst>
        </pc:inkChg>
        <pc:inkChg chg="add mod">
          <ac:chgData name="Michael Kuniega" userId="999f7fd1-0dc3-4cba-81fd-6a42a8d75a98" providerId="ADAL" clId="{80274674-EDA9-4713-AB46-ED7ED2C83280}" dt="2023-01-22T22:31:25.332" v="403"/>
          <ac:inkMkLst>
            <pc:docMk/>
            <pc:sldMk cId="3559811513" sldId="277"/>
            <ac:inkMk id="374" creationId="{8DB68589-C405-A13C-A364-1DA1A4C09E44}"/>
          </ac:inkMkLst>
        </pc:inkChg>
        <pc:inkChg chg="add mod">
          <ac:chgData name="Michael Kuniega" userId="999f7fd1-0dc3-4cba-81fd-6a42a8d75a98" providerId="ADAL" clId="{80274674-EDA9-4713-AB46-ED7ED2C83280}" dt="2023-01-22T22:31:25.332" v="403"/>
          <ac:inkMkLst>
            <pc:docMk/>
            <pc:sldMk cId="3559811513" sldId="277"/>
            <ac:inkMk id="375" creationId="{05149182-2A08-B5F0-42C5-0863AA1200D2}"/>
          </ac:inkMkLst>
        </pc:inkChg>
        <pc:inkChg chg="add mod">
          <ac:chgData name="Michael Kuniega" userId="999f7fd1-0dc3-4cba-81fd-6a42a8d75a98" providerId="ADAL" clId="{80274674-EDA9-4713-AB46-ED7ED2C83280}" dt="2023-01-22T22:31:25.332" v="403"/>
          <ac:inkMkLst>
            <pc:docMk/>
            <pc:sldMk cId="3559811513" sldId="277"/>
            <ac:inkMk id="376" creationId="{536A0552-D5B4-6DC6-607C-72512C363900}"/>
          </ac:inkMkLst>
        </pc:inkChg>
        <pc:inkChg chg="add mod">
          <ac:chgData name="Michael Kuniega" userId="999f7fd1-0dc3-4cba-81fd-6a42a8d75a98" providerId="ADAL" clId="{80274674-EDA9-4713-AB46-ED7ED2C83280}" dt="2023-01-22T22:31:30.025" v="407"/>
          <ac:inkMkLst>
            <pc:docMk/>
            <pc:sldMk cId="3559811513" sldId="277"/>
            <ac:inkMk id="378" creationId="{EC36DDCE-2C94-B0C0-5F35-9187830FFF1D}"/>
          </ac:inkMkLst>
        </pc:inkChg>
        <pc:inkChg chg="add mod">
          <ac:chgData name="Michael Kuniega" userId="999f7fd1-0dc3-4cba-81fd-6a42a8d75a98" providerId="ADAL" clId="{80274674-EDA9-4713-AB46-ED7ED2C83280}" dt="2023-01-22T22:31:30.025" v="407"/>
          <ac:inkMkLst>
            <pc:docMk/>
            <pc:sldMk cId="3559811513" sldId="277"/>
            <ac:inkMk id="379" creationId="{8D58A507-D300-C0AD-688F-1E77392ECAE5}"/>
          </ac:inkMkLst>
        </pc:inkChg>
        <pc:inkChg chg="add mod">
          <ac:chgData name="Michael Kuniega" userId="999f7fd1-0dc3-4cba-81fd-6a42a8d75a98" providerId="ADAL" clId="{80274674-EDA9-4713-AB46-ED7ED2C83280}" dt="2023-01-22T22:31:30.025" v="407"/>
          <ac:inkMkLst>
            <pc:docMk/>
            <pc:sldMk cId="3559811513" sldId="277"/>
            <ac:inkMk id="380" creationId="{EBEF9BA7-1CC2-34C9-12E6-7B68C9EDD26B}"/>
          </ac:inkMkLst>
        </pc:inkChg>
        <pc:inkChg chg="add">
          <ac:chgData name="Michael Kuniega" userId="999f7fd1-0dc3-4cba-81fd-6a42a8d75a98" providerId="ADAL" clId="{80274674-EDA9-4713-AB46-ED7ED2C83280}" dt="2023-01-22T22:31:30.426" v="408" actId="9405"/>
          <ac:inkMkLst>
            <pc:docMk/>
            <pc:sldMk cId="3559811513" sldId="277"/>
            <ac:inkMk id="382" creationId="{79521CD5-EF87-5CD9-6BE3-05DBE2FB4F62}"/>
          </ac:inkMkLst>
        </pc:inkChg>
        <pc:inkChg chg="add">
          <ac:chgData name="Michael Kuniega" userId="999f7fd1-0dc3-4cba-81fd-6a42a8d75a98" providerId="ADAL" clId="{80274674-EDA9-4713-AB46-ED7ED2C83280}" dt="2023-01-22T22:31:31.028" v="409" actId="9405"/>
          <ac:inkMkLst>
            <pc:docMk/>
            <pc:sldMk cId="3559811513" sldId="277"/>
            <ac:inkMk id="383" creationId="{D996A469-6831-2143-1978-B09A7109788E}"/>
          </ac:inkMkLst>
        </pc:inkChg>
        <pc:inkChg chg="add mod">
          <ac:chgData name="Michael Kuniega" userId="999f7fd1-0dc3-4cba-81fd-6a42a8d75a98" providerId="ADAL" clId="{80274674-EDA9-4713-AB46-ED7ED2C83280}" dt="2023-01-22T22:31:33.495" v="412"/>
          <ac:inkMkLst>
            <pc:docMk/>
            <pc:sldMk cId="3559811513" sldId="277"/>
            <ac:inkMk id="384" creationId="{4B098725-C503-DCE8-80FA-7BB2587C63AF}"/>
          </ac:inkMkLst>
        </pc:inkChg>
        <pc:inkChg chg="add mod">
          <ac:chgData name="Michael Kuniega" userId="999f7fd1-0dc3-4cba-81fd-6a42a8d75a98" providerId="ADAL" clId="{80274674-EDA9-4713-AB46-ED7ED2C83280}" dt="2023-01-22T22:31:33.495" v="412"/>
          <ac:inkMkLst>
            <pc:docMk/>
            <pc:sldMk cId="3559811513" sldId="277"/>
            <ac:inkMk id="385" creationId="{F53FFE88-736C-43B8-F2E2-88698C72C928}"/>
          </ac:inkMkLst>
        </pc:inkChg>
        <pc:inkChg chg="add">
          <ac:chgData name="Michael Kuniega" userId="999f7fd1-0dc3-4cba-81fd-6a42a8d75a98" providerId="ADAL" clId="{80274674-EDA9-4713-AB46-ED7ED2C83280}" dt="2023-01-22T22:31:35.970" v="413" actId="9405"/>
          <ac:inkMkLst>
            <pc:docMk/>
            <pc:sldMk cId="3559811513" sldId="277"/>
            <ac:inkMk id="387" creationId="{21B85238-BDAC-14C6-E5B0-75F636F59C27}"/>
          </ac:inkMkLst>
        </pc:inkChg>
        <pc:inkChg chg="add mod">
          <ac:chgData name="Michael Kuniega" userId="999f7fd1-0dc3-4cba-81fd-6a42a8d75a98" providerId="ADAL" clId="{80274674-EDA9-4713-AB46-ED7ED2C83280}" dt="2023-01-22T22:31:38.091" v="416"/>
          <ac:inkMkLst>
            <pc:docMk/>
            <pc:sldMk cId="3559811513" sldId="277"/>
            <ac:inkMk id="388" creationId="{4B0B5DFA-D8AB-5A0D-DE4B-81DAAC9E1340}"/>
          </ac:inkMkLst>
        </pc:inkChg>
        <pc:inkChg chg="add mod">
          <ac:chgData name="Michael Kuniega" userId="999f7fd1-0dc3-4cba-81fd-6a42a8d75a98" providerId="ADAL" clId="{80274674-EDA9-4713-AB46-ED7ED2C83280}" dt="2023-01-22T22:31:38.091" v="416"/>
          <ac:inkMkLst>
            <pc:docMk/>
            <pc:sldMk cId="3559811513" sldId="277"/>
            <ac:inkMk id="389" creationId="{7D17AB45-0E19-EEDA-5ADC-4F7E946F713A}"/>
          </ac:inkMkLst>
        </pc:inkChg>
        <pc:inkChg chg="add">
          <ac:chgData name="Michael Kuniega" userId="999f7fd1-0dc3-4cba-81fd-6a42a8d75a98" providerId="ADAL" clId="{80274674-EDA9-4713-AB46-ED7ED2C83280}" dt="2023-01-22T22:31:39.848" v="417" actId="9405"/>
          <ac:inkMkLst>
            <pc:docMk/>
            <pc:sldMk cId="3559811513" sldId="277"/>
            <ac:inkMk id="391" creationId="{FB02C4D3-0C1F-2BE3-A67D-D3918FBF9AA4}"/>
          </ac:inkMkLst>
        </pc:inkChg>
        <pc:inkChg chg="add">
          <ac:chgData name="Michael Kuniega" userId="999f7fd1-0dc3-4cba-81fd-6a42a8d75a98" providerId="ADAL" clId="{80274674-EDA9-4713-AB46-ED7ED2C83280}" dt="2023-01-22T22:31:42.169" v="418" actId="9405"/>
          <ac:inkMkLst>
            <pc:docMk/>
            <pc:sldMk cId="3559811513" sldId="277"/>
            <ac:inkMk id="392" creationId="{4453E399-8299-51DC-A0C3-CB28C680A4AD}"/>
          </ac:inkMkLst>
        </pc:inkChg>
        <pc:inkChg chg="add">
          <ac:chgData name="Michael Kuniega" userId="999f7fd1-0dc3-4cba-81fd-6a42a8d75a98" providerId="ADAL" clId="{80274674-EDA9-4713-AB46-ED7ED2C83280}" dt="2023-01-22T22:31:44.074" v="419" actId="9405"/>
          <ac:inkMkLst>
            <pc:docMk/>
            <pc:sldMk cId="3559811513" sldId="277"/>
            <ac:inkMk id="393" creationId="{8F43075D-DAF8-C5A8-5812-6AF818954511}"/>
          </ac:inkMkLst>
        </pc:inkChg>
        <pc:inkChg chg="add">
          <ac:chgData name="Michael Kuniega" userId="999f7fd1-0dc3-4cba-81fd-6a42a8d75a98" providerId="ADAL" clId="{80274674-EDA9-4713-AB46-ED7ED2C83280}" dt="2023-01-22T22:31:45.346" v="420" actId="9405"/>
          <ac:inkMkLst>
            <pc:docMk/>
            <pc:sldMk cId="3559811513" sldId="277"/>
            <ac:inkMk id="394" creationId="{CB51855A-C3A1-EE79-7A8F-2D6CC8C36FDC}"/>
          </ac:inkMkLst>
        </pc:inkChg>
      </pc:sldChg>
      <pc:sldChg chg="addSp mod">
        <pc:chgData name="Michael Kuniega" userId="999f7fd1-0dc3-4cba-81fd-6a42a8d75a98" providerId="ADAL" clId="{80274674-EDA9-4713-AB46-ED7ED2C83280}" dt="2023-01-22T22:22:41.831" v="22" actId="9405"/>
        <pc:sldMkLst>
          <pc:docMk/>
          <pc:sldMk cId="2334245298" sldId="280"/>
        </pc:sldMkLst>
        <pc:inkChg chg="add">
          <ac:chgData name="Michael Kuniega" userId="999f7fd1-0dc3-4cba-81fd-6a42a8d75a98" providerId="ADAL" clId="{80274674-EDA9-4713-AB46-ED7ED2C83280}" dt="2023-01-22T22:22:15.706" v="20" actId="9405"/>
          <ac:inkMkLst>
            <pc:docMk/>
            <pc:sldMk cId="2334245298" sldId="280"/>
            <ac:inkMk id="2" creationId="{F2CE59AC-1AF8-8FAE-1DE5-21A912375FEA}"/>
          </ac:inkMkLst>
        </pc:inkChg>
        <pc:inkChg chg="add">
          <ac:chgData name="Michael Kuniega" userId="999f7fd1-0dc3-4cba-81fd-6a42a8d75a98" providerId="ADAL" clId="{80274674-EDA9-4713-AB46-ED7ED2C83280}" dt="2023-01-22T22:22:29.537" v="21" actId="9405"/>
          <ac:inkMkLst>
            <pc:docMk/>
            <pc:sldMk cId="2334245298" sldId="280"/>
            <ac:inkMk id="3" creationId="{F3394331-6F84-CA72-58E2-DA375693759A}"/>
          </ac:inkMkLst>
        </pc:inkChg>
        <pc:inkChg chg="add">
          <ac:chgData name="Michael Kuniega" userId="999f7fd1-0dc3-4cba-81fd-6a42a8d75a98" providerId="ADAL" clId="{80274674-EDA9-4713-AB46-ED7ED2C83280}" dt="2023-01-22T22:22:41.831" v="22" actId="9405"/>
          <ac:inkMkLst>
            <pc:docMk/>
            <pc:sldMk cId="2334245298" sldId="280"/>
            <ac:inkMk id="4" creationId="{8669B037-3A35-1502-B85E-04EA4F38A5E7}"/>
          </ac:inkMkLst>
        </pc:inkChg>
      </pc:sldChg>
      <pc:sldChg chg="addSp delSp modSp mod">
        <pc:chgData name="Michael Kuniega" userId="999f7fd1-0dc3-4cba-81fd-6a42a8d75a98" providerId="ADAL" clId="{80274674-EDA9-4713-AB46-ED7ED2C83280}" dt="2023-01-22T22:40:20.247" v="719" actId="9405"/>
        <pc:sldMkLst>
          <pc:docMk/>
          <pc:sldMk cId="3717216369" sldId="283"/>
        </pc:sldMkLst>
        <pc:grpChg chg="del mod">
          <ac:chgData name="Michael Kuniega" userId="999f7fd1-0dc3-4cba-81fd-6a42a8d75a98" providerId="ADAL" clId="{80274674-EDA9-4713-AB46-ED7ED2C83280}" dt="2023-01-22T22:32:12.556" v="435"/>
          <ac:grpSpMkLst>
            <pc:docMk/>
            <pc:sldMk cId="3717216369" sldId="283"/>
            <ac:grpSpMk id="11" creationId="{0AF0774A-B1C2-6AA8-177C-8D7E0FE025E6}"/>
          </ac:grpSpMkLst>
        </pc:grpChg>
        <pc:grpChg chg="del mod">
          <ac:chgData name="Michael Kuniega" userId="999f7fd1-0dc3-4cba-81fd-6a42a8d75a98" providerId="ADAL" clId="{80274674-EDA9-4713-AB46-ED7ED2C83280}" dt="2023-01-22T22:32:15.095" v="438"/>
          <ac:grpSpMkLst>
            <pc:docMk/>
            <pc:sldMk cId="3717216369" sldId="283"/>
            <ac:grpSpMk id="17" creationId="{540C2B4A-F2B6-7D8D-B426-F7A5E9850279}"/>
          </ac:grpSpMkLst>
        </pc:grpChg>
        <pc:grpChg chg="del mod">
          <ac:chgData name="Michael Kuniega" userId="999f7fd1-0dc3-4cba-81fd-6a42a8d75a98" providerId="ADAL" clId="{80274674-EDA9-4713-AB46-ED7ED2C83280}" dt="2023-01-22T22:32:17.669" v="443"/>
          <ac:grpSpMkLst>
            <pc:docMk/>
            <pc:sldMk cId="3717216369" sldId="283"/>
            <ac:grpSpMk id="20" creationId="{8D8B7B52-37EE-EE8F-2948-B83CE6B1D744}"/>
          </ac:grpSpMkLst>
        </pc:grpChg>
        <pc:grpChg chg="mod">
          <ac:chgData name="Michael Kuniega" userId="999f7fd1-0dc3-4cba-81fd-6a42a8d75a98" providerId="ADAL" clId="{80274674-EDA9-4713-AB46-ED7ED2C83280}" dt="2023-01-22T22:32:17.669" v="443"/>
          <ac:grpSpMkLst>
            <pc:docMk/>
            <pc:sldMk cId="3717216369" sldId="283"/>
            <ac:grpSpMk id="25" creationId="{EEE34C0C-FD1E-AA24-99C8-5B88699E7EF3}"/>
          </ac:grpSpMkLst>
        </pc:grpChg>
        <pc:grpChg chg="mod">
          <ac:chgData name="Michael Kuniega" userId="999f7fd1-0dc3-4cba-81fd-6a42a8d75a98" providerId="ADAL" clId="{80274674-EDA9-4713-AB46-ED7ED2C83280}" dt="2023-01-22T22:32:32.486" v="463"/>
          <ac:grpSpMkLst>
            <pc:docMk/>
            <pc:sldMk cId="3717216369" sldId="283"/>
            <ac:grpSpMk id="45" creationId="{CD352A45-B40B-1D1F-B391-1CBC62BD60F4}"/>
          </ac:grpSpMkLst>
        </pc:grpChg>
        <pc:grpChg chg="del mod">
          <ac:chgData name="Michael Kuniega" userId="999f7fd1-0dc3-4cba-81fd-6a42a8d75a98" providerId="ADAL" clId="{80274674-EDA9-4713-AB46-ED7ED2C83280}" dt="2023-01-22T22:33:26.347" v="511"/>
          <ac:grpSpMkLst>
            <pc:docMk/>
            <pc:sldMk cId="3717216369" sldId="283"/>
            <ac:grpSpMk id="65" creationId="{43177211-1744-B5DC-B8F8-D3737F5474A0}"/>
          </ac:grpSpMkLst>
        </pc:grpChg>
        <pc:grpChg chg="del mod">
          <ac:chgData name="Michael Kuniega" userId="999f7fd1-0dc3-4cba-81fd-6a42a8d75a98" providerId="ADAL" clId="{80274674-EDA9-4713-AB46-ED7ED2C83280}" dt="2023-01-22T22:33:26.347" v="511"/>
          <ac:grpSpMkLst>
            <pc:docMk/>
            <pc:sldMk cId="3717216369" sldId="283"/>
            <ac:grpSpMk id="66" creationId="{6A33FF2A-7F83-1B51-4FAC-FA7EEC1A131B}"/>
          </ac:grpSpMkLst>
        </pc:grpChg>
        <pc:grpChg chg="mod">
          <ac:chgData name="Michael Kuniega" userId="999f7fd1-0dc3-4cba-81fd-6a42a8d75a98" providerId="ADAL" clId="{80274674-EDA9-4713-AB46-ED7ED2C83280}" dt="2023-01-22T22:34:59.771" v="539"/>
          <ac:grpSpMkLst>
            <pc:docMk/>
            <pc:sldMk cId="3717216369" sldId="283"/>
            <ac:grpSpMk id="94" creationId="{D33E7AC2-6AE3-ACF6-C3BF-76F12FDBAC6C}"/>
          </ac:grpSpMkLst>
        </pc:grpChg>
        <pc:grpChg chg="del mod">
          <ac:chgData name="Michael Kuniega" userId="999f7fd1-0dc3-4cba-81fd-6a42a8d75a98" providerId="ADAL" clId="{80274674-EDA9-4713-AB46-ED7ED2C83280}" dt="2023-01-22T22:34:29.862" v="530"/>
          <ac:grpSpMkLst>
            <pc:docMk/>
            <pc:sldMk cId="3717216369" sldId="283"/>
            <ac:grpSpMk id="99" creationId="{AAC876A8-4FF7-17D1-7D35-2417E46A83D2}"/>
          </ac:grpSpMkLst>
        </pc:grpChg>
        <pc:grpChg chg="del mod">
          <ac:chgData name="Michael Kuniega" userId="999f7fd1-0dc3-4cba-81fd-6a42a8d75a98" providerId="ADAL" clId="{80274674-EDA9-4713-AB46-ED7ED2C83280}" dt="2023-01-22T22:34:26.485" v="528"/>
          <ac:grpSpMkLst>
            <pc:docMk/>
            <pc:sldMk cId="3717216369" sldId="283"/>
            <ac:grpSpMk id="104" creationId="{520E43BE-FE54-7444-9D9A-2E7884C57107}"/>
          </ac:grpSpMkLst>
        </pc:grpChg>
        <pc:grpChg chg="del mod">
          <ac:chgData name="Michael Kuniega" userId="999f7fd1-0dc3-4cba-81fd-6a42a8d75a98" providerId="ADAL" clId="{80274674-EDA9-4713-AB46-ED7ED2C83280}" dt="2023-01-22T22:34:29.862" v="530"/>
          <ac:grpSpMkLst>
            <pc:docMk/>
            <pc:sldMk cId="3717216369" sldId="283"/>
            <ac:grpSpMk id="108" creationId="{206DA9FA-ED71-FD70-C026-3D6E908CA055}"/>
          </ac:grpSpMkLst>
        </pc:grpChg>
        <pc:grpChg chg="del mod">
          <ac:chgData name="Michael Kuniega" userId="999f7fd1-0dc3-4cba-81fd-6a42a8d75a98" providerId="ADAL" clId="{80274674-EDA9-4713-AB46-ED7ED2C83280}" dt="2023-01-22T22:34:37.742" v="536"/>
          <ac:grpSpMkLst>
            <pc:docMk/>
            <pc:sldMk cId="3717216369" sldId="283"/>
            <ac:grpSpMk id="110" creationId="{67BE3ED8-DE0B-9253-F7B7-A4BD1057DCFF}"/>
          </ac:grpSpMkLst>
        </pc:grpChg>
        <pc:grpChg chg="del mod">
          <ac:chgData name="Michael Kuniega" userId="999f7fd1-0dc3-4cba-81fd-6a42a8d75a98" providerId="ADAL" clId="{80274674-EDA9-4713-AB46-ED7ED2C83280}" dt="2023-01-22T22:35:19.915" v="545"/>
          <ac:grpSpMkLst>
            <pc:docMk/>
            <pc:sldMk cId="3717216369" sldId="283"/>
            <ac:grpSpMk id="116" creationId="{DC44EF35-98BB-C890-91A7-D5988879098C}"/>
          </ac:grpSpMkLst>
        </pc:grpChg>
        <pc:grpChg chg="del mod">
          <ac:chgData name="Michael Kuniega" userId="999f7fd1-0dc3-4cba-81fd-6a42a8d75a98" providerId="ADAL" clId="{80274674-EDA9-4713-AB46-ED7ED2C83280}" dt="2023-01-22T22:35:19.915" v="545"/>
          <ac:grpSpMkLst>
            <pc:docMk/>
            <pc:sldMk cId="3717216369" sldId="283"/>
            <ac:grpSpMk id="122" creationId="{E662C1F4-B605-3ECA-76D0-33C5C1A93B0E}"/>
          </ac:grpSpMkLst>
        </pc:grpChg>
        <pc:grpChg chg="del mod">
          <ac:chgData name="Michael Kuniega" userId="999f7fd1-0dc3-4cba-81fd-6a42a8d75a98" providerId="ADAL" clId="{80274674-EDA9-4713-AB46-ED7ED2C83280}" dt="2023-01-22T22:35:21.434" v="549"/>
          <ac:grpSpMkLst>
            <pc:docMk/>
            <pc:sldMk cId="3717216369" sldId="283"/>
            <ac:grpSpMk id="123" creationId="{C611A32E-3651-65AD-A3BF-C1D874C693E5}"/>
          </ac:grpSpMkLst>
        </pc:grpChg>
        <pc:grpChg chg="del mod">
          <ac:chgData name="Michael Kuniega" userId="999f7fd1-0dc3-4cba-81fd-6a42a8d75a98" providerId="ADAL" clId="{80274674-EDA9-4713-AB46-ED7ED2C83280}" dt="2023-01-22T22:35:25.618" v="560"/>
          <ac:grpSpMkLst>
            <pc:docMk/>
            <pc:sldMk cId="3717216369" sldId="283"/>
            <ac:grpSpMk id="127" creationId="{F3B96E1F-7C46-B133-F61F-E4EE328C2F1D}"/>
          </ac:grpSpMkLst>
        </pc:grpChg>
        <pc:grpChg chg="del mod">
          <ac:chgData name="Michael Kuniega" userId="999f7fd1-0dc3-4cba-81fd-6a42a8d75a98" providerId="ADAL" clId="{80274674-EDA9-4713-AB46-ED7ED2C83280}" dt="2023-01-22T22:36:20.135" v="602"/>
          <ac:grpSpMkLst>
            <pc:docMk/>
            <pc:sldMk cId="3717216369" sldId="283"/>
            <ac:grpSpMk id="134" creationId="{9235DE4E-53E0-11C9-7177-CBA31E5D1B8E}"/>
          </ac:grpSpMkLst>
        </pc:grpChg>
        <pc:grpChg chg="del mod">
          <ac:chgData name="Michael Kuniega" userId="999f7fd1-0dc3-4cba-81fd-6a42a8d75a98" providerId="ADAL" clId="{80274674-EDA9-4713-AB46-ED7ED2C83280}" dt="2023-01-22T22:35:45.882" v="580"/>
          <ac:grpSpMkLst>
            <pc:docMk/>
            <pc:sldMk cId="3717216369" sldId="283"/>
            <ac:grpSpMk id="140" creationId="{32147A64-EE83-E0F6-E68D-64766C089261}"/>
          </ac:grpSpMkLst>
        </pc:grpChg>
        <pc:grpChg chg="del mod">
          <ac:chgData name="Michael Kuniega" userId="999f7fd1-0dc3-4cba-81fd-6a42a8d75a98" providerId="ADAL" clId="{80274674-EDA9-4713-AB46-ED7ED2C83280}" dt="2023-01-22T22:35:49.687" v="583"/>
          <ac:grpSpMkLst>
            <pc:docMk/>
            <pc:sldMk cId="3717216369" sldId="283"/>
            <ac:grpSpMk id="147" creationId="{BBAF3F0D-289B-109F-ECD8-992C99803FA2}"/>
          </ac:grpSpMkLst>
        </pc:grpChg>
        <pc:grpChg chg="del mod">
          <ac:chgData name="Michael Kuniega" userId="999f7fd1-0dc3-4cba-81fd-6a42a8d75a98" providerId="ADAL" clId="{80274674-EDA9-4713-AB46-ED7ED2C83280}" dt="2023-01-22T22:36:20.135" v="602"/>
          <ac:grpSpMkLst>
            <pc:docMk/>
            <pc:sldMk cId="3717216369" sldId="283"/>
            <ac:grpSpMk id="150" creationId="{B844852E-41D9-2C98-D3D4-99D60E9C8A92}"/>
          </ac:grpSpMkLst>
        </pc:grpChg>
        <pc:grpChg chg="del mod">
          <ac:chgData name="Michael Kuniega" userId="999f7fd1-0dc3-4cba-81fd-6a42a8d75a98" providerId="ADAL" clId="{80274674-EDA9-4713-AB46-ED7ED2C83280}" dt="2023-01-22T22:36:20.135" v="602"/>
          <ac:grpSpMkLst>
            <pc:docMk/>
            <pc:sldMk cId="3717216369" sldId="283"/>
            <ac:grpSpMk id="157" creationId="{83C35F6E-E90F-DB9B-D567-8E068E4325BB}"/>
          </ac:grpSpMkLst>
        </pc:grpChg>
        <pc:grpChg chg="del mod">
          <ac:chgData name="Michael Kuniega" userId="999f7fd1-0dc3-4cba-81fd-6a42a8d75a98" providerId="ADAL" clId="{80274674-EDA9-4713-AB46-ED7ED2C83280}" dt="2023-01-22T22:36:20.135" v="602"/>
          <ac:grpSpMkLst>
            <pc:docMk/>
            <pc:sldMk cId="3717216369" sldId="283"/>
            <ac:grpSpMk id="162" creationId="{263A8D51-3B73-FD17-D914-F574B6DB6CB0}"/>
          </ac:grpSpMkLst>
        </pc:grpChg>
        <pc:grpChg chg="mod">
          <ac:chgData name="Michael Kuniega" userId="999f7fd1-0dc3-4cba-81fd-6a42a8d75a98" providerId="ADAL" clId="{80274674-EDA9-4713-AB46-ED7ED2C83280}" dt="2023-01-22T22:36:20.135" v="602"/>
          <ac:grpSpMkLst>
            <pc:docMk/>
            <pc:sldMk cId="3717216369" sldId="283"/>
            <ac:grpSpMk id="167" creationId="{53575D9A-D317-B041-9ABD-0B9559A0612E}"/>
          </ac:grpSpMkLst>
        </pc:grpChg>
        <pc:grpChg chg="del mod">
          <ac:chgData name="Michael Kuniega" userId="999f7fd1-0dc3-4cba-81fd-6a42a8d75a98" providerId="ADAL" clId="{80274674-EDA9-4713-AB46-ED7ED2C83280}" dt="2023-01-22T22:37:25.566" v="635"/>
          <ac:grpSpMkLst>
            <pc:docMk/>
            <pc:sldMk cId="3717216369" sldId="283"/>
            <ac:grpSpMk id="170" creationId="{143221E9-4CE2-E2D3-FBE8-31B04AC71D60}"/>
          </ac:grpSpMkLst>
        </pc:grpChg>
        <pc:grpChg chg="del mod">
          <ac:chgData name="Michael Kuniega" userId="999f7fd1-0dc3-4cba-81fd-6a42a8d75a98" providerId="ADAL" clId="{80274674-EDA9-4713-AB46-ED7ED2C83280}" dt="2023-01-22T22:37:25.566" v="635"/>
          <ac:grpSpMkLst>
            <pc:docMk/>
            <pc:sldMk cId="3717216369" sldId="283"/>
            <ac:grpSpMk id="179" creationId="{8075E7C8-8DF8-CE62-1ADB-F0C6D1572772}"/>
          </ac:grpSpMkLst>
        </pc:grpChg>
        <pc:grpChg chg="del mod">
          <ac:chgData name="Michael Kuniega" userId="999f7fd1-0dc3-4cba-81fd-6a42a8d75a98" providerId="ADAL" clId="{80274674-EDA9-4713-AB46-ED7ED2C83280}" dt="2023-01-22T22:37:25.566" v="635"/>
          <ac:grpSpMkLst>
            <pc:docMk/>
            <pc:sldMk cId="3717216369" sldId="283"/>
            <ac:grpSpMk id="184" creationId="{9D447F9E-6D6F-4489-720B-60B9E1528998}"/>
          </ac:grpSpMkLst>
        </pc:grpChg>
        <pc:grpChg chg="del mod">
          <ac:chgData name="Michael Kuniega" userId="999f7fd1-0dc3-4cba-81fd-6a42a8d75a98" providerId="ADAL" clId="{80274674-EDA9-4713-AB46-ED7ED2C83280}" dt="2023-01-22T22:37:25.566" v="635"/>
          <ac:grpSpMkLst>
            <pc:docMk/>
            <pc:sldMk cId="3717216369" sldId="283"/>
            <ac:grpSpMk id="191" creationId="{66317AF2-7918-6055-929B-B9C4D784CCC1}"/>
          </ac:grpSpMkLst>
        </pc:grpChg>
        <pc:grpChg chg="del mod">
          <ac:chgData name="Michael Kuniega" userId="999f7fd1-0dc3-4cba-81fd-6a42a8d75a98" providerId="ADAL" clId="{80274674-EDA9-4713-AB46-ED7ED2C83280}" dt="2023-01-22T22:37:25.566" v="635"/>
          <ac:grpSpMkLst>
            <pc:docMk/>
            <pc:sldMk cId="3717216369" sldId="283"/>
            <ac:grpSpMk id="192" creationId="{3D2F0B61-E945-7DB8-A4C2-E5B4232E2411}"/>
          </ac:grpSpMkLst>
        </pc:grpChg>
        <pc:grpChg chg="del mod">
          <ac:chgData name="Michael Kuniega" userId="999f7fd1-0dc3-4cba-81fd-6a42a8d75a98" providerId="ADAL" clId="{80274674-EDA9-4713-AB46-ED7ED2C83280}" dt="2023-01-22T22:37:25.566" v="635"/>
          <ac:grpSpMkLst>
            <pc:docMk/>
            <pc:sldMk cId="3717216369" sldId="283"/>
            <ac:grpSpMk id="193" creationId="{7FAAFAE0-8523-DA3C-6E89-7475F8D32A57}"/>
          </ac:grpSpMkLst>
        </pc:grpChg>
        <pc:grpChg chg="mod">
          <ac:chgData name="Michael Kuniega" userId="999f7fd1-0dc3-4cba-81fd-6a42a8d75a98" providerId="ADAL" clId="{80274674-EDA9-4713-AB46-ED7ED2C83280}" dt="2023-01-22T22:37:25.566" v="635"/>
          <ac:grpSpMkLst>
            <pc:docMk/>
            <pc:sldMk cId="3717216369" sldId="283"/>
            <ac:grpSpMk id="202" creationId="{DF559734-7E14-139C-BC4C-369FC62824E7}"/>
          </ac:grpSpMkLst>
        </pc:grpChg>
        <pc:grpChg chg="mod">
          <ac:chgData name="Michael Kuniega" userId="999f7fd1-0dc3-4cba-81fd-6a42a8d75a98" providerId="ADAL" clId="{80274674-EDA9-4713-AB46-ED7ED2C83280}" dt="2023-01-22T22:37:37.545" v="638"/>
          <ac:grpSpMkLst>
            <pc:docMk/>
            <pc:sldMk cId="3717216369" sldId="283"/>
            <ac:grpSpMk id="205" creationId="{8063FD7D-8106-FECE-A77D-A5ECF4A6739C}"/>
          </ac:grpSpMkLst>
        </pc:grpChg>
        <pc:grpChg chg="mod">
          <ac:chgData name="Michael Kuniega" userId="999f7fd1-0dc3-4cba-81fd-6a42a8d75a98" providerId="ADAL" clId="{80274674-EDA9-4713-AB46-ED7ED2C83280}" dt="2023-01-22T22:37:40.990" v="641"/>
          <ac:grpSpMkLst>
            <pc:docMk/>
            <pc:sldMk cId="3717216369" sldId="283"/>
            <ac:grpSpMk id="208" creationId="{3A538FEC-B11E-0273-4F56-6E2159D993B6}"/>
          </ac:grpSpMkLst>
        </pc:grpChg>
        <pc:grpChg chg="mod">
          <ac:chgData name="Michael Kuniega" userId="999f7fd1-0dc3-4cba-81fd-6a42a8d75a98" providerId="ADAL" clId="{80274674-EDA9-4713-AB46-ED7ED2C83280}" dt="2023-01-22T22:37:44.915" v="645"/>
          <ac:grpSpMkLst>
            <pc:docMk/>
            <pc:sldMk cId="3717216369" sldId="283"/>
            <ac:grpSpMk id="212" creationId="{4C7C0950-FDE7-40AE-08B8-2F5637B7A0C5}"/>
          </ac:grpSpMkLst>
        </pc:grpChg>
        <pc:grpChg chg="mod">
          <ac:chgData name="Michael Kuniega" userId="999f7fd1-0dc3-4cba-81fd-6a42a8d75a98" providerId="ADAL" clId="{80274674-EDA9-4713-AB46-ED7ED2C83280}" dt="2023-01-22T22:38:12.330" v="655"/>
          <ac:grpSpMkLst>
            <pc:docMk/>
            <pc:sldMk cId="3717216369" sldId="283"/>
            <ac:grpSpMk id="222" creationId="{6ED1279D-D80A-E5D7-8897-1DBBC61CD179}"/>
          </ac:grpSpMkLst>
        </pc:grpChg>
        <pc:grpChg chg="mod">
          <ac:chgData name="Michael Kuniega" userId="999f7fd1-0dc3-4cba-81fd-6a42a8d75a98" providerId="ADAL" clId="{80274674-EDA9-4713-AB46-ED7ED2C83280}" dt="2023-01-22T22:38:18.777" v="662"/>
          <ac:grpSpMkLst>
            <pc:docMk/>
            <pc:sldMk cId="3717216369" sldId="283"/>
            <ac:grpSpMk id="229" creationId="{94EA4330-E59F-274C-A4AB-567E28D74A7C}"/>
          </ac:grpSpMkLst>
        </pc:grpChg>
        <pc:grpChg chg="mod">
          <ac:chgData name="Michael Kuniega" userId="999f7fd1-0dc3-4cba-81fd-6a42a8d75a98" providerId="ADAL" clId="{80274674-EDA9-4713-AB46-ED7ED2C83280}" dt="2023-01-22T22:38:27.880" v="668"/>
          <ac:grpSpMkLst>
            <pc:docMk/>
            <pc:sldMk cId="3717216369" sldId="283"/>
            <ac:grpSpMk id="235" creationId="{310A87CE-FC9C-D212-4142-F17D9B04E683}"/>
          </ac:grpSpMkLst>
        </pc:grpChg>
        <pc:grpChg chg="mod">
          <ac:chgData name="Michael Kuniega" userId="999f7fd1-0dc3-4cba-81fd-6a42a8d75a98" providerId="ADAL" clId="{80274674-EDA9-4713-AB46-ED7ED2C83280}" dt="2023-01-22T22:38:33.977" v="676"/>
          <ac:grpSpMkLst>
            <pc:docMk/>
            <pc:sldMk cId="3717216369" sldId="283"/>
            <ac:grpSpMk id="243" creationId="{DD6DA0AE-EB46-33D6-EAEC-A6A17FCBE6AC}"/>
          </ac:grpSpMkLst>
        </pc:grpChg>
        <pc:grpChg chg="mod">
          <ac:chgData name="Michael Kuniega" userId="999f7fd1-0dc3-4cba-81fd-6a42a8d75a98" providerId="ADAL" clId="{80274674-EDA9-4713-AB46-ED7ED2C83280}" dt="2023-01-22T22:38:33.977" v="676"/>
          <ac:grpSpMkLst>
            <pc:docMk/>
            <pc:sldMk cId="3717216369" sldId="283"/>
            <ac:grpSpMk id="244" creationId="{25CC8313-6B7C-299B-9EC2-A7223837DC95}"/>
          </ac:grpSpMkLst>
        </pc:grpChg>
        <pc:grpChg chg="del mod">
          <ac:chgData name="Michael Kuniega" userId="999f7fd1-0dc3-4cba-81fd-6a42a8d75a98" providerId="ADAL" clId="{80274674-EDA9-4713-AB46-ED7ED2C83280}" dt="2023-01-22T22:38:39.574" v="686"/>
          <ac:grpSpMkLst>
            <pc:docMk/>
            <pc:sldMk cId="3717216369" sldId="283"/>
            <ac:grpSpMk id="248" creationId="{DB88683D-C877-484D-4AB8-E7147868A6C1}"/>
          </ac:grpSpMkLst>
        </pc:grpChg>
        <pc:grpChg chg="mod">
          <ac:chgData name="Michael Kuniega" userId="999f7fd1-0dc3-4cba-81fd-6a42a8d75a98" providerId="ADAL" clId="{80274674-EDA9-4713-AB46-ED7ED2C83280}" dt="2023-01-22T22:38:39.574" v="686"/>
          <ac:grpSpMkLst>
            <pc:docMk/>
            <pc:sldMk cId="3717216369" sldId="283"/>
            <ac:grpSpMk id="254" creationId="{BF00CCFD-5936-7113-D038-FE0DED85EC68}"/>
          </ac:grpSpMkLst>
        </pc:grpChg>
        <pc:grpChg chg="mod">
          <ac:chgData name="Michael Kuniega" userId="999f7fd1-0dc3-4cba-81fd-6a42a8d75a98" providerId="ADAL" clId="{80274674-EDA9-4713-AB46-ED7ED2C83280}" dt="2023-01-22T22:38:57.028" v="695"/>
          <ac:grpSpMkLst>
            <pc:docMk/>
            <pc:sldMk cId="3717216369" sldId="283"/>
            <ac:grpSpMk id="262" creationId="{8F6C66EE-EAE4-B4EF-1B35-2E9A9819DDDE}"/>
          </ac:grpSpMkLst>
        </pc:grpChg>
        <pc:grpChg chg="del mod">
          <ac:chgData name="Michael Kuniega" userId="999f7fd1-0dc3-4cba-81fd-6a42a8d75a98" providerId="ADAL" clId="{80274674-EDA9-4713-AB46-ED7ED2C83280}" dt="2023-01-22T22:39:28.447" v="701"/>
          <ac:grpSpMkLst>
            <pc:docMk/>
            <pc:sldMk cId="3717216369" sldId="283"/>
            <ac:grpSpMk id="266" creationId="{620CA24F-4F6C-3F88-ADBD-03E27B6D904D}"/>
          </ac:grpSpMkLst>
        </pc:grpChg>
        <pc:grpChg chg="mod">
          <ac:chgData name="Michael Kuniega" userId="999f7fd1-0dc3-4cba-81fd-6a42a8d75a98" providerId="ADAL" clId="{80274674-EDA9-4713-AB46-ED7ED2C83280}" dt="2023-01-22T22:39:28.447" v="701"/>
          <ac:grpSpMkLst>
            <pc:docMk/>
            <pc:sldMk cId="3717216369" sldId="283"/>
            <ac:grpSpMk id="268" creationId="{264F4F60-4523-2967-A961-6E2E11D73E9F}"/>
          </ac:grpSpMkLst>
        </pc:grpChg>
        <pc:grpChg chg="mod">
          <ac:chgData name="Michael Kuniega" userId="999f7fd1-0dc3-4cba-81fd-6a42a8d75a98" providerId="ADAL" clId="{80274674-EDA9-4713-AB46-ED7ED2C83280}" dt="2023-01-22T22:39:33.961" v="706"/>
          <ac:grpSpMkLst>
            <pc:docMk/>
            <pc:sldMk cId="3717216369" sldId="283"/>
            <ac:grpSpMk id="273" creationId="{22D74FB6-5406-8F8C-2C71-863C453716C7}"/>
          </ac:grpSpMkLst>
        </pc:grpChg>
        <pc:grpChg chg="mod">
          <ac:chgData name="Michael Kuniega" userId="999f7fd1-0dc3-4cba-81fd-6a42a8d75a98" providerId="ADAL" clId="{80274674-EDA9-4713-AB46-ED7ED2C83280}" dt="2023-01-22T22:39:42.918" v="712"/>
          <ac:grpSpMkLst>
            <pc:docMk/>
            <pc:sldMk cId="3717216369" sldId="283"/>
            <ac:grpSpMk id="279" creationId="{47E8B377-2853-A09F-72B5-76CD0C73361C}"/>
          </ac:grpSpMkLst>
        </pc:grpChg>
        <pc:grpChg chg="mod">
          <ac:chgData name="Michael Kuniega" userId="999f7fd1-0dc3-4cba-81fd-6a42a8d75a98" providerId="ADAL" clId="{80274674-EDA9-4713-AB46-ED7ED2C83280}" dt="2023-01-22T22:39:42.918" v="712"/>
          <ac:grpSpMkLst>
            <pc:docMk/>
            <pc:sldMk cId="3717216369" sldId="283"/>
            <ac:grpSpMk id="280" creationId="{DE06700F-B64F-C968-6A71-A28F318BB6A5}"/>
          </ac:grpSpMkLst>
        </pc:grpChg>
        <pc:inkChg chg="add mod">
          <ac:chgData name="Michael Kuniega" userId="999f7fd1-0dc3-4cba-81fd-6a42a8d75a98" providerId="ADAL" clId="{80274674-EDA9-4713-AB46-ED7ED2C83280}" dt="2023-01-22T22:32:17.669" v="443"/>
          <ac:inkMkLst>
            <pc:docMk/>
            <pc:sldMk cId="3717216369" sldId="283"/>
            <ac:inkMk id="3" creationId="{ABE1F9A5-8A46-9131-B238-BFB711F9601F}"/>
          </ac:inkMkLst>
        </pc:inkChg>
        <pc:inkChg chg="add mod">
          <ac:chgData name="Michael Kuniega" userId="999f7fd1-0dc3-4cba-81fd-6a42a8d75a98" providerId="ADAL" clId="{80274674-EDA9-4713-AB46-ED7ED2C83280}" dt="2023-01-22T22:32:17.669" v="443"/>
          <ac:inkMkLst>
            <pc:docMk/>
            <pc:sldMk cId="3717216369" sldId="283"/>
            <ac:inkMk id="4" creationId="{C889CD34-783A-5446-691E-ABD0D672A7BF}"/>
          </ac:inkMkLst>
        </pc:inkChg>
        <pc:inkChg chg="add mod">
          <ac:chgData name="Michael Kuniega" userId="999f7fd1-0dc3-4cba-81fd-6a42a8d75a98" providerId="ADAL" clId="{80274674-EDA9-4713-AB46-ED7ED2C83280}" dt="2023-01-22T22:32:17.669" v="443"/>
          <ac:inkMkLst>
            <pc:docMk/>
            <pc:sldMk cId="3717216369" sldId="283"/>
            <ac:inkMk id="5" creationId="{B4774A2C-EB6A-A4A6-458F-EA70EDFD84AE}"/>
          </ac:inkMkLst>
        </pc:inkChg>
        <pc:inkChg chg="add mod">
          <ac:chgData name="Michael Kuniega" userId="999f7fd1-0dc3-4cba-81fd-6a42a8d75a98" providerId="ADAL" clId="{80274674-EDA9-4713-AB46-ED7ED2C83280}" dt="2023-01-22T22:32:17.669" v="443"/>
          <ac:inkMkLst>
            <pc:docMk/>
            <pc:sldMk cId="3717216369" sldId="283"/>
            <ac:inkMk id="6" creationId="{624E9D68-FA9F-1FC2-9437-0A5C2CB4AEF2}"/>
          </ac:inkMkLst>
        </pc:inkChg>
        <pc:inkChg chg="add mod">
          <ac:chgData name="Michael Kuniega" userId="999f7fd1-0dc3-4cba-81fd-6a42a8d75a98" providerId="ADAL" clId="{80274674-EDA9-4713-AB46-ED7ED2C83280}" dt="2023-01-22T22:32:17.669" v="443"/>
          <ac:inkMkLst>
            <pc:docMk/>
            <pc:sldMk cId="3717216369" sldId="283"/>
            <ac:inkMk id="7" creationId="{ECEA5503-5F97-EB1D-4AEF-AC723241F395}"/>
          </ac:inkMkLst>
        </pc:inkChg>
        <pc:inkChg chg="add mod">
          <ac:chgData name="Michael Kuniega" userId="999f7fd1-0dc3-4cba-81fd-6a42a8d75a98" providerId="ADAL" clId="{80274674-EDA9-4713-AB46-ED7ED2C83280}" dt="2023-01-22T22:32:17.669" v="443"/>
          <ac:inkMkLst>
            <pc:docMk/>
            <pc:sldMk cId="3717216369" sldId="283"/>
            <ac:inkMk id="8" creationId="{3B0341F5-06D8-960C-4CB9-2A3CFAD30F66}"/>
          </ac:inkMkLst>
        </pc:inkChg>
        <pc:inkChg chg="add mod">
          <ac:chgData name="Michael Kuniega" userId="999f7fd1-0dc3-4cba-81fd-6a42a8d75a98" providerId="ADAL" clId="{80274674-EDA9-4713-AB46-ED7ED2C83280}" dt="2023-01-22T22:32:17.669" v="443"/>
          <ac:inkMkLst>
            <pc:docMk/>
            <pc:sldMk cId="3717216369" sldId="283"/>
            <ac:inkMk id="9" creationId="{464B5B3B-343E-B8A7-B74B-8BAA088AA374}"/>
          </ac:inkMkLst>
        </pc:inkChg>
        <pc:inkChg chg="add mod">
          <ac:chgData name="Michael Kuniega" userId="999f7fd1-0dc3-4cba-81fd-6a42a8d75a98" providerId="ADAL" clId="{80274674-EDA9-4713-AB46-ED7ED2C83280}" dt="2023-01-22T22:32:17.669" v="443"/>
          <ac:inkMkLst>
            <pc:docMk/>
            <pc:sldMk cId="3717216369" sldId="283"/>
            <ac:inkMk id="10" creationId="{60DFE08A-3496-656A-0E0C-0071C52226C2}"/>
          </ac:inkMkLst>
        </pc:inkChg>
        <pc:inkChg chg="add mod">
          <ac:chgData name="Michael Kuniega" userId="999f7fd1-0dc3-4cba-81fd-6a42a8d75a98" providerId="ADAL" clId="{80274674-EDA9-4713-AB46-ED7ED2C83280}" dt="2023-01-22T22:32:17.669" v="443"/>
          <ac:inkMkLst>
            <pc:docMk/>
            <pc:sldMk cId="3717216369" sldId="283"/>
            <ac:inkMk id="12" creationId="{C7E7F6CA-D2EB-82DC-1CAB-462866432801}"/>
          </ac:inkMkLst>
        </pc:inkChg>
        <pc:inkChg chg="add mod">
          <ac:chgData name="Michael Kuniega" userId="999f7fd1-0dc3-4cba-81fd-6a42a8d75a98" providerId="ADAL" clId="{80274674-EDA9-4713-AB46-ED7ED2C83280}" dt="2023-01-22T22:32:17.669" v="443"/>
          <ac:inkMkLst>
            <pc:docMk/>
            <pc:sldMk cId="3717216369" sldId="283"/>
            <ac:inkMk id="13" creationId="{A7C3F9AE-6080-D27D-B01D-0C45B167EF6C}"/>
          </ac:inkMkLst>
        </pc:inkChg>
        <pc:inkChg chg="add mod">
          <ac:chgData name="Michael Kuniega" userId="999f7fd1-0dc3-4cba-81fd-6a42a8d75a98" providerId="ADAL" clId="{80274674-EDA9-4713-AB46-ED7ED2C83280}" dt="2023-01-22T22:32:17.669" v="443"/>
          <ac:inkMkLst>
            <pc:docMk/>
            <pc:sldMk cId="3717216369" sldId="283"/>
            <ac:inkMk id="14" creationId="{168E19DA-61E2-19C7-7730-F594F0645DAF}"/>
          </ac:inkMkLst>
        </pc:inkChg>
        <pc:inkChg chg="add mod">
          <ac:chgData name="Michael Kuniega" userId="999f7fd1-0dc3-4cba-81fd-6a42a8d75a98" providerId="ADAL" clId="{80274674-EDA9-4713-AB46-ED7ED2C83280}" dt="2023-01-22T22:32:17.669" v="443"/>
          <ac:inkMkLst>
            <pc:docMk/>
            <pc:sldMk cId="3717216369" sldId="283"/>
            <ac:inkMk id="15" creationId="{C433EE5A-C24B-2AF4-D0D1-8A1EB245585F}"/>
          </ac:inkMkLst>
        </pc:inkChg>
        <pc:inkChg chg="add mod">
          <ac:chgData name="Michael Kuniega" userId="999f7fd1-0dc3-4cba-81fd-6a42a8d75a98" providerId="ADAL" clId="{80274674-EDA9-4713-AB46-ED7ED2C83280}" dt="2023-01-22T22:32:17.669" v="443"/>
          <ac:inkMkLst>
            <pc:docMk/>
            <pc:sldMk cId="3717216369" sldId="283"/>
            <ac:inkMk id="16" creationId="{26425C52-4F8C-970B-0B28-CB56FCC9D793}"/>
          </ac:inkMkLst>
        </pc:inkChg>
        <pc:inkChg chg="add mod">
          <ac:chgData name="Michael Kuniega" userId="999f7fd1-0dc3-4cba-81fd-6a42a8d75a98" providerId="ADAL" clId="{80274674-EDA9-4713-AB46-ED7ED2C83280}" dt="2023-01-22T22:32:17.669" v="443"/>
          <ac:inkMkLst>
            <pc:docMk/>
            <pc:sldMk cId="3717216369" sldId="283"/>
            <ac:inkMk id="18" creationId="{EE79DFF3-0072-3524-D7D2-2AF62F4BE93F}"/>
          </ac:inkMkLst>
        </pc:inkChg>
        <pc:inkChg chg="add mod">
          <ac:chgData name="Michael Kuniega" userId="999f7fd1-0dc3-4cba-81fd-6a42a8d75a98" providerId="ADAL" clId="{80274674-EDA9-4713-AB46-ED7ED2C83280}" dt="2023-01-22T22:32:17.669" v="443"/>
          <ac:inkMkLst>
            <pc:docMk/>
            <pc:sldMk cId="3717216369" sldId="283"/>
            <ac:inkMk id="19" creationId="{BDD8D77E-E290-15D6-6066-E4B263BC4035}"/>
          </ac:inkMkLst>
        </pc:inkChg>
        <pc:inkChg chg="add mod">
          <ac:chgData name="Michael Kuniega" userId="999f7fd1-0dc3-4cba-81fd-6a42a8d75a98" providerId="ADAL" clId="{80274674-EDA9-4713-AB46-ED7ED2C83280}" dt="2023-01-22T22:32:17.669" v="443"/>
          <ac:inkMkLst>
            <pc:docMk/>
            <pc:sldMk cId="3717216369" sldId="283"/>
            <ac:inkMk id="21" creationId="{08648491-D41E-22BE-0EAD-B2E540894288}"/>
          </ac:inkMkLst>
        </pc:inkChg>
        <pc:inkChg chg="add mod">
          <ac:chgData name="Michael Kuniega" userId="999f7fd1-0dc3-4cba-81fd-6a42a8d75a98" providerId="ADAL" clId="{80274674-EDA9-4713-AB46-ED7ED2C83280}" dt="2023-01-22T22:32:17.669" v="443"/>
          <ac:inkMkLst>
            <pc:docMk/>
            <pc:sldMk cId="3717216369" sldId="283"/>
            <ac:inkMk id="22" creationId="{BE11F663-714F-276D-C1FE-9C0F48BABD66}"/>
          </ac:inkMkLst>
        </pc:inkChg>
        <pc:inkChg chg="add mod">
          <ac:chgData name="Michael Kuniega" userId="999f7fd1-0dc3-4cba-81fd-6a42a8d75a98" providerId="ADAL" clId="{80274674-EDA9-4713-AB46-ED7ED2C83280}" dt="2023-01-22T22:32:17.669" v="443"/>
          <ac:inkMkLst>
            <pc:docMk/>
            <pc:sldMk cId="3717216369" sldId="283"/>
            <ac:inkMk id="23" creationId="{167DC537-816D-1E5E-FECC-62664E99546A}"/>
          </ac:inkMkLst>
        </pc:inkChg>
        <pc:inkChg chg="add mod">
          <ac:chgData name="Michael Kuniega" userId="999f7fd1-0dc3-4cba-81fd-6a42a8d75a98" providerId="ADAL" clId="{80274674-EDA9-4713-AB46-ED7ED2C83280}" dt="2023-01-22T22:32:17.669" v="443"/>
          <ac:inkMkLst>
            <pc:docMk/>
            <pc:sldMk cId="3717216369" sldId="283"/>
            <ac:inkMk id="24" creationId="{CCA0AE01-78B3-E682-5AC4-AD47CE698980}"/>
          </ac:inkMkLst>
        </pc:inkChg>
        <pc:inkChg chg="add mod">
          <ac:chgData name="Michael Kuniega" userId="999f7fd1-0dc3-4cba-81fd-6a42a8d75a98" providerId="ADAL" clId="{80274674-EDA9-4713-AB46-ED7ED2C83280}" dt="2023-01-22T22:32:32.486" v="463"/>
          <ac:inkMkLst>
            <pc:docMk/>
            <pc:sldMk cId="3717216369" sldId="283"/>
            <ac:inkMk id="26" creationId="{4214866A-ADB3-0F16-0F01-B0F6E0FF41EC}"/>
          </ac:inkMkLst>
        </pc:inkChg>
        <pc:inkChg chg="add mod">
          <ac:chgData name="Michael Kuniega" userId="999f7fd1-0dc3-4cba-81fd-6a42a8d75a98" providerId="ADAL" clId="{80274674-EDA9-4713-AB46-ED7ED2C83280}" dt="2023-01-22T22:32:32.486" v="463"/>
          <ac:inkMkLst>
            <pc:docMk/>
            <pc:sldMk cId="3717216369" sldId="283"/>
            <ac:inkMk id="27" creationId="{E203E76D-4234-1EA4-5757-7A67790A07BD}"/>
          </ac:inkMkLst>
        </pc:inkChg>
        <pc:inkChg chg="add mod">
          <ac:chgData name="Michael Kuniega" userId="999f7fd1-0dc3-4cba-81fd-6a42a8d75a98" providerId="ADAL" clId="{80274674-EDA9-4713-AB46-ED7ED2C83280}" dt="2023-01-22T22:32:32.486" v="463"/>
          <ac:inkMkLst>
            <pc:docMk/>
            <pc:sldMk cId="3717216369" sldId="283"/>
            <ac:inkMk id="28" creationId="{8F9F667A-33B2-D9E2-553F-1EB6D254E4C4}"/>
          </ac:inkMkLst>
        </pc:inkChg>
        <pc:inkChg chg="add mod">
          <ac:chgData name="Michael Kuniega" userId="999f7fd1-0dc3-4cba-81fd-6a42a8d75a98" providerId="ADAL" clId="{80274674-EDA9-4713-AB46-ED7ED2C83280}" dt="2023-01-22T22:32:32.486" v="463"/>
          <ac:inkMkLst>
            <pc:docMk/>
            <pc:sldMk cId="3717216369" sldId="283"/>
            <ac:inkMk id="29" creationId="{651EF477-3A72-D7A3-1B6C-EE8BB052D723}"/>
          </ac:inkMkLst>
        </pc:inkChg>
        <pc:inkChg chg="add mod">
          <ac:chgData name="Michael Kuniega" userId="999f7fd1-0dc3-4cba-81fd-6a42a8d75a98" providerId="ADAL" clId="{80274674-EDA9-4713-AB46-ED7ED2C83280}" dt="2023-01-22T22:32:32.486" v="463"/>
          <ac:inkMkLst>
            <pc:docMk/>
            <pc:sldMk cId="3717216369" sldId="283"/>
            <ac:inkMk id="30" creationId="{C8BB37CF-F1BA-FABF-042D-3BE4CF24A829}"/>
          </ac:inkMkLst>
        </pc:inkChg>
        <pc:inkChg chg="add mod">
          <ac:chgData name="Michael Kuniega" userId="999f7fd1-0dc3-4cba-81fd-6a42a8d75a98" providerId="ADAL" clId="{80274674-EDA9-4713-AB46-ED7ED2C83280}" dt="2023-01-22T22:32:32.486" v="463"/>
          <ac:inkMkLst>
            <pc:docMk/>
            <pc:sldMk cId="3717216369" sldId="283"/>
            <ac:inkMk id="31" creationId="{0F9D3957-AB27-6A05-7D9C-6C6DF2BC8EB2}"/>
          </ac:inkMkLst>
        </pc:inkChg>
        <pc:inkChg chg="add mod">
          <ac:chgData name="Michael Kuniega" userId="999f7fd1-0dc3-4cba-81fd-6a42a8d75a98" providerId="ADAL" clId="{80274674-EDA9-4713-AB46-ED7ED2C83280}" dt="2023-01-22T22:32:32.486" v="463"/>
          <ac:inkMkLst>
            <pc:docMk/>
            <pc:sldMk cId="3717216369" sldId="283"/>
            <ac:inkMk id="32" creationId="{5EA26F6E-2983-B357-6687-FF7A07117FED}"/>
          </ac:inkMkLst>
        </pc:inkChg>
        <pc:inkChg chg="add mod">
          <ac:chgData name="Michael Kuniega" userId="999f7fd1-0dc3-4cba-81fd-6a42a8d75a98" providerId="ADAL" clId="{80274674-EDA9-4713-AB46-ED7ED2C83280}" dt="2023-01-22T22:32:32.486" v="463"/>
          <ac:inkMkLst>
            <pc:docMk/>
            <pc:sldMk cId="3717216369" sldId="283"/>
            <ac:inkMk id="33" creationId="{061B0050-3C68-3B64-EAEE-920A489BF60A}"/>
          </ac:inkMkLst>
        </pc:inkChg>
        <pc:inkChg chg="add mod">
          <ac:chgData name="Michael Kuniega" userId="999f7fd1-0dc3-4cba-81fd-6a42a8d75a98" providerId="ADAL" clId="{80274674-EDA9-4713-AB46-ED7ED2C83280}" dt="2023-01-22T22:32:32.486" v="463"/>
          <ac:inkMkLst>
            <pc:docMk/>
            <pc:sldMk cId="3717216369" sldId="283"/>
            <ac:inkMk id="34" creationId="{4E5A4846-EEC8-4992-063E-3DFCCE1E60C0}"/>
          </ac:inkMkLst>
        </pc:inkChg>
        <pc:inkChg chg="add mod">
          <ac:chgData name="Michael Kuniega" userId="999f7fd1-0dc3-4cba-81fd-6a42a8d75a98" providerId="ADAL" clId="{80274674-EDA9-4713-AB46-ED7ED2C83280}" dt="2023-01-22T22:32:32.486" v="463"/>
          <ac:inkMkLst>
            <pc:docMk/>
            <pc:sldMk cId="3717216369" sldId="283"/>
            <ac:inkMk id="35" creationId="{BB5028B6-1751-2C5D-4874-A4FCB0F88DE3}"/>
          </ac:inkMkLst>
        </pc:inkChg>
        <pc:inkChg chg="add mod">
          <ac:chgData name="Michael Kuniega" userId="999f7fd1-0dc3-4cba-81fd-6a42a8d75a98" providerId="ADAL" clId="{80274674-EDA9-4713-AB46-ED7ED2C83280}" dt="2023-01-22T22:32:32.486" v="463"/>
          <ac:inkMkLst>
            <pc:docMk/>
            <pc:sldMk cId="3717216369" sldId="283"/>
            <ac:inkMk id="36" creationId="{11378E58-1AB2-E386-55D4-F187A2E5071A}"/>
          </ac:inkMkLst>
        </pc:inkChg>
        <pc:inkChg chg="add mod">
          <ac:chgData name="Michael Kuniega" userId="999f7fd1-0dc3-4cba-81fd-6a42a8d75a98" providerId="ADAL" clId="{80274674-EDA9-4713-AB46-ED7ED2C83280}" dt="2023-01-22T22:32:32.486" v="463"/>
          <ac:inkMkLst>
            <pc:docMk/>
            <pc:sldMk cId="3717216369" sldId="283"/>
            <ac:inkMk id="37" creationId="{A5AAF86C-079F-9924-013C-9345F8C615E3}"/>
          </ac:inkMkLst>
        </pc:inkChg>
        <pc:inkChg chg="add mod">
          <ac:chgData name="Michael Kuniega" userId="999f7fd1-0dc3-4cba-81fd-6a42a8d75a98" providerId="ADAL" clId="{80274674-EDA9-4713-AB46-ED7ED2C83280}" dt="2023-01-22T22:32:32.486" v="463"/>
          <ac:inkMkLst>
            <pc:docMk/>
            <pc:sldMk cId="3717216369" sldId="283"/>
            <ac:inkMk id="38" creationId="{48348D51-7F5D-15AA-3763-DC2479AABCCC}"/>
          </ac:inkMkLst>
        </pc:inkChg>
        <pc:inkChg chg="add mod">
          <ac:chgData name="Michael Kuniega" userId="999f7fd1-0dc3-4cba-81fd-6a42a8d75a98" providerId="ADAL" clId="{80274674-EDA9-4713-AB46-ED7ED2C83280}" dt="2023-01-22T22:32:32.486" v="463"/>
          <ac:inkMkLst>
            <pc:docMk/>
            <pc:sldMk cId="3717216369" sldId="283"/>
            <ac:inkMk id="39" creationId="{DF2336DD-FA64-24B2-9F9D-3F0309C1837B}"/>
          </ac:inkMkLst>
        </pc:inkChg>
        <pc:inkChg chg="add mod">
          <ac:chgData name="Michael Kuniega" userId="999f7fd1-0dc3-4cba-81fd-6a42a8d75a98" providerId="ADAL" clId="{80274674-EDA9-4713-AB46-ED7ED2C83280}" dt="2023-01-22T22:32:32.486" v="463"/>
          <ac:inkMkLst>
            <pc:docMk/>
            <pc:sldMk cId="3717216369" sldId="283"/>
            <ac:inkMk id="40" creationId="{9F354EC9-B33D-AF14-10F3-5B10EE72A30B}"/>
          </ac:inkMkLst>
        </pc:inkChg>
        <pc:inkChg chg="add mod">
          <ac:chgData name="Michael Kuniega" userId="999f7fd1-0dc3-4cba-81fd-6a42a8d75a98" providerId="ADAL" clId="{80274674-EDA9-4713-AB46-ED7ED2C83280}" dt="2023-01-22T22:32:32.486" v="463"/>
          <ac:inkMkLst>
            <pc:docMk/>
            <pc:sldMk cId="3717216369" sldId="283"/>
            <ac:inkMk id="41" creationId="{75409A83-0BDE-91DF-8033-620EE6A1EB86}"/>
          </ac:inkMkLst>
        </pc:inkChg>
        <pc:inkChg chg="add mod">
          <ac:chgData name="Michael Kuniega" userId="999f7fd1-0dc3-4cba-81fd-6a42a8d75a98" providerId="ADAL" clId="{80274674-EDA9-4713-AB46-ED7ED2C83280}" dt="2023-01-22T22:32:32.486" v="463"/>
          <ac:inkMkLst>
            <pc:docMk/>
            <pc:sldMk cId="3717216369" sldId="283"/>
            <ac:inkMk id="42" creationId="{D825BAAF-01F7-2743-2019-33BB598B3FC8}"/>
          </ac:inkMkLst>
        </pc:inkChg>
        <pc:inkChg chg="add mod">
          <ac:chgData name="Michael Kuniega" userId="999f7fd1-0dc3-4cba-81fd-6a42a8d75a98" providerId="ADAL" clId="{80274674-EDA9-4713-AB46-ED7ED2C83280}" dt="2023-01-22T22:32:32.486" v="463"/>
          <ac:inkMkLst>
            <pc:docMk/>
            <pc:sldMk cId="3717216369" sldId="283"/>
            <ac:inkMk id="43" creationId="{6A53C8B6-3176-1CA3-DAE5-BF88F1DEA48F}"/>
          </ac:inkMkLst>
        </pc:inkChg>
        <pc:inkChg chg="add mod">
          <ac:chgData name="Michael Kuniega" userId="999f7fd1-0dc3-4cba-81fd-6a42a8d75a98" providerId="ADAL" clId="{80274674-EDA9-4713-AB46-ED7ED2C83280}" dt="2023-01-22T22:32:32.486" v="463"/>
          <ac:inkMkLst>
            <pc:docMk/>
            <pc:sldMk cId="3717216369" sldId="283"/>
            <ac:inkMk id="44" creationId="{163221A3-094A-50E6-CCE1-AF4D8707A2B4}"/>
          </ac:inkMkLst>
        </pc:inkChg>
        <pc:inkChg chg="add mod">
          <ac:chgData name="Michael Kuniega" userId="999f7fd1-0dc3-4cba-81fd-6a42a8d75a98" providerId="ADAL" clId="{80274674-EDA9-4713-AB46-ED7ED2C83280}" dt="2023-01-22T22:34:59.771" v="539"/>
          <ac:inkMkLst>
            <pc:docMk/>
            <pc:sldMk cId="3717216369" sldId="283"/>
            <ac:inkMk id="46" creationId="{C69CA3F4-CE18-F7DE-43D6-43D0801F0D88}"/>
          </ac:inkMkLst>
        </pc:inkChg>
        <pc:inkChg chg="add mod">
          <ac:chgData name="Michael Kuniega" userId="999f7fd1-0dc3-4cba-81fd-6a42a8d75a98" providerId="ADAL" clId="{80274674-EDA9-4713-AB46-ED7ED2C83280}" dt="2023-01-22T22:34:59.771" v="539"/>
          <ac:inkMkLst>
            <pc:docMk/>
            <pc:sldMk cId="3717216369" sldId="283"/>
            <ac:inkMk id="47" creationId="{66E0560E-9746-5BF3-349D-AE4F4C0FD3FF}"/>
          </ac:inkMkLst>
        </pc:inkChg>
        <pc:inkChg chg="add mod">
          <ac:chgData name="Michael Kuniega" userId="999f7fd1-0dc3-4cba-81fd-6a42a8d75a98" providerId="ADAL" clId="{80274674-EDA9-4713-AB46-ED7ED2C83280}" dt="2023-01-22T22:34:59.771" v="539"/>
          <ac:inkMkLst>
            <pc:docMk/>
            <pc:sldMk cId="3717216369" sldId="283"/>
            <ac:inkMk id="48" creationId="{4B0349A2-0FDD-8B98-1BD6-4A1F3859B394}"/>
          </ac:inkMkLst>
        </pc:inkChg>
        <pc:inkChg chg="add mod">
          <ac:chgData name="Michael Kuniega" userId="999f7fd1-0dc3-4cba-81fd-6a42a8d75a98" providerId="ADAL" clId="{80274674-EDA9-4713-AB46-ED7ED2C83280}" dt="2023-01-22T22:34:59.771" v="539"/>
          <ac:inkMkLst>
            <pc:docMk/>
            <pc:sldMk cId="3717216369" sldId="283"/>
            <ac:inkMk id="49" creationId="{0703F4F8-AC14-67AC-D1B1-F26C6A8745A0}"/>
          </ac:inkMkLst>
        </pc:inkChg>
        <pc:inkChg chg="add mod">
          <ac:chgData name="Michael Kuniega" userId="999f7fd1-0dc3-4cba-81fd-6a42a8d75a98" providerId="ADAL" clId="{80274674-EDA9-4713-AB46-ED7ED2C83280}" dt="2023-01-22T22:34:59.771" v="539"/>
          <ac:inkMkLst>
            <pc:docMk/>
            <pc:sldMk cId="3717216369" sldId="283"/>
            <ac:inkMk id="50" creationId="{8FD58AB5-78A2-8D2B-A6CE-91E73F8E4A0D}"/>
          </ac:inkMkLst>
        </pc:inkChg>
        <pc:inkChg chg="add mod">
          <ac:chgData name="Michael Kuniega" userId="999f7fd1-0dc3-4cba-81fd-6a42a8d75a98" providerId="ADAL" clId="{80274674-EDA9-4713-AB46-ED7ED2C83280}" dt="2023-01-22T22:34:59.771" v="539"/>
          <ac:inkMkLst>
            <pc:docMk/>
            <pc:sldMk cId="3717216369" sldId="283"/>
            <ac:inkMk id="51" creationId="{A7823D9F-6687-A8EE-77AA-258251C81DEE}"/>
          </ac:inkMkLst>
        </pc:inkChg>
        <pc:inkChg chg="add mod">
          <ac:chgData name="Michael Kuniega" userId="999f7fd1-0dc3-4cba-81fd-6a42a8d75a98" providerId="ADAL" clId="{80274674-EDA9-4713-AB46-ED7ED2C83280}" dt="2023-01-22T22:34:59.771" v="539"/>
          <ac:inkMkLst>
            <pc:docMk/>
            <pc:sldMk cId="3717216369" sldId="283"/>
            <ac:inkMk id="52" creationId="{D8D8311D-17EC-0389-B608-FF412D268CE5}"/>
          </ac:inkMkLst>
        </pc:inkChg>
        <pc:inkChg chg="add mod">
          <ac:chgData name="Michael Kuniega" userId="999f7fd1-0dc3-4cba-81fd-6a42a8d75a98" providerId="ADAL" clId="{80274674-EDA9-4713-AB46-ED7ED2C83280}" dt="2023-01-22T22:34:59.771" v="539"/>
          <ac:inkMkLst>
            <pc:docMk/>
            <pc:sldMk cId="3717216369" sldId="283"/>
            <ac:inkMk id="53" creationId="{2CB82EE9-BD19-AC60-9A64-AB5B909F220D}"/>
          </ac:inkMkLst>
        </pc:inkChg>
        <pc:inkChg chg="add del mod">
          <ac:chgData name="Michael Kuniega" userId="999f7fd1-0dc3-4cba-81fd-6a42a8d75a98" providerId="ADAL" clId="{80274674-EDA9-4713-AB46-ED7ED2C83280}" dt="2023-01-22T22:34:59.771" v="539"/>
          <ac:inkMkLst>
            <pc:docMk/>
            <pc:sldMk cId="3717216369" sldId="283"/>
            <ac:inkMk id="54" creationId="{D1A52625-69E8-F7AC-ADBB-AB39648D8BF5}"/>
          </ac:inkMkLst>
        </pc:inkChg>
        <pc:inkChg chg="add mod">
          <ac:chgData name="Michael Kuniega" userId="999f7fd1-0dc3-4cba-81fd-6a42a8d75a98" providerId="ADAL" clId="{80274674-EDA9-4713-AB46-ED7ED2C83280}" dt="2023-01-22T22:34:59.771" v="539"/>
          <ac:inkMkLst>
            <pc:docMk/>
            <pc:sldMk cId="3717216369" sldId="283"/>
            <ac:inkMk id="55" creationId="{61E60347-E7FD-2629-8A83-2E33199BC6EE}"/>
          </ac:inkMkLst>
        </pc:inkChg>
        <pc:inkChg chg="add mod">
          <ac:chgData name="Michael Kuniega" userId="999f7fd1-0dc3-4cba-81fd-6a42a8d75a98" providerId="ADAL" clId="{80274674-EDA9-4713-AB46-ED7ED2C83280}" dt="2023-01-22T22:34:59.771" v="539"/>
          <ac:inkMkLst>
            <pc:docMk/>
            <pc:sldMk cId="3717216369" sldId="283"/>
            <ac:inkMk id="56" creationId="{C03C2D9B-0136-FC27-D6EA-7D22BDD0E5DE}"/>
          </ac:inkMkLst>
        </pc:inkChg>
        <pc:inkChg chg="add mod">
          <ac:chgData name="Michael Kuniega" userId="999f7fd1-0dc3-4cba-81fd-6a42a8d75a98" providerId="ADAL" clId="{80274674-EDA9-4713-AB46-ED7ED2C83280}" dt="2023-01-22T22:34:59.771" v="539"/>
          <ac:inkMkLst>
            <pc:docMk/>
            <pc:sldMk cId="3717216369" sldId="283"/>
            <ac:inkMk id="57" creationId="{213A5E6C-36D0-3B85-76AE-FA9EBB29CB65}"/>
          </ac:inkMkLst>
        </pc:inkChg>
        <pc:inkChg chg="add mod">
          <ac:chgData name="Michael Kuniega" userId="999f7fd1-0dc3-4cba-81fd-6a42a8d75a98" providerId="ADAL" clId="{80274674-EDA9-4713-AB46-ED7ED2C83280}" dt="2023-01-22T22:34:59.771" v="539"/>
          <ac:inkMkLst>
            <pc:docMk/>
            <pc:sldMk cId="3717216369" sldId="283"/>
            <ac:inkMk id="58" creationId="{325099D5-45A7-3FEE-8F2D-7D217831781A}"/>
          </ac:inkMkLst>
        </pc:inkChg>
        <pc:inkChg chg="add mod">
          <ac:chgData name="Michael Kuniega" userId="999f7fd1-0dc3-4cba-81fd-6a42a8d75a98" providerId="ADAL" clId="{80274674-EDA9-4713-AB46-ED7ED2C83280}" dt="2023-01-22T22:34:59.771" v="539"/>
          <ac:inkMkLst>
            <pc:docMk/>
            <pc:sldMk cId="3717216369" sldId="283"/>
            <ac:inkMk id="59" creationId="{7B6FA435-AAFC-94EA-1ED1-37412A5C035E}"/>
          </ac:inkMkLst>
        </pc:inkChg>
        <pc:inkChg chg="add mod">
          <ac:chgData name="Michael Kuniega" userId="999f7fd1-0dc3-4cba-81fd-6a42a8d75a98" providerId="ADAL" clId="{80274674-EDA9-4713-AB46-ED7ED2C83280}" dt="2023-01-22T22:34:59.771" v="539"/>
          <ac:inkMkLst>
            <pc:docMk/>
            <pc:sldMk cId="3717216369" sldId="283"/>
            <ac:inkMk id="60" creationId="{696CAE63-74C4-61A9-2A7A-1FFEC22F63B5}"/>
          </ac:inkMkLst>
        </pc:inkChg>
        <pc:inkChg chg="add mod">
          <ac:chgData name="Michael Kuniega" userId="999f7fd1-0dc3-4cba-81fd-6a42a8d75a98" providerId="ADAL" clId="{80274674-EDA9-4713-AB46-ED7ED2C83280}" dt="2023-01-22T22:34:59.771" v="539"/>
          <ac:inkMkLst>
            <pc:docMk/>
            <pc:sldMk cId="3717216369" sldId="283"/>
            <ac:inkMk id="61" creationId="{3FB6817B-C177-2716-5796-48A7F163C45A}"/>
          </ac:inkMkLst>
        </pc:inkChg>
        <pc:inkChg chg="add mod">
          <ac:chgData name="Michael Kuniega" userId="999f7fd1-0dc3-4cba-81fd-6a42a8d75a98" providerId="ADAL" clId="{80274674-EDA9-4713-AB46-ED7ED2C83280}" dt="2023-01-22T22:34:59.771" v="539"/>
          <ac:inkMkLst>
            <pc:docMk/>
            <pc:sldMk cId="3717216369" sldId="283"/>
            <ac:inkMk id="62" creationId="{CDC69384-F382-1658-1D70-0E7CC8FDBBB9}"/>
          </ac:inkMkLst>
        </pc:inkChg>
        <pc:inkChg chg="add mod">
          <ac:chgData name="Michael Kuniega" userId="999f7fd1-0dc3-4cba-81fd-6a42a8d75a98" providerId="ADAL" clId="{80274674-EDA9-4713-AB46-ED7ED2C83280}" dt="2023-01-22T22:34:59.771" v="539"/>
          <ac:inkMkLst>
            <pc:docMk/>
            <pc:sldMk cId="3717216369" sldId="283"/>
            <ac:inkMk id="63" creationId="{335C7333-235B-841F-9A96-E187FE78222E}"/>
          </ac:inkMkLst>
        </pc:inkChg>
        <pc:inkChg chg="add mod">
          <ac:chgData name="Michael Kuniega" userId="999f7fd1-0dc3-4cba-81fd-6a42a8d75a98" providerId="ADAL" clId="{80274674-EDA9-4713-AB46-ED7ED2C83280}" dt="2023-01-22T22:34:59.771" v="539"/>
          <ac:inkMkLst>
            <pc:docMk/>
            <pc:sldMk cId="3717216369" sldId="283"/>
            <ac:inkMk id="64" creationId="{F8AA9B9A-CDA9-24C7-3DDD-AD3A69D4DF17}"/>
          </ac:inkMkLst>
        </pc:inkChg>
        <pc:inkChg chg="add mod">
          <ac:chgData name="Michael Kuniega" userId="999f7fd1-0dc3-4cba-81fd-6a42a8d75a98" providerId="ADAL" clId="{80274674-EDA9-4713-AB46-ED7ED2C83280}" dt="2023-01-22T22:34:59.771" v="539"/>
          <ac:inkMkLst>
            <pc:docMk/>
            <pc:sldMk cId="3717216369" sldId="283"/>
            <ac:inkMk id="67" creationId="{10A02974-B53D-5E08-1036-62BBEBFAA136}"/>
          </ac:inkMkLst>
        </pc:inkChg>
        <pc:inkChg chg="add mod">
          <ac:chgData name="Michael Kuniega" userId="999f7fd1-0dc3-4cba-81fd-6a42a8d75a98" providerId="ADAL" clId="{80274674-EDA9-4713-AB46-ED7ED2C83280}" dt="2023-01-22T22:34:59.771" v="539"/>
          <ac:inkMkLst>
            <pc:docMk/>
            <pc:sldMk cId="3717216369" sldId="283"/>
            <ac:inkMk id="68" creationId="{92B76EB7-DC70-B6B2-CCC4-874163CA108D}"/>
          </ac:inkMkLst>
        </pc:inkChg>
        <pc:inkChg chg="add mod">
          <ac:chgData name="Michael Kuniega" userId="999f7fd1-0dc3-4cba-81fd-6a42a8d75a98" providerId="ADAL" clId="{80274674-EDA9-4713-AB46-ED7ED2C83280}" dt="2023-01-22T22:34:59.771" v="539"/>
          <ac:inkMkLst>
            <pc:docMk/>
            <pc:sldMk cId="3717216369" sldId="283"/>
            <ac:inkMk id="69" creationId="{FA3E673B-B0E1-16C3-4C2A-FD878D5680B8}"/>
          </ac:inkMkLst>
        </pc:inkChg>
        <pc:inkChg chg="add mod">
          <ac:chgData name="Michael Kuniega" userId="999f7fd1-0dc3-4cba-81fd-6a42a8d75a98" providerId="ADAL" clId="{80274674-EDA9-4713-AB46-ED7ED2C83280}" dt="2023-01-22T22:34:59.771" v="539"/>
          <ac:inkMkLst>
            <pc:docMk/>
            <pc:sldMk cId="3717216369" sldId="283"/>
            <ac:inkMk id="70" creationId="{C745EC59-D7EA-3CE4-10E2-FE5602D2AEE9}"/>
          </ac:inkMkLst>
        </pc:inkChg>
        <pc:inkChg chg="add del mod">
          <ac:chgData name="Michael Kuniega" userId="999f7fd1-0dc3-4cba-81fd-6a42a8d75a98" providerId="ADAL" clId="{80274674-EDA9-4713-AB46-ED7ED2C83280}" dt="2023-01-22T22:34:57.895" v="538"/>
          <ac:inkMkLst>
            <pc:docMk/>
            <pc:sldMk cId="3717216369" sldId="283"/>
            <ac:inkMk id="71" creationId="{C5860BC5-D699-3779-36D1-7EFA35117BCB}"/>
          </ac:inkMkLst>
        </pc:inkChg>
        <pc:inkChg chg="add mod">
          <ac:chgData name="Michael Kuniega" userId="999f7fd1-0dc3-4cba-81fd-6a42a8d75a98" providerId="ADAL" clId="{80274674-EDA9-4713-AB46-ED7ED2C83280}" dt="2023-01-22T22:34:59.771" v="539"/>
          <ac:inkMkLst>
            <pc:docMk/>
            <pc:sldMk cId="3717216369" sldId="283"/>
            <ac:inkMk id="72" creationId="{99D17D4E-9FE4-D4F8-D253-83A44027A2CD}"/>
          </ac:inkMkLst>
        </pc:inkChg>
        <pc:inkChg chg="add mod">
          <ac:chgData name="Michael Kuniega" userId="999f7fd1-0dc3-4cba-81fd-6a42a8d75a98" providerId="ADAL" clId="{80274674-EDA9-4713-AB46-ED7ED2C83280}" dt="2023-01-22T22:34:59.771" v="539"/>
          <ac:inkMkLst>
            <pc:docMk/>
            <pc:sldMk cId="3717216369" sldId="283"/>
            <ac:inkMk id="73" creationId="{068C046D-8F0A-D7E7-81F0-A1EDA8F42DA3}"/>
          </ac:inkMkLst>
        </pc:inkChg>
        <pc:inkChg chg="add mod">
          <ac:chgData name="Michael Kuniega" userId="999f7fd1-0dc3-4cba-81fd-6a42a8d75a98" providerId="ADAL" clId="{80274674-EDA9-4713-AB46-ED7ED2C83280}" dt="2023-01-22T22:34:59.771" v="539"/>
          <ac:inkMkLst>
            <pc:docMk/>
            <pc:sldMk cId="3717216369" sldId="283"/>
            <ac:inkMk id="74" creationId="{49708C36-1324-B2B3-3D74-2BBFB670C9F6}"/>
          </ac:inkMkLst>
        </pc:inkChg>
        <pc:inkChg chg="add mod">
          <ac:chgData name="Michael Kuniega" userId="999f7fd1-0dc3-4cba-81fd-6a42a8d75a98" providerId="ADAL" clId="{80274674-EDA9-4713-AB46-ED7ED2C83280}" dt="2023-01-22T22:34:59.771" v="539"/>
          <ac:inkMkLst>
            <pc:docMk/>
            <pc:sldMk cId="3717216369" sldId="283"/>
            <ac:inkMk id="75" creationId="{1A63BA1F-6577-875E-D9DC-1F7CA09736FE}"/>
          </ac:inkMkLst>
        </pc:inkChg>
        <pc:inkChg chg="add mod">
          <ac:chgData name="Michael Kuniega" userId="999f7fd1-0dc3-4cba-81fd-6a42a8d75a98" providerId="ADAL" clId="{80274674-EDA9-4713-AB46-ED7ED2C83280}" dt="2023-01-22T22:34:59.771" v="539"/>
          <ac:inkMkLst>
            <pc:docMk/>
            <pc:sldMk cId="3717216369" sldId="283"/>
            <ac:inkMk id="76" creationId="{58E4EB5A-5FA2-26FD-F6D5-7CD3D5FF4093}"/>
          </ac:inkMkLst>
        </pc:inkChg>
        <pc:inkChg chg="add mod">
          <ac:chgData name="Michael Kuniega" userId="999f7fd1-0dc3-4cba-81fd-6a42a8d75a98" providerId="ADAL" clId="{80274674-EDA9-4713-AB46-ED7ED2C83280}" dt="2023-01-22T22:34:59.771" v="539"/>
          <ac:inkMkLst>
            <pc:docMk/>
            <pc:sldMk cId="3717216369" sldId="283"/>
            <ac:inkMk id="77" creationId="{70717F47-9342-2BC1-0D72-D48974C9E188}"/>
          </ac:inkMkLst>
        </pc:inkChg>
        <pc:inkChg chg="add mod">
          <ac:chgData name="Michael Kuniega" userId="999f7fd1-0dc3-4cba-81fd-6a42a8d75a98" providerId="ADAL" clId="{80274674-EDA9-4713-AB46-ED7ED2C83280}" dt="2023-01-22T22:34:59.771" v="539"/>
          <ac:inkMkLst>
            <pc:docMk/>
            <pc:sldMk cId="3717216369" sldId="283"/>
            <ac:inkMk id="78" creationId="{5837C9BE-AD44-BCA3-5E0E-886FBE9EF08D}"/>
          </ac:inkMkLst>
        </pc:inkChg>
        <pc:inkChg chg="add mod">
          <ac:chgData name="Michael Kuniega" userId="999f7fd1-0dc3-4cba-81fd-6a42a8d75a98" providerId="ADAL" clId="{80274674-EDA9-4713-AB46-ED7ED2C83280}" dt="2023-01-22T22:34:59.771" v="539"/>
          <ac:inkMkLst>
            <pc:docMk/>
            <pc:sldMk cId="3717216369" sldId="283"/>
            <ac:inkMk id="79" creationId="{57BED69B-3E04-41D2-8247-8F35D2B928C8}"/>
          </ac:inkMkLst>
        </pc:inkChg>
        <pc:inkChg chg="add mod">
          <ac:chgData name="Michael Kuniega" userId="999f7fd1-0dc3-4cba-81fd-6a42a8d75a98" providerId="ADAL" clId="{80274674-EDA9-4713-AB46-ED7ED2C83280}" dt="2023-01-22T22:34:59.771" v="539"/>
          <ac:inkMkLst>
            <pc:docMk/>
            <pc:sldMk cId="3717216369" sldId="283"/>
            <ac:inkMk id="80" creationId="{983FB77C-AC58-5000-B1F4-E74ED7EDD162}"/>
          </ac:inkMkLst>
        </pc:inkChg>
        <pc:inkChg chg="add mod">
          <ac:chgData name="Michael Kuniega" userId="999f7fd1-0dc3-4cba-81fd-6a42a8d75a98" providerId="ADAL" clId="{80274674-EDA9-4713-AB46-ED7ED2C83280}" dt="2023-01-22T22:34:59.771" v="539"/>
          <ac:inkMkLst>
            <pc:docMk/>
            <pc:sldMk cId="3717216369" sldId="283"/>
            <ac:inkMk id="81" creationId="{D7410D58-DFCE-3F91-8BFB-D463D27F7C28}"/>
          </ac:inkMkLst>
        </pc:inkChg>
        <pc:inkChg chg="add mod">
          <ac:chgData name="Michael Kuniega" userId="999f7fd1-0dc3-4cba-81fd-6a42a8d75a98" providerId="ADAL" clId="{80274674-EDA9-4713-AB46-ED7ED2C83280}" dt="2023-01-22T22:34:59.771" v="539"/>
          <ac:inkMkLst>
            <pc:docMk/>
            <pc:sldMk cId="3717216369" sldId="283"/>
            <ac:inkMk id="82" creationId="{5BBE1A22-69EE-FBB2-4192-DC0156F9C260}"/>
          </ac:inkMkLst>
        </pc:inkChg>
        <pc:inkChg chg="add mod">
          <ac:chgData name="Michael Kuniega" userId="999f7fd1-0dc3-4cba-81fd-6a42a8d75a98" providerId="ADAL" clId="{80274674-EDA9-4713-AB46-ED7ED2C83280}" dt="2023-01-22T22:34:59.771" v="539"/>
          <ac:inkMkLst>
            <pc:docMk/>
            <pc:sldMk cId="3717216369" sldId="283"/>
            <ac:inkMk id="83" creationId="{CECA3AC1-AAC0-D777-71F4-18E3A69B68D0}"/>
          </ac:inkMkLst>
        </pc:inkChg>
        <pc:inkChg chg="add mod">
          <ac:chgData name="Michael Kuniega" userId="999f7fd1-0dc3-4cba-81fd-6a42a8d75a98" providerId="ADAL" clId="{80274674-EDA9-4713-AB46-ED7ED2C83280}" dt="2023-01-22T22:34:59.771" v="539"/>
          <ac:inkMkLst>
            <pc:docMk/>
            <pc:sldMk cId="3717216369" sldId="283"/>
            <ac:inkMk id="84" creationId="{F68191AB-0D63-2359-2E41-B6C13FE397A6}"/>
          </ac:inkMkLst>
        </pc:inkChg>
        <pc:inkChg chg="add mod">
          <ac:chgData name="Michael Kuniega" userId="999f7fd1-0dc3-4cba-81fd-6a42a8d75a98" providerId="ADAL" clId="{80274674-EDA9-4713-AB46-ED7ED2C83280}" dt="2023-01-22T22:34:59.771" v="539"/>
          <ac:inkMkLst>
            <pc:docMk/>
            <pc:sldMk cId="3717216369" sldId="283"/>
            <ac:inkMk id="85" creationId="{79CF4D6C-1AAF-1752-6099-0A264BDDABD0}"/>
          </ac:inkMkLst>
        </pc:inkChg>
        <pc:inkChg chg="add mod">
          <ac:chgData name="Michael Kuniega" userId="999f7fd1-0dc3-4cba-81fd-6a42a8d75a98" providerId="ADAL" clId="{80274674-EDA9-4713-AB46-ED7ED2C83280}" dt="2023-01-22T22:34:59.771" v="539"/>
          <ac:inkMkLst>
            <pc:docMk/>
            <pc:sldMk cId="3717216369" sldId="283"/>
            <ac:inkMk id="86" creationId="{0739F5DB-5B6A-89E6-798B-0EA261478E18}"/>
          </ac:inkMkLst>
        </pc:inkChg>
        <pc:inkChg chg="add mod">
          <ac:chgData name="Michael Kuniega" userId="999f7fd1-0dc3-4cba-81fd-6a42a8d75a98" providerId="ADAL" clId="{80274674-EDA9-4713-AB46-ED7ED2C83280}" dt="2023-01-22T22:34:59.771" v="539"/>
          <ac:inkMkLst>
            <pc:docMk/>
            <pc:sldMk cId="3717216369" sldId="283"/>
            <ac:inkMk id="87" creationId="{4E06E903-F240-BE0E-B513-0F861D436905}"/>
          </ac:inkMkLst>
        </pc:inkChg>
        <pc:inkChg chg="add mod">
          <ac:chgData name="Michael Kuniega" userId="999f7fd1-0dc3-4cba-81fd-6a42a8d75a98" providerId="ADAL" clId="{80274674-EDA9-4713-AB46-ED7ED2C83280}" dt="2023-01-22T22:34:59.771" v="539"/>
          <ac:inkMkLst>
            <pc:docMk/>
            <pc:sldMk cId="3717216369" sldId="283"/>
            <ac:inkMk id="88" creationId="{12EE1088-D329-8918-C58E-5FB89C74DC39}"/>
          </ac:inkMkLst>
        </pc:inkChg>
        <pc:inkChg chg="add mod">
          <ac:chgData name="Michael Kuniega" userId="999f7fd1-0dc3-4cba-81fd-6a42a8d75a98" providerId="ADAL" clId="{80274674-EDA9-4713-AB46-ED7ED2C83280}" dt="2023-01-22T22:34:59.771" v="539"/>
          <ac:inkMkLst>
            <pc:docMk/>
            <pc:sldMk cId="3717216369" sldId="283"/>
            <ac:inkMk id="89" creationId="{4B6EE952-0F47-6869-6A9F-BAC9D1E228C3}"/>
          </ac:inkMkLst>
        </pc:inkChg>
        <pc:inkChg chg="add mod">
          <ac:chgData name="Michael Kuniega" userId="999f7fd1-0dc3-4cba-81fd-6a42a8d75a98" providerId="ADAL" clId="{80274674-EDA9-4713-AB46-ED7ED2C83280}" dt="2023-01-22T22:34:59.771" v="539"/>
          <ac:inkMkLst>
            <pc:docMk/>
            <pc:sldMk cId="3717216369" sldId="283"/>
            <ac:inkMk id="90" creationId="{B50FE60A-92E3-ACE1-4437-E26CD287479B}"/>
          </ac:inkMkLst>
        </pc:inkChg>
        <pc:inkChg chg="add mod">
          <ac:chgData name="Michael Kuniega" userId="999f7fd1-0dc3-4cba-81fd-6a42a8d75a98" providerId="ADAL" clId="{80274674-EDA9-4713-AB46-ED7ED2C83280}" dt="2023-01-22T22:34:59.771" v="539"/>
          <ac:inkMkLst>
            <pc:docMk/>
            <pc:sldMk cId="3717216369" sldId="283"/>
            <ac:inkMk id="91" creationId="{2F98B7BA-9D53-E983-E759-2E1F7241F916}"/>
          </ac:inkMkLst>
        </pc:inkChg>
        <pc:inkChg chg="add mod">
          <ac:chgData name="Michael Kuniega" userId="999f7fd1-0dc3-4cba-81fd-6a42a8d75a98" providerId="ADAL" clId="{80274674-EDA9-4713-AB46-ED7ED2C83280}" dt="2023-01-22T22:34:59.771" v="539"/>
          <ac:inkMkLst>
            <pc:docMk/>
            <pc:sldMk cId="3717216369" sldId="283"/>
            <ac:inkMk id="92" creationId="{0181406D-7E13-B98C-5F7D-9507F9531AAB}"/>
          </ac:inkMkLst>
        </pc:inkChg>
        <pc:inkChg chg="add mod">
          <ac:chgData name="Michael Kuniega" userId="999f7fd1-0dc3-4cba-81fd-6a42a8d75a98" providerId="ADAL" clId="{80274674-EDA9-4713-AB46-ED7ED2C83280}" dt="2023-01-22T22:34:59.771" v="539"/>
          <ac:inkMkLst>
            <pc:docMk/>
            <pc:sldMk cId="3717216369" sldId="283"/>
            <ac:inkMk id="93" creationId="{538C72C7-6C4C-099F-9E74-1E797BBC947A}"/>
          </ac:inkMkLst>
        </pc:inkChg>
        <pc:inkChg chg="add del">
          <ac:chgData name="Michael Kuniega" userId="999f7fd1-0dc3-4cba-81fd-6a42a8d75a98" providerId="ADAL" clId="{80274674-EDA9-4713-AB46-ED7ED2C83280}" dt="2023-01-22T22:34:57.894" v="537"/>
          <ac:inkMkLst>
            <pc:docMk/>
            <pc:sldMk cId="3717216369" sldId="283"/>
            <ac:inkMk id="95" creationId="{0C5ABE29-6893-41CB-7583-0CEA173BCE94}"/>
          </ac:inkMkLst>
        </pc:inkChg>
        <pc:inkChg chg="add del">
          <ac:chgData name="Michael Kuniega" userId="999f7fd1-0dc3-4cba-81fd-6a42a8d75a98" providerId="ADAL" clId="{80274674-EDA9-4713-AB46-ED7ED2C83280}" dt="2023-01-22T22:34:12.195" v="516"/>
          <ac:inkMkLst>
            <pc:docMk/>
            <pc:sldMk cId="3717216369" sldId="283"/>
            <ac:inkMk id="96" creationId="{9FD89746-6017-C772-2FEF-C704B38F1381}"/>
          </ac:inkMkLst>
        </pc:inkChg>
        <pc:inkChg chg="add del mod">
          <ac:chgData name="Michael Kuniega" userId="999f7fd1-0dc3-4cba-81fd-6a42a8d75a98" providerId="ADAL" clId="{80274674-EDA9-4713-AB46-ED7ED2C83280}" dt="2023-01-22T22:35:25.147" v="555"/>
          <ac:inkMkLst>
            <pc:docMk/>
            <pc:sldMk cId="3717216369" sldId="283"/>
            <ac:inkMk id="97" creationId="{32A37434-F92F-BDC4-4577-E9A2B29944EF}"/>
          </ac:inkMkLst>
        </pc:inkChg>
        <pc:inkChg chg="add mod">
          <ac:chgData name="Michael Kuniega" userId="999f7fd1-0dc3-4cba-81fd-6a42a8d75a98" providerId="ADAL" clId="{80274674-EDA9-4713-AB46-ED7ED2C83280}" dt="2023-01-22T22:35:21.434" v="549"/>
          <ac:inkMkLst>
            <pc:docMk/>
            <pc:sldMk cId="3717216369" sldId="283"/>
            <ac:inkMk id="98" creationId="{599E8672-70E7-10F1-C776-88C8D1529462}"/>
          </ac:inkMkLst>
        </pc:inkChg>
        <pc:inkChg chg="add mod">
          <ac:chgData name="Michael Kuniega" userId="999f7fd1-0dc3-4cba-81fd-6a42a8d75a98" providerId="ADAL" clId="{80274674-EDA9-4713-AB46-ED7ED2C83280}" dt="2023-01-22T22:36:20.135" v="602"/>
          <ac:inkMkLst>
            <pc:docMk/>
            <pc:sldMk cId="3717216369" sldId="283"/>
            <ac:inkMk id="100" creationId="{CE789FAF-2556-99BC-52B9-653D798F2D7E}"/>
          </ac:inkMkLst>
        </pc:inkChg>
        <pc:inkChg chg="add mod">
          <ac:chgData name="Michael Kuniega" userId="999f7fd1-0dc3-4cba-81fd-6a42a8d75a98" providerId="ADAL" clId="{80274674-EDA9-4713-AB46-ED7ED2C83280}" dt="2023-01-22T22:36:20.135" v="602"/>
          <ac:inkMkLst>
            <pc:docMk/>
            <pc:sldMk cId="3717216369" sldId="283"/>
            <ac:inkMk id="101" creationId="{EE00EDDC-FC19-C7C5-1880-B872ED77575B}"/>
          </ac:inkMkLst>
        </pc:inkChg>
        <pc:inkChg chg="add mod">
          <ac:chgData name="Michael Kuniega" userId="999f7fd1-0dc3-4cba-81fd-6a42a8d75a98" providerId="ADAL" clId="{80274674-EDA9-4713-AB46-ED7ED2C83280}" dt="2023-01-22T22:36:20.135" v="602"/>
          <ac:inkMkLst>
            <pc:docMk/>
            <pc:sldMk cId="3717216369" sldId="283"/>
            <ac:inkMk id="102" creationId="{BF35D284-05D2-A4A3-2D9D-AA048E4D72AF}"/>
          </ac:inkMkLst>
        </pc:inkChg>
        <pc:inkChg chg="add mod">
          <ac:chgData name="Michael Kuniega" userId="999f7fd1-0dc3-4cba-81fd-6a42a8d75a98" providerId="ADAL" clId="{80274674-EDA9-4713-AB46-ED7ED2C83280}" dt="2023-01-22T22:36:20.135" v="602"/>
          <ac:inkMkLst>
            <pc:docMk/>
            <pc:sldMk cId="3717216369" sldId="283"/>
            <ac:inkMk id="103" creationId="{D7E8FB1E-4577-6BDB-1E65-EA473E96A39E}"/>
          </ac:inkMkLst>
        </pc:inkChg>
        <pc:inkChg chg="add mod">
          <ac:chgData name="Michael Kuniega" userId="999f7fd1-0dc3-4cba-81fd-6a42a8d75a98" providerId="ADAL" clId="{80274674-EDA9-4713-AB46-ED7ED2C83280}" dt="2023-01-22T22:36:20.135" v="602"/>
          <ac:inkMkLst>
            <pc:docMk/>
            <pc:sldMk cId="3717216369" sldId="283"/>
            <ac:inkMk id="105" creationId="{E3F59A55-B309-50E0-3A29-E7089B05891B}"/>
          </ac:inkMkLst>
        </pc:inkChg>
        <pc:inkChg chg="add mod">
          <ac:chgData name="Michael Kuniega" userId="999f7fd1-0dc3-4cba-81fd-6a42a8d75a98" providerId="ADAL" clId="{80274674-EDA9-4713-AB46-ED7ED2C83280}" dt="2023-01-22T22:36:20.135" v="602"/>
          <ac:inkMkLst>
            <pc:docMk/>
            <pc:sldMk cId="3717216369" sldId="283"/>
            <ac:inkMk id="106" creationId="{5237EFEC-71C8-B000-AF57-588C496A0ADC}"/>
          </ac:inkMkLst>
        </pc:inkChg>
        <pc:inkChg chg="add mod">
          <ac:chgData name="Michael Kuniega" userId="999f7fd1-0dc3-4cba-81fd-6a42a8d75a98" providerId="ADAL" clId="{80274674-EDA9-4713-AB46-ED7ED2C83280}" dt="2023-01-22T22:36:20.135" v="602"/>
          <ac:inkMkLst>
            <pc:docMk/>
            <pc:sldMk cId="3717216369" sldId="283"/>
            <ac:inkMk id="107" creationId="{C3F02CE4-662C-2A4B-84F9-23C924B08EFB}"/>
          </ac:inkMkLst>
        </pc:inkChg>
        <pc:inkChg chg="add mod">
          <ac:chgData name="Michael Kuniega" userId="999f7fd1-0dc3-4cba-81fd-6a42a8d75a98" providerId="ADAL" clId="{80274674-EDA9-4713-AB46-ED7ED2C83280}" dt="2023-01-22T22:36:20.135" v="602"/>
          <ac:inkMkLst>
            <pc:docMk/>
            <pc:sldMk cId="3717216369" sldId="283"/>
            <ac:inkMk id="109" creationId="{EAE7AD40-C25D-1B20-B345-8047F533A0EC}"/>
          </ac:inkMkLst>
        </pc:inkChg>
        <pc:inkChg chg="add del mod">
          <ac:chgData name="Michael Kuniega" userId="999f7fd1-0dc3-4cba-81fd-6a42a8d75a98" providerId="ADAL" clId="{80274674-EDA9-4713-AB46-ED7ED2C83280}" dt="2023-01-22T22:35:25.145" v="550"/>
          <ac:inkMkLst>
            <pc:docMk/>
            <pc:sldMk cId="3717216369" sldId="283"/>
            <ac:inkMk id="111" creationId="{E70909C0-4017-59DA-6B59-429C6D4CAAE1}"/>
          </ac:inkMkLst>
        </pc:inkChg>
        <pc:inkChg chg="add del mod">
          <ac:chgData name="Michael Kuniega" userId="999f7fd1-0dc3-4cba-81fd-6a42a8d75a98" providerId="ADAL" clId="{80274674-EDA9-4713-AB46-ED7ED2C83280}" dt="2023-01-22T22:35:25.147" v="554"/>
          <ac:inkMkLst>
            <pc:docMk/>
            <pc:sldMk cId="3717216369" sldId="283"/>
            <ac:inkMk id="112" creationId="{10C58504-4D2B-94F6-FAC1-040F9F638CB3}"/>
          </ac:inkMkLst>
        </pc:inkChg>
        <pc:inkChg chg="add del mod">
          <ac:chgData name="Michael Kuniega" userId="999f7fd1-0dc3-4cba-81fd-6a42a8d75a98" providerId="ADAL" clId="{80274674-EDA9-4713-AB46-ED7ED2C83280}" dt="2023-01-22T22:35:25.147" v="553"/>
          <ac:inkMkLst>
            <pc:docMk/>
            <pc:sldMk cId="3717216369" sldId="283"/>
            <ac:inkMk id="113" creationId="{823BD3AA-236F-7BC6-4058-942413505A5F}"/>
          </ac:inkMkLst>
        </pc:inkChg>
        <pc:inkChg chg="add del mod">
          <ac:chgData name="Michael Kuniega" userId="999f7fd1-0dc3-4cba-81fd-6a42a8d75a98" providerId="ADAL" clId="{80274674-EDA9-4713-AB46-ED7ED2C83280}" dt="2023-01-22T22:35:25.147" v="551"/>
          <ac:inkMkLst>
            <pc:docMk/>
            <pc:sldMk cId="3717216369" sldId="283"/>
            <ac:inkMk id="114" creationId="{582739D0-5D79-90E1-13A9-DAD9989D7CA2}"/>
          </ac:inkMkLst>
        </pc:inkChg>
        <pc:inkChg chg="add mod">
          <ac:chgData name="Michael Kuniega" userId="999f7fd1-0dc3-4cba-81fd-6a42a8d75a98" providerId="ADAL" clId="{80274674-EDA9-4713-AB46-ED7ED2C83280}" dt="2023-01-22T22:35:21.434" v="549"/>
          <ac:inkMkLst>
            <pc:docMk/>
            <pc:sldMk cId="3717216369" sldId="283"/>
            <ac:inkMk id="115" creationId="{72784584-3B9C-4BBB-39F2-E9852650E42F}"/>
          </ac:inkMkLst>
        </pc:inkChg>
        <pc:inkChg chg="add">
          <ac:chgData name="Michael Kuniega" userId="999f7fd1-0dc3-4cba-81fd-6a42a8d75a98" providerId="ADAL" clId="{80274674-EDA9-4713-AB46-ED7ED2C83280}" dt="2023-01-22T22:35:12.931" v="540" actId="9405"/>
          <ac:inkMkLst>
            <pc:docMk/>
            <pc:sldMk cId="3717216369" sldId="283"/>
            <ac:inkMk id="117" creationId="{85C3E615-0D3D-516E-A103-E54C871D0143}"/>
          </ac:inkMkLst>
        </pc:inkChg>
        <pc:inkChg chg="add del mod">
          <ac:chgData name="Michael Kuniega" userId="999f7fd1-0dc3-4cba-81fd-6a42a8d75a98" providerId="ADAL" clId="{80274674-EDA9-4713-AB46-ED7ED2C83280}" dt="2023-01-22T22:35:25.147" v="552"/>
          <ac:inkMkLst>
            <pc:docMk/>
            <pc:sldMk cId="3717216369" sldId="283"/>
            <ac:inkMk id="118" creationId="{49F8B1CA-BFD3-D78A-1FB2-83E327544F55}"/>
          </ac:inkMkLst>
        </pc:inkChg>
        <pc:inkChg chg="add del mod">
          <ac:chgData name="Michael Kuniega" userId="999f7fd1-0dc3-4cba-81fd-6a42a8d75a98" providerId="ADAL" clId="{80274674-EDA9-4713-AB46-ED7ED2C83280}" dt="2023-01-22T22:35:25.617" v="558"/>
          <ac:inkMkLst>
            <pc:docMk/>
            <pc:sldMk cId="3717216369" sldId="283"/>
            <ac:inkMk id="119" creationId="{E2323AE3-F076-7EDF-EB64-5AC778FB5DAC}"/>
          </ac:inkMkLst>
        </pc:inkChg>
        <pc:inkChg chg="add del mod">
          <ac:chgData name="Michael Kuniega" userId="999f7fd1-0dc3-4cba-81fd-6a42a8d75a98" providerId="ADAL" clId="{80274674-EDA9-4713-AB46-ED7ED2C83280}" dt="2023-01-22T22:35:25.616" v="557"/>
          <ac:inkMkLst>
            <pc:docMk/>
            <pc:sldMk cId="3717216369" sldId="283"/>
            <ac:inkMk id="120" creationId="{8FBFA5C8-989B-3DD3-8957-1B729E1C1B24}"/>
          </ac:inkMkLst>
        </pc:inkChg>
        <pc:inkChg chg="add mod">
          <ac:chgData name="Michael Kuniega" userId="999f7fd1-0dc3-4cba-81fd-6a42a8d75a98" providerId="ADAL" clId="{80274674-EDA9-4713-AB46-ED7ED2C83280}" dt="2023-01-22T22:35:25.618" v="560"/>
          <ac:inkMkLst>
            <pc:docMk/>
            <pc:sldMk cId="3717216369" sldId="283"/>
            <ac:inkMk id="121" creationId="{D7316E94-49CD-154B-54EB-47D96A8A3F0A}"/>
          </ac:inkMkLst>
        </pc:inkChg>
        <pc:inkChg chg="add del mod">
          <ac:chgData name="Michael Kuniega" userId="999f7fd1-0dc3-4cba-81fd-6a42a8d75a98" providerId="ADAL" clId="{80274674-EDA9-4713-AB46-ED7ED2C83280}" dt="2023-01-22T22:35:25.617" v="559"/>
          <ac:inkMkLst>
            <pc:docMk/>
            <pc:sldMk cId="3717216369" sldId="283"/>
            <ac:inkMk id="124" creationId="{9E9ECC66-7A96-8390-CCB1-84566830E5E9}"/>
          </ac:inkMkLst>
        </pc:inkChg>
        <pc:inkChg chg="add del mod">
          <ac:chgData name="Michael Kuniega" userId="999f7fd1-0dc3-4cba-81fd-6a42a8d75a98" providerId="ADAL" clId="{80274674-EDA9-4713-AB46-ED7ED2C83280}" dt="2023-01-22T22:35:25.616" v="556"/>
          <ac:inkMkLst>
            <pc:docMk/>
            <pc:sldMk cId="3717216369" sldId="283"/>
            <ac:inkMk id="125" creationId="{B5165C83-DEEE-FC75-5CD4-404B7721271E}"/>
          </ac:inkMkLst>
        </pc:inkChg>
        <pc:inkChg chg="add del mod">
          <ac:chgData name="Michael Kuniega" userId="999f7fd1-0dc3-4cba-81fd-6a42a8d75a98" providerId="ADAL" clId="{80274674-EDA9-4713-AB46-ED7ED2C83280}" dt="2023-01-22T22:35:25.618" v="560"/>
          <ac:inkMkLst>
            <pc:docMk/>
            <pc:sldMk cId="3717216369" sldId="283"/>
            <ac:inkMk id="126" creationId="{E0D187FD-DE0D-CCC7-ACDC-71A030E4E4A1}"/>
          </ac:inkMkLst>
        </pc:inkChg>
        <pc:inkChg chg="add mod">
          <ac:chgData name="Michael Kuniega" userId="999f7fd1-0dc3-4cba-81fd-6a42a8d75a98" providerId="ADAL" clId="{80274674-EDA9-4713-AB46-ED7ED2C83280}" dt="2023-01-22T22:36:20.135" v="602"/>
          <ac:inkMkLst>
            <pc:docMk/>
            <pc:sldMk cId="3717216369" sldId="283"/>
            <ac:inkMk id="128" creationId="{5ADBBB20-CA54-6866-E50B-D61617E9155F}"/>
          </ac:inkMkLst>
        </pc:inkChg>
        <pc:inkChg chg="add mod">
          <ac:chgData name="Michael Kuniega" userId="999f7fd1-0dc3-4cba-81fd-6a42a8d75a98" providerId="ADAL" clId="{80274674-EDA9-4713-AB46-ED7ED2C83280}" dt="2023-01-22T22:36:20.135" v="602"/>
          <ac:inkMkLst>
            <pc:docMk/>
            <pc:sldMk cId="3717216369" sldId="283"/>
            <ac:inkMk id="129" creationId="{D1123F1C-628D-C3D2-8BAD-22F64A4ACF63}"/>
          </ac:inkMkLst>
        </pc:inkChg>
        <pc:inkChg chg="add mod">
          <ac:chgData name="Michael Kuniega" userId="999f7fd1-0dc3-4cba-81fd-6a42a8d75a98" providerId="ADAL" clId="{80274674-EDA9-4713-AB46-ED7ED2C83280}" dt="2023-01-22T22:36:20.135" v="602"/>
          <ac:inkMkLst>
            <pc:docMk/>
            <pc:sldMk cId="3717216369" sldId="283"/>
            <ac:inkMk id="130" creationId="{D35DCDA5-1405-3346-A1F7-1212C9A32E00}"/>
          </ac:inkMkLst>
        </pc:inkChg>
        <pc:inkChg chg="add mod">
          <ac:chgData name="Michael Kuniega" userId="999f7fd1-0dc3-4cba-81fd-6a42a8d75a98" providerId="ADAL" clId="{80274674-EDA9-4713-AB46-ED7ED2C83280}" dt="2023-01-22T22:36:20.135" v="602"/>
          <ac:inkMkLst>
            <pc:docMk/>
            <pc:sldMk cId="3717216369" sldId="283"/>
            <ac:inkMk id="131" creationId="{46461988-DD15-2A5D-0E90-22E9864DDBAE}"/>
          </ac:inkMkLst>
        </pc:inkChg>
        <pc:inkChg chg="add mod">
          <ac:chgData name="Michael Kuniega" userId="999f7fd1-0dc3-4cba-81fd-6a42a8d75a98" providerId="ADAL" clId="{80274674-EDA9-4713-AB46-ED7ED2C83280}" dt="2023-01-22T22:36:20.135" v="602"/>
          <ac:inkMkLst>
            <pc:docMk/>
            <pc:sldMk cId="3717216369" sldId="283"/>
            <ac:inkMk id="132" creationId="{3EB111BC-7E06-116C-97BD-331BCB8A82E8}"/>
          </ac:inkMkLst>
        </pc:inkChg>
        <pc:inkChg chg="add mod">
          <ac:chgData name="Michael Kuniega" userId="999f7fd1-0dc3-4cba-81fd-6a42a8d75a98" providerId="ADAL" clId="{80274674-EDA9-4713-AB46-ED7ED2C83280}" dt="2023-01-22T22:36:20.135" v="602"/>
          <ac:inkMkLst>
            <pc:docMk/>
            <pc:sldMk cId="3717216369" sldId="283"/>
            <ac:inkMk id="133" creationId="{A1B0308C-D6B6-80A7-A973-281CB9A73410}"/>
          </ac:inkMkLst>
        </pc:inkChg>
        <pc:inkChg chg="add mod">
          <ac:chgData name="Michael Kuniega" userId="999f7fd1-0dc3-4cba-81fd-6a42a8d75a98" providerId="ADAL" clId="{80274674-EDA9-4713-AB46-ED7ED2C83280}" dt="2023-01-22T22:36:20.135" v="602"/>
          <ac:inkMkLst>
            <pc:docMk/>
            <pc:sldMk cId="3717216369" sldId="283"/>
            <ac:inkMk id="135" creationId="{D000711C-3CA0-3AA6-D56D-B2B6ACA6DEAD}"/>
          </ac:inkMkLst>
        </pc:inkChg>
        <pc:inkChg chg="add mod">
          <ac:chgData name="Michael Kuniega" userId="999f7fd1-0dc3-4cba-81fd-6a42a8d75a98" providerId="ADAL" clId="{80274674-EDA9-4713-AB46-ED7ED2C83280}" dt="2023-01-22T22:36:20.135" v="602"/>
          <ac:inkMkLst>
            <pc:docMk/>
            <pc:sldMk cId="3717216369" sldId="283"/>
            <ac:inkMk id="136" creationId="{5B059A2A-AC93-05AD-C349-81D451565BE0}"/>
          </ac:inkMkLst>
        </pc:inkChg>
        <pc:inkChg chg="add mod">
          <ac:chgData name="Michael Kuniega" userId="999f7fd1-0dc3-4cba-81fd-6a42a8d75a98" providerId="ADAL" clId="{80274674-EDA9-4713-AB46-ED7ED2C83280}" dt="2023-01-22T22:36:20.135" v="602"/>
          <ac:inkMkLst>
            <pc:docMk/>
            <pc:sldMk cId="3717216369" sldId="283"/>
            <ac:inkMk id="137" creationId="{744D0259-FCB9-092E-7FE8-610E138CC2FF}"/>
          </ac:inkMkLst>
        </pc:inkChg>
        <pc:inkChg chg="add mod">
          <ac:chgData name="Michael Kuniega" userId="999f7fd1-0dc3-4cba-81fd-6a42a8d75a98" providerId="ADAL" clId="{80274674-EDA9-4713-AB46-ED7ED2C83280}" dt="2023-01-22T22:36:20.135" v="602"/>
          <ac:inkMkLst>
            <pc:docMk/>
            <pc:sldMk cId="3717216369" sldId="283"/>
            <ac:inkMk id="138" creationId="{994AB5C4-B9C0-2ABE-A750-63841AD33864}"/>
          </ac:inkMkLst>
        </pc:inkChg>
        <pc:inkChg chg="add mod">
          <ac:chgData name="Michael Kuniega" userId="999f7fd1-0dc3-4cba-81fd-6a42a8d75a98" providerId="ADAL" clId="{80274674-EDA9-4713-AB46-ED7ED2C83280}" dt="2023-01-22T22:36:20.135" v="602"/>
          <ac:inkMkLst>
            <pc:docMk/>
            <pc:sldMk cId="3717216369" sldId="283"/>
            <ac:inkMk id="139" creationId="{5B92BE79-0F37-ADC3-0188-6269FC9C5A4E}"/>
          </ac:inkMkLst>
        </pc:inkChg>
        <pc:inkChg chg="add mod">
          <ac:chgData name="Michael Kuniega" userId="999f7fd1-0dc3-4cba-81fd-6a42a8d75a98" providerId="ADAL" clId="{80274674-EDA9-4713-AB46-ED7ED2C83280}" dt="2023-01-22T22:36:20.135" v="602"/>
          <ac:inkMkLst>
            <pc:docMk/>
            <pc:sldMk cId="3717216369" sldId="283"/>
            <ac:inkMk id="141" creationId="{0F14BC5D-55B0-78B9-76A1-C302EC620CB0}"/>
          </ac:inkMkLst>
        </pc:inkChg>
        <pc:inkChg chg="add mod">
          <ac:chgData name="Michael Kuniega" userId="999f7fd1-0dc3-4cba-81fd-6a42a8d75a98" providerId="ADAL" clId="{80274674-EDA9-4713-AB46-ED7ED2C83280}" dt="2023-01-22T22:36:20.135" v="602"/>
          <ac:inkMkLst>
            <pc:docMk/>
            <pc:sldMk cId="3717216369" sldId="283"/>
            <ac:inkMk id="142" creationId="{70B5764E-3B4C-DB7F-8497-8B038F58FC8A}"/>
          </ac:inkMkLst>
        </pc:inkChg>
        <pc:inkChg chg="add mod">
          <ac:chgData name="Michael Kuniega" userId="999f7fd1-0dc3-4cba-81fd-6a42a8d75a98" providerId="ADAL" clId="{80274674-EDA9-4713-AB46-ED7ED2C83280}" dt="2023-01-22T22:36:20.135" v="602"/>
          <ac:inkMkLst>
            <pc:docMk/>
            <pc:sldMk cId="3717216369" sldId="283"/>
            <ac:inkMk id="143" creationId="{7E20DD92-42A5-5980-28F8-807245856777}"/>
          </ac:inkMkLst>
        </pc:inkChg>
        <pc:inkChg chg="add mod">
          <ac:chgData name="Michael Kuniega" userId="999f7fd1-0dc3-4cba-81fd-6a42a8d75a98" providerId="ADAL" clId="{80274674-EDA9-4713-AB46-ED7ED2C83280}" dt="2023-01-22T22:36:20.135" v="602"/>
          <ac:inkMkLst>
            <pc:docMk/>
            <pc:sldMk cId="3717216369" sldId="283"/>
            <ac:inkMk id="144" creationId="{67942D2E-0983-1CAF-ABB4-CD25C1B9F4DF}"/>
          </ac:inkMkLst>
        </pc:inkChg>
        <pc:inkChg chg="add mod">
          <ac:chgData name="Michael Kuniega" userId="999f7fd1-0dc3-4cba-81fd-6a42a8d75a98" providerId="ADAL" clId="{80274674-EDA9-4713-AB46-ED7ED2C83280}" dt="2023-01-22T22:36:20.135" v="602"/>
          <ac:inkMkLst>
            <pc:docMk/>
            <pc:sldMk cId="3717216369" sldId="283"/>
            <ac:inkMk id="145" creationId="{C293264E-A7ED-036E-3432-665E35CC0849}"/>
          </ac:inkMkLst>
        </pc:inkChg>
        <pc:inkChg chg="add mod">
          <ac:chgData name="Michael Kuniega" userId="999f7fd1-0dc3-4cba-81fd-6a42a8d75a98" providerId="ADAL" clId="{80274674-EDA9-4713-AB46-ED7ED2C83280}" dt="2023-01-22T22:36:20.135" v="602"/>
          <ac:inkMkLst>
            <pc:docMk/>
            <pc:sldMk cId="3717216369" sldId="283"/>
            <ac:inkMk id="146" creationId="{473BE0DC-B354-0312-7F95-A3C7EF20FD9B}"/>
          </ac:inkMkLst>
        </pc:inkChg>
        <pc:inkChg chg="add del mod">
          <ac:chgData name="Michael Kuniega" userId="999f7fd1-0dc3-4cba-81fd-6a42a8d75a98" providerId="ADAL" clId="{80274674-EDA9-4713-AB46-ED7ED2C83280}" dt="2023-01-22T22:35:50.866" v="585"/>
          <ac:inkMkLst>
            <pc:docMk/>
            <pc:sldMk cId="3717216369" sldId="283"/>
            <ac:inkMk id="148" creationId="{862BD298-768D-2658-89AB-B306D81C5FFD}"/>
          </ac:inkMkLst>
        </pc:inkChg>
        <pc:inkChg chg="add del mod">
          <ac:chgData name="Michael Kuniega" userId="999f7fd1-0dc3-4cba-81fd-6a42a8d75a98" providerId="ADAL" clId="{80274674-EDA9-4713-AB46-ED7ED2C83280}" dt="2023-01-22T22:35:50.866" v="584"/>
          <ac:inkMkLst>
            <pc:docMk/>
            <pc:sldMk cId="3717216369" sldId="283"/>
            <ac:inkMk id="149" creationId="{17378BCF-C686-D148-4A02-F7BB56D0AECC}"/>
          </ac:inkMkLst>
        </pc:inkChg>
        <pc:inkChg chg="add mod">
          <ac:chgData name="Michael Kuniega" userId="999f7fd1-0dc3-4cba-81fd-6a42a8d75a98" providerId="ADAL" clId="{80274674-EDA9-4713-AB46-ED7ED2C83280}" dt="2023-01-22T22:36:20.135" v="602"/>
          <ac:inkMkLst>
            <pc:docMk/>
            <pc:sldMk cId="3717216369" sldId="283"/>
            <ac:inkMk id="151" creationId="{76198852-EC4E-AC52-970B-BA412ECD7693}"/>
          </ac:inkMkLst>
        </pc:inkChg>
        <pc:inkChg chg="add mod">
          <ac:chgData name="Michael Kuniega" userId="999f7fd1-0dc3-4cba-81fd-6a42a8d75a98" providerId="ADAL" clId="{80274674-EDA9-4713-AB46-ED7ED2C83280}" dt="2023-01-22T22:36:20.135" v="602"/>
          <ac:inkMkLst>
            <pc:docMk/>
            <pc:sldMk cId="3717216369" sldId="283"/>
            <ac:inkMk id="152" creationId="{BFBE33DB-1FC1-FBB7-439B-2DA87A9D6673}"/>
          </ac:inkMkLst>
        </pc:inkChg>
        <pc:inkChg chg="add mod">
          <ac:chgData name="Michael Kuniega" userId="999f7fd1-0dc3-4cba-81fd-6a42a8d75a98" providerId="ADAL" clId="{80274674-EDA9-4713-AB46-ED7ED2C83280}" dt="2023-01-22T22:36:20.135" v="602"/>
          <ac:inkMkLst>
            <pc:docMk/>
            <pc:sldMk cId="3717216369" sldId="283"/>
            <ac:inkMk id="153" creationId="{A999CF26-008F-3EB3-F021-4051B6757934}"/>
          </ac:inkMkLst>
        </pc:inkChg>
        <pc:inkChg chg="add mod">
          <ac:chgData name="Michael Kuniega" userId="999f7fd1-0dc3-4cba-81fd-6a42a8d75a98" providerId="ADAL" clId="{80274674-EDA9-4713-AB46-ED7ED2C83280}" dt="2023-01-22T22:36:20.135" v="602"/>
          <ac:inkMkLst>
            <pc:docMk/>
            <pc:sldMk cId="3717216369" sldId="283"/>
            <ac:inkMk id="154" creationId="{05A47BE9-1C75-CF7E-1087-07D209F1AE95}"/>
          </ac:inkMkLst>
        </pc:inkChg>
        <pc:inkChg chg="add mod">
          <ac:chgData name="Michael Kuniega" userId="999f7fd1-0dc3-4cba-81fd-6a42a8d75a98" providerId="ADAL" clId="{80274674-EDA9-4713-AB46-ED7ED2C83280}" dt="2023-01-22T22:36:20.135" v="602"/>
          <ac:inkMkLst>
            <pc:docMk/>
            <pc:sldMk cId="3717216369" sldId="283"/>
            <ac:inkMk id="155" creationId="{B5C31C4E-14C4-465A-FAF3-F713AA3A6894}"/>
          </ac:inkMkLst>
        </pc:inkChg>
        <pc:inkChg chg="add mod">
          <ac:chgData name="Michael Kuniega" userId="999f7fd1-0dc3-4cba-81fd-6a42a8d75a98" providerId="ADAL" clId="{80274674-EDA9-4713-AB46-ED7ED2C83280}" dt="2023-01-22T22:36:20.135" v="602"/>
          <ac:inkMkLst>
            <pc:docMk/>
            <pc:sldMk cId="3717216369" sldId="283"/>
            <ac:inkMk id="156" creationId="{BC35673E-9D2A-7C3F-E2AD-410E1872500F}"/>
          </ac:inkMkLst>
        </pc:inkChg>
        <pc:inkChg chg="add mod">
          <ac:chgData name="Michael Kuniega" userId="999f7fd1-0dc3-4cba-81fd-6a42a8d75a98" providerId="ADAL" clId="{80274674-EDA9-4713-AB46-ED7ED2C83280}" dt="2023-01-22T22:36:20.135" v="602"/>
          <ac:inkMkLst>
            <pc:docMk/>
            <pc:sldMk cId="3717216369" sldId="283"/>
            <ac:inkMk id="158" creationId="{BE72F58C-3435-B276-7CFB-A80376E4CC56}"/>
          </ac:inkMkLst>
        </pc:inkChg>
        <pc:inkChg chg="add mod">
          <ac:chgData name="Michael Kuniega" userId="999f7fd1-0dc3-4cba-81fd-6a42a8d75a98" providerId="ADAL" clId="{80274674-EDA9-4713-AB46-ED7ED2C83280}" dt="2023-01-22T22:36:20.135" v="602"/>
          <ac:inkMkLst>
            <pc:docMk/>
            <pc:sldMk cId="3717216369" sldId="283"/>
            <ac:inkMk id="159" creationId="{A9152FCC-F227-BAEC-4F62-D8A80971FBEA}"/>
          </ac:inkMkLst>
        </pc:inkChg>
        <pc:inkChg chg="add mod">
          <ac:chgData name="Michael Kuniega" userId="999f7fd1-0dc3-4cba-81fd-6a42a8d75a98" providerId="ADAL" clId="{80274674-EDA9-4713-AB46-ED7ED2C83280}" dt="2023-01-22T22:36:20.135" v="602"/>
          <ac:inkMkLst>
            <pc:docMk/>
            <pc:sldMk cId="3717216369" sldId="283"/>
            <ac:inkMk id="160" creationId="{AEEE17F1-106C-44D7-E863-672AAE637C27}"/>
          </ac:inkMkLst>
        </pc:inkChg>
        <pc:inkChg chg="add mod">
          <ac:chgData name="Michael Kuniega" userId="999f7fd1-0dc3-4cba-81fd-6a42a8d75a98" providerId="ADAL" clId="{80274674-EDA9-4713-AB46-ED7ED2C83280}" dt="2023-01-22T22:36:20.135" v="602"/>
          <ac:inkMkLst>
            <pc:docMk/>
            <pc:sldMk cId="3717216369" sldId="283"/>
            <ac:inkMk id="161" creationId="{33F0A3E6-6424-DFF5-F215-346A5583C448}"/>
          </ac:inkMkLst>
        </pc:inkChg>
        <pc:inkChg chg="add mod">
          <ac:chgData name="Michael Kuniega" userId="999f7fd1-0dc3-4cba-81fd-6a42a8d75a98" providerId="ADAL" clId="{80274674-EDA9-4713-AB46-ED7ED2C83280}" dt="2023-01-22T22:36:20.135" v="602"/>
          <ac:inkMkLst>
            <pc:docMk/>
            <pc:sldMk cId="3717216369" sldId="283"/>
            <ac:inkMk id="163" creationId="{843ECCC9-1453-E57E-F377-45BA9A875206}"/>
          </ac:inkMkLst>
        </pc:inkChg>
        <pc:inkChg chg="add mod">
          <ac:chgData name="Michael Kuniega" userId="999f7fd1-0dc3-4cba-81fd-6a42a8d75a98" providerId="ADAL" clId="{80274674-EDA9-4713-AB46-ED7ED2C83280}" dt="2023-01-22T22:36:20.135" v="602"/>
          <ac:inkMkLst>
            <pc:docMk/>
            <pc:sldMk cId="3717216369" sldId="283"/>
            <ac:inkMk id="164" creationId="{77D29146-B882-5206-4F94-D5834BF01293}"/>
          </ac:inkMkLst>
        </pc:inkChg>
        <pc:inkChg chg="add mod">
          <ac:chgData name="Michael Kuniega" userId="999f7fd1-0dc3-4cba-81fd-6a42a8d75a98" providerId="ADAL" clId="{80274674-EDA9-4713-AB46-ED7ED2C83280}" dt="2023-01-22T22:36:20.135" v="602"/>
          <ac:inkMkLst>
            <pc:docMk/>
            <pc:sldMk cId="3717216369" sldId="283"/>
            <ac:inkMk id="165" creationId="{A7BFCF89-E25F-8258-307B-026C284F121B}"/>
          </ac:inkMkLst>
        </pc:inkChg>
        <pc:inkChg chg="add mod">
          <ac:chgData name="Michael Kuniega" userId="999f7fd1-0dc3-4cba-81fd-6a42a8d75a98" providerId="ADAL" clId="{80274674-EDA9-4713-AB46-ED7ED2C83280}" dt="2023-01-22T22:36:20.135" v="602"/>
          <ac:inkMkLst>
            <pc:docMk/>
            <pc:sldMk cId="3717216369" sldId="283"/>
            <ac:inkMk id="166" creationId="{CADA3FF3-CEA3-ED22-B846-FA39CA8E27A2}"/>
          </ac:inkMkLst>
        </pc:inkChg>
        <pc:inkChg chg="add mod">
          <ac:chgData name="Michael Kuniega" userId="999f7fd1-0dc3-4cba-81fd-6a42a8d75a98" providerId="ADAL" clId="{80274674-EDA9-4713-AB46-ED7ED2C83280}" dt="2023-01-22T22:37:25.566" v="635"/>
          <ac:inkMkLst>
            <pc:docMk/>
            <pc:sldMk cId="3717216369" sldId="283"/>
            <ac:inkMk id="168" creationId="{B6451021-F14B-D9C3-FCF4-D4841CB55AAA}"/>
          </ac:inkMkLst>
        </pc:inkChg>
        <pc:inkChg chg="add mod">
          <ac:chgData name="Michael Kuniega" userId="999f7fd1-0dc3-4cba-81fd-6a42a8d75a98" providerId="ADAL" clId="{80274674-EDA9-4713-AB46-ED7ED2C83280}" dt="2023-01-22T22:37:25.566" v="635"/>
          <ac:inkMkLst>
            <pc:docMk/>
            <pc:sldMk cId="3717216369" sldId="283"/>
            <ac:inkMk id="169" creationId="{7227F722-EF63-F111-3BA3-D7AA9667C890}"/>
          </ac:inkMkLst>
        </pc:inkChg>
        <pc:inkChg chg="add mod">
          <ac:chgData name="Michael Kuniega" userId="999f7fd1-0dc3-4cba-81fd-6a42a8d75a98" providerId="ADAL" clId="{80274674-EDA9-4713-AB46-ED7ED2C83280}" dt="2023-01-22T22:37:25.566" v="635"/>
          <ac:inkMkLst>
            <pc:docMk/>
            <pc:sldMk cId="3717216369" sldId="283"/>
            <ac:inkMk id="171" creationId="{C8AE3C08-503F-2A37-0F2E-08812E2E2FDB}"/>
          </ac:inkMkLst>
        </pc:inkChg>
        <pc:inkChg chg="add mod">
          <ac:chgData name="Michael Kuniega" userId="999f7fd1-0dc3-4cba-81fd-6a42a8d75a98" providerId="ADAL" clId="{80274674-EDA9-4713-AB46-ED7ED2C83280}" dt="2023-01-22T22:37:25.566" v="635"/>
          <ac:inkMkLst>
            <pc:docMk/>
            <pc:sldMk cId="3717216369" sldId="283"/>
            <ac:inkMk id="172" creationId="{01EDC31D-F7B4-594D-83BA-D3C71787A94A}"/>
          </ac:inkMkLst>
        </pc:inkChg>
        <pc:inkChg chg="add mod">
          <ac:chgData name="Michael Kuniega" userId="999f7fd1-0dc3-4cba-81fd-6a42a8d75a98" providerId="ADAL" clId="{80274674-EDA9-4713-AB46-ED7ED2C83280}" dt="2023-01-22T22:37:25.566" v="635"/>
          <ac:inkMkLst>
            <pc:docMk/>
            <pc:sldMk cId="3717216369" sldId="283"/>
            <ac:inkMk id="173" creationId="{936DAB7D-B7D2-7C57-F5F1-315AFE62D51F}"/>
          </ac:inkMkLst>
        </pc:inkChg>
        <pc:inkChg chg="add mod">
          <ac:chgData name="Michael Kuniega" userId="999f7fd1-0dc3-4cba-81fd-6a42a8d75a98" providerId="ADAL" clId="{80274674-EDA9-4713-AB46-ED7ED2C83280}" dt="2023-01-22T22:37:25.566" v="635"/>
          <ac:inkMkLst>
            <pc:docMk/>
            <pc:sldMk cId="3717216369" sldId="283"/>
            <ac:inkMk id="174" creationId="{BACEC95A-FB9A-0094-FCFC-5D650C7F64AA}"/>
          </ac:inkMkLst>
        </pc:inkChg>
        <pc:inkChg chg="add mod">
          <ac:chgData name="Michael Kuniega" userId="999f7fd1-0dc3-4cba-81fd-6a42a8d75a98" providerId="ADAL" clId="{80274674-EDA9-4713-AB46-ED7ED2C83280}" dt="2023-01-22T22:37:25.566" v="635"/>
          <ac:inkMkLst>
            <pc:docMk/>
            <pc:sldMk cId="3717216369" sldId="283"/>
            <ac:inkMk id="175" creationId="{F01A8DE4-0207-CDB1-8E42-79743D6A7B79}"/>
          </ac:inkMkLst>
        </pc:inkChg>
        <pc:inkChg chg="add mod">
          <ac:chgData name="Michael Kuniega" userId="999f7fd1-0dc3-4cba-81fd-6a42a8d75a98" providerId="ADAL" clId="{80274674-EDA9-4713-AB46-ED7ED2C83280}" dt="2023-01-22T22:37:25.566" v="635"/>
          <ac:inkMkLst>
            <pc:docMk/>
            <pc:sldMk cId="3717216369" sldId="283"/>
            <ac:inkMk id="176" creationId="{4FBCB496-1F52-12CD-FF0F-42FA5A56BC31}"/>
          </ac:inkMkLst>
        </pc:inkChg>
        <pc:inkChg chg="add mod">
          <ac:chgData name="Michael Kuniega" userId="999f7fd1-0dc3-4cba-81fd-6a42a8d75a98" providerId="ADAL" clId="{80274674-EDA9-4713-AB46-ED7ED2C83280}" dt="2023-01-22T22:37:25.566" v="635"/>
          <ac:inkMkLst>
            <pc:docMk/>
            <pc:sldMk cId="3717216369" sldId="283"/>
            <ac:inkMk id="177" creationId="{0364C059-AB42-5907-8EE5-E6ADB2578D95}"/>
          </ac:inkMkLst>
        </pc:inkChg>
        <pc:inkChg chg="add mod">
          <ac:chgData name="Michael Kuniega" userId="999f7fd1-0dc3-4cba-81fd-6a42a8d75a98" providerId="ADAL" clId="{80274674-EDA9-4713-AB46-ED7ED2C83280}" dt="2023-01-22T22:37:25.566" v="635"/>
          <ac:inkMkLst>
            <pc:docMk/>
            <pc:sldMk cId="3717216369" sldId="283"/>
            <ac:inkMk id="178" creationId="{D4F038B9-5C13-DE10-24C0-2265753E6DEE}"/>
          </ac:inkMkLst>
        </pc:inkChg>
        <pc:inkChg chg="add">
          <ac:chgData name="Michael Kuniega" userId="999f7fd1-0dc3-4cba-81fd-6a42a8d75a98" providerId="ADAL" clId="{80274674-EDA9-4713-AB46-ED7ED2C83280}" dt="2023-01-22T22:36:35.970" v="615" actId="9405"/>
          <ac:inkMkLst>
            <pc:docMk/>
            <pc:sldMk cId="3717216369" sldId="283"/>
            <ac:inkMk id="180" creationId="{7760269D-A140-5D3A-4571-883F6DE41ED0}"/>
          </ac:inkMkLst>
        </pc:inkChg>
        <pc:inkChg chg="add mod">
          <ac:chgData name="Michael Kuniega" userId="999f7fd1-0dc3-4cba-81fd-6a42a8d75a98" providerId="ADAL" clId="{80274674-EDA9-4713-AB46-ED7ED2C83280}" dt="2023-01-22T22:37:25.566" v="635"/>
          <ac:inkMkLst>
            <pc:docMk/>
            <pc:sldMk cId="3717216369" sldId="283"/>
            <ac:inkMk id="181" creationId="{880F7630-198D-546E-C04C-6DB2B4F54314}"/>
          </ac:inkMkLst>
        </pc:inkChg>
        <pc:inkChg chg="add mod">
          <ac:chgData name="Michael Kuniega" userId="999f7fd1-0dc3-4cba-81fd-6a42a8d75a98" providerId="ADAL" clId="{80274674-EDA9-4713-AB46-ED7ED2C83280}" dt="2023-01-22T22:37:25.566" v="635"/>
          <ac:inkMkLst>
            <pc:docMk/>
            <pc:sldMk cId="3717216369" sldId="283"/>
            <ac:inkMk id="182" creationId="{72BF5829-E199-0357-B061-8461638D3783}"/>
          </ac:inkMkLst>
        </pc:inkChg>
        <pc:inkChg chg="add mod">
          <ac:chgData name="Michael Kuniega" userId="999f7fd1-0dc3-4cba-81fd-6a42a8d75a98" providerId="ADAL" clId="{80274674-EDA9-4713-AB46-ED7ED2C83280}" dt="2023-01-22T22:37:25.566" v="635"/>
          <ac:inkMkLst>
            <pc:docMk/>
            <pc:sldMk cId="3717216369" sldId="283"/>
            <ac:inkMk id="183" creationId="{26483A0F-9677-5549-CF63-1854FA0C0C37}"/>
          </ac:inkMkLst>
        </pc:inkChg>
        <pc:inkChg chg="add mod">
          <ac:chgData name="Michael Kuniega" userId="999f7fd1-0dc3-4cba-81fd-6a42a8d75a98" providerId="ADAL" clId="{80274674-EDA9-4713-AB46-ED7ED2C83280}" dt="2023-01-22T22:37:25.566" v="635"/>
          <ac:inkMkLst>
            <pc:docMk/>
            <pc:sldMk cId="3717216369" sldId="283"/>
            <ac:inkMk id="185" creationId="{A46B2401-9811-ABEA-4848-3EF93ED621B5}"/>
          </ac:inkMkLst>
        </pc:inkChg>
        <pc:inkChg chg="add mod">
          <ac:chgData name="Michael Kuniega" userId="999f7fd1-0dc3-4cba-81fd-6a42a8d75a98" providerId="ADAL" clId="{80274674-EDA9-4713-AB46-ED7ED2C83280}" dt="2023-01-22T22:37:25.566" v="635"/>
          <ac:inkMkLst>
            <pc:docMk/>
            <pc:sldMk cId="3717216369" sldId="283"/>
            <ac:inkMk id="186" creationId="{79A08DA9-4FA4-1643-EFDA-91CBCC04E74D}"/>
          </ac:inkMkLst>
        </pc:inkChg>
        <pc:inkChg chg="add mod">
          <ac:chgData name="Michael Kuniega" userId="999f7fd1-0dc3-4cba-81fd-6a42a8d75a98" providerId="ADAL" clId="{80274674-EDA9-4713-AB46-ED7ED2C83280}" dt="2023-01-22T22:37:25.566" v="635"/>
          <ac:inkMkLst>
            <pc:docMk/>
            <pc:sldMk cId="3717216369" sldId="283"/>
            <ac:inkMk id="187" creationId="{87818867-A4FA-5E77-6EA2-0F63D809A6B3}"/>
          </ac:inkMkLst>
        </pc:inkChg>
        <pc:inkChg chg="add mod">
          <ac:chgData name="Michael Kuniega" userId="999f7fd1-0dc3-4cba-81fd-6a42a8d75a98" providerId="ADAL" clId="{80274674-EDA9-4713-AB46-ED7ED2C83280}" dt="2023-01-22T22:37:25.566" v="635"/>
          <ac:inkMkLst>
            <pc:docMk/>
            <pc:sldMk cId="3717216369" sldId="283"/>
            <ac:inkMk id="188" creationId="{39E9FE9D-719C-7021-4F3F-AFD637675BDF}"/>
          </ac:inkMkLst>
        </pc:inkChg>
        <pc:inkChg chg="add mod">
          <ac:chgData name="Michael Kuniega" userId="999f7fd1-0dc3-4cba-81fd-6a42a8d75a98" providerId="ADAL" clId="{80274674-EDA9-4713-AB46-ED7ED2C83280}" dt="2023-01-22T22:37:25.566" v="635"/>
          <ac:inkMkLst>
            <pc:docMk/>
            <pc:sldMk cId="3717216369" sldId="283"/>
            <ac:inkMk id="189" creationId="{06CC2187-CB63-22E3-B43C-6E4E35E2BD60}"/>
          </ac:inkMkLst>
        </pc:inkChg>
        <pc:inkChg chg="add mod">
          <ac:chgData name="Michael Kuniega" userId="999f7fd1-0dc3-4cba-81fd-6a42a8d75a98" providerId="ADAL" clId="{80274674-EDA9-4713-AB46-ED7ED2C83280}" dt="2023-01-22T22:37:25.566" v="635"/>
          <ac:inkMkLst>
            <pc:docMk/>
            <pc:sldMk cId="3717216369" sldId="283"/>
            <ac:inkMk id="190" creationId="{8E5EBA5D-95B7-6E7D-7598-D52355E89F61}"/>
          </ac:inkMkLst>
        </pc:inkChg>
        <pc:inkChg chg="add mod">
          <ac:chgData name="Michael Kuniega" userId="999f7fd1-0dc3-4cba-81fd-6a42a8d75a98" providerId="ADAL" clId="{80274674-EDA9-4713-AB46-ED7ED2C83280}" dt="2023-01-22T22:37:25.566" v="635"/>
          <ac:inkMkLst>
            <pc:docMk/>
            <pc:sldMk cId="3717216369" sldId="283"/>
            <ac:inkMk id="194" creationId="{125A53CF-7D78-078D-F509-ACC382F0D777}"/>
          </ac:inkMkLst>
        </pc:inkChg>
        <pc:inkChg chg="add mod">
          <ac:chgData name="Michael Kuniega" userId="999f7fd1-0dc3-4cba-81fd-6a42a8d75a98" providerId="ADAL" clId="{80274674-EDA9-4713-AB46-ED7ED2C83280}" dt="2023-01-22T22:37:25.566" v="635"/>
          <ac:inkMkLst>
            <pc:docMk/>
            <pc:sldMk cId="3717216369" sldId="283"/>
            <ac:inkMk id="195" creationId="{A10BEDAB-64D4-2790-EAB6-6C9811C3D325}"/>
          </ac:inkMkLst>
        </pc:inkChg>
        <pc:inkChg chg="add mod">
          <ac:chgData name="Michael Kuniega" userId="999f7fd1-0dc3-4cba-81fd-6a42a8d75a98" providerId="ADAL" clId="{80274674-EDA9-4713-AB46-ED7ED2C83280}" dt="2023-01-22T22:37:25.566" v="635"/>
          <ac:inkMkLst>
            <pc:docMk/>
            <pc:sldMk cId="3717216369" sldId="283"/>
            <ac:inkMk id="196" creationId="{C9252AFC-30ED-5304-224D-01FB7FB9E4DA}"/>
          </ac:inkMkLst>
        </pc:inkChg>
        <pc:inkChg chg="add mod">
          <ac:chgData name="Michael Kuniega" userId="999f7fd1-0dc3-4cba-81fd-6a42a8d75a98" providerId="ADAL" clId="{80274674-EDA9-4713-AB46-ED7ED2C83280}" dt="2023-01-22T22:37:25.566" v="635"/>
          <ac:inkMkLst>
            <pc:docMk/>
            <pc:sldMk cId="3717216369" sldId="283"/>
            <ac:inkMk id="197" creationId="{3D96CE50-CD9C-1429-CCC2-675320947B06}"/>
          </ac:inkMkLst>
        </pc:inkChg>
        <pc:inkChg chg="add mod">
          <ac:chgData name="Michael Kuniega" userId="999f7fd1-0dc3-4cba-81fd-6a42a8d75a98" providerId="ADAL" clId="{80274674-EDA9-4713-AB46-ED7ED2C83280}" dt="2023-01-22T22:37:25.566" v="635"/>
          <ac:inkMkLst>
            <pc:docMk/>
            <pc:sldMk cId="3717216369" sldId="283"/>
            <ac:inkMk id="198" creationId="{24738C05-6F30-9676-F727-08DC53A88C0D}"/>
          </ac:inkMkLst>
        </pc:inkChg>
        <pc:inkChg chg="add mod">
          <ac:chgData name="Michael Kuniega" userId="999f7fd1-0dc3-4cba-81fd-6a42a8d75a98" providerId="ADAL" clId="{80274674-EDA9-4713-AB46-ED7ED2C83280}" dt="2023-01-22T22:37:25.566" v="635"/>
          <ac:inkMkLst>
            <pc:docMk/>
            <pc:sldMk cId="3717216369" sldId="283"/>
            <ac:inkMk id="199" creationId="{10DD075A-588E-C70C-1136-888771D1D8A9}"/>
          </ac:inkMkLst>
        </pc:inkChg>
        <pc:inkChg chg="add mod">
          <ac:chgData name="Michael Kuniega" userId="999f7fd1-0dc3-4cba-81fd-6a42a8d75a98" providerId="ADAL" clId="{80274674-EDA9-4713-AB46-ED7ED2C83280}" dt="2023-01-22T22:37:25.566" v="635"/>
          <ac:inkMkLst>
            <pc:docMk/>
            <pc:sldMk cId="3717216369" sldId="283"/>
            <ac:inkMk id="200" creationId="{FBD68B6D-24AB-DA50-EBE2-1C4353A172A7}"/>
          </ac:inkMkLst>
        </pc:inkChg>
        <pc:inkChg chg="add mod">
          <ac:chgData name="Michael Kuniega" userId="999f7fd1-0dc3-4cba-81fd-6a42a8d75a98" providerId="ADAL" clId="{80274674-EDA9-4713-AB46-ED7ED2C83280}" dt="2023-01-22T22:37:25.566" v="635"/>
          <ac:inkMkLst>
            <pc:docMk/>
            <pc:sldMk cId="3717216369" sldId="283"/>
            <ac:inkMk id="201" creationId="{51D591C3-5F86-72EF-4910-D2920CA51653}"/>
          </ac:inkMkLst>
        </pc:inkChg>
        <pc:inkChg chg="add mod">
          <ac:chgData name="Michael Kuniega" userId="999f7fd1-0dc3-4cba-81fd-6a42a8d75a98" providerId="ADAL" clId="{80274674-EDA9-4713-AB46-ED7ED2C83280}" dt="2023-01-22T22:37:37.545" v="638"/>
          <ac:inkMkLst>
            <pc:docMk/>
            <pc:sldMk cId="3717216369" sldId="283"/>
            <ac:inkMk id="203" creationId="{9E8F3591-3069-1BDF-C32D-B616D77C8CCB}"/>
          </ac:inkMkLst>
        </pc:inkChg>
        <pc:inkChg chg="add mod">
          <ac:chgData name="Michael Kuniega" userId="999f7fd1-0dc3-4cba-81fd-6a42a8d75a98" providerId="ADAL" clId="{80274674-EDA9-4713-AB46-ED7ED2C83280}" dt="2023-01-22T22:37:37.545" v="638"/>
          <ac:inkMkLst>
            <pc:docMk/>
            <pc:sldMk cId="3717216369" sldId="283"/>
            <ac:inkMk id="204" creationId="{F679450E-2ED6-BFF5-023E-5A6A548B91DD}"/>
          </ac:inkMkLst>
        </pc:inkChg>
        <pc:inkChg chg="add mod">
          <ac:chgData name="Michael Kuniega" userId="999f7fd1-0dc3-4cba-81fd-6a42a8d75a98" providerId="ADAL" clId="{80274674-EDA9-4713-AB46-ED7ED2C83280}" dt="2023-01-22T22:37:40.990" v="641"/>
          <ac:inkMkLst>
            <pc:docMk/>
            <pc:sldMk cId="3717216369" sldId="283"/>
            <ac:inkMk id="206" creationId="{A68BBAC0-47ED-DA9F-600D-4E5FA90A754F}"/>
          </ac:inkMkLst>
        </pc:inkChg>
        <pc:inkChg chg="add mod">
          <ac:chgData name="Michael Kuniega" userId="999f7fd1-0dc3-4cba-81fd-6a42a8d75a98" providerId="ADAL" clId="{80274674-EDA9-4713-AB46-ED7ED2C83280}" dt="2023-01-22T22:37:40.990" v="641"/>
          <ac:inkMkLst>
            <pc:docMk/>
            <pc:sldMk cId="3717216369" sldId="283"/>
            <ac:inkMk id="207" creationId="{5E84C1BE-7D73-DD18-6E99-1CEC4A021478}"/>
          </ac:inkMkLst>
        </pc:inkChg>
        <pc:inkChg chg="add mod">
          <ac:chgData name="Michael Kuniega" userId="999f7fd1-0dc3-4cba-81fd-6a42a8d75a98" providerId="ADAL" clId="{80274674-EDA9-4713-AB46-ED7ED2C83280}" dt="2023-01-22T22:37:44.915" v="645"/>
          <ac:inkMkLst>
            <pc:docMk/>
            <pc:sldMk cId="3717216369" sldId="283"/>
            <ac:inkMk id="209" creationId="{1954956C-D2E9-1556-69F8-35769FD13D74}"/>
          </ac:inkMkLst>
        </pc:inkChg>
        <pc:inkChg chg="add mod">
          <ac:chgData name="Michael Kuniega" userId="999f7fd1-0dc3-4cba-81fd-6a42a8d75a98" providerId="ADAL" clId="{80274674-EDA9-4713-AB46-ED7ED2C83280}" dt="2023-01-22T22:37:44.915" v="645"/>
          <ac:inkMkLst>
            <pc:docMk/>
            <pc:sldMk cId="3717216369" sldId="283"/>
            <ac:inkMk id="210" creationId="{FA99065B-54E5-7F75-120E-0C5BBEE77211}"/>
          </ac:inkMkLst>
        </pc:inkChg>
        <pc:inkChg chg="add mod">
          <ac:chgData name="Michael Kuniega" userId="999f7fd1-0dc3-4cba-81fd-6a42a8d75a98" providerId="ADAL" clId="{80274674-EDA9-4713-AB46-ED7ED2C83280}" dt="2023-01-22T22:37:44.915" v="645"/>
          <ac:inkMkLst>
            <pc:docMk/>
            <pc:sldMk cId="3717216369" sldId="283"/>
            <ac:inkMk id="211" creationId="{3AD6F8FD-F48D-2BDA-9C5C-B336D7F57681}"/>
          </ac:inkMkLst>
        </pc:inkChg>
        <pc:inkChg chg="add">
          <ac:chgData name="Michael Kuniega" userId="999f7fd1-0dc3-4cba-81fd-6a42a8d75a98" providerId="ADAL" clId="{80274674-EDA9-4713-AB46-ED7ED2C83280}" dt="2023-01-22T22:37:49.550" v="646" actId="9405"/>
          <ac:inkMkLst>
            <pc:docMk/>
            <pc:sldMk cId="3717216369" sldId="283"/>
            <ac:inkMk id="213" creationId="{06923F1D-8F29-DEF2-365F-C99E8BC3838E}"/>
          </ac:inkMkLst>
        </pc:inkChg>
        <pc:inkChg chg="add">
          <ac:chgData name="Michael Kuniega" userId="999f7fd1-0dc3-4cba-81fd-6a42a8d75a98" providerId="ADAL" clId="{80274674-EDA9-4713-AB46-ED7ED2C83280}" dt="2023-01-22T22:37:55.899" v="647" actId="9405"/>
          <ac:inkMkLst>
            <pc:docMk/>
            <pc:sldMk cId="3717216369" sldId="283"/>
            <ac:inkMk id="214" creationId="{06CED5B3-15DD-272B-C56D-78E9CD35D72C}"/>
          </ac:inkMkLst>
        </pc:inkChg>
        <pc:inkChg chg="add">
          <ac:chgData name="Michael Kuniega" userId="999f7fd1-0dc3-4cba-81fd-6a42a8d75a98" providerId="ADAL" clId="{80274674-EDA9-4713-AB46-ED7ED2C83280}" dt="2023-01-22T22:38:07.202" v="648" actId="9405"/>
          <ac:inkMkLst>
            <pc:docMk/>
            <pc:sldMk cId="3717216369" sldId="283"/>
            <ac:inkMk id="215" creationId="{84CA96D2-6EE3-299F-C97B-6C74415B1629}"/>
          </ac:inkMkLst>
        </pc:inkChg>
        <pc:inkChg chg="add mod">
          <ac:chgData name="Michael Kuniega" userId="999f7fd1-0dc3-4cba-81fd-6a42a8d75a98" providerId="ADAL" clId="{80274674-EDA9-4713-AB46-ED7ED2C83280}" dt="2023-01-22T22:38:12.330" v="655"/>
          <ac:inkMkLst>
            <pc:docMk/>
            <pc:sldMk cId="3717216369" sldId="283"/>
            <ac:inkMk id="216" creationId="{10CA1025-6F41-23B7-16A3-9637EFAA4ABD}"/>
          </ac:inkMkLst>
        </pc:inkChg>
        <pc:inkChg chg="add mod">
          <ac:chgData name="Michael Kuniega" userId="999f7fd1-0dc3-4cba-81fd-6a42a8d75a98" providerId="ADAL" clId="{80274674-EDA9-4713-AB46-ED7ED2C83280}" dt="2023-01-22T22:38:12.330" v="655"/>
          <ac:inkMkLst>
            <pc:docMk/>
            <pc:sldMk cId="3717216369" sldId="283"/>
            <ac:inkMk id="217" creationId="{33ECA204-D507-13E7-AAB5-A23DBA03EA19}"/>
          </ac:inkMkLst>
        </pc:inkChg>
        <pc:inkChg chg="add mod">
          <ac:chgData name="Michael Kuniega" userId="999f7fd1-0dc3-4cba-81fd-6a42a8d75a98" providerId="ADAL" clId="{80274674-EDA9-4713-AB46-ED7ED2C83280}" dt="2023-01-22T22:38:12.330" v="655"/>
          <ac:inkMkLst>
            <pc:docMk/>
            <pc:sldMk cId="3717216369" sldId="283"/>
            <ac:inkMk id="218" creationId="{006410EF-3FA4-87A0-7A71-5E493EF9384C}"/>
          </ac:inkMkLst>
        </pc:inkChg>
        <pc:inkChg chg="add mod">
          <ac:chgData name="Michael Kuniega" userId="999f7fd1-0dc3-4cba-81fd-6a42a8d75a98" providerId="ADAL" clId="{80274674-EDA9-4713-AB46-ED7ED2C83280}" dt="2023-01-22T22:38:12.330" v="655"/>
          <ac:inkMkLst>
            <pc:docMk/>
            <pc:sldMk cId="3717216369" sldId="283"/>
            <ac:inkMk id="219" creationId="{065FE3F5-61CF-9A33-AEA2-AC14CE67B498}"/>
          </ac:inkMkLst>
        </pc:inkChg>
        <pc:inkChg chg="add mod">
          <ac:chgData name="Michael Kuniega" userId="999f7fd1-0dc3-4cba-81fd-6a42a8d75a98" providerId="ADAL" clId="{80274674-EDA9-4713-AB46-ED7ED2C83280}" dt="2023-01-22T22:38:12.330" v="655"/>
          <ac:inkMkLst>
            <pc:docMk/>
            <pc:sldMk cId="3717216369" sldId="283"/>
            <ac:inkMk id="220" creationId="{E0398A28-5CE7-608D-D7BD-F92A9190D933}"/>
          </ac:inkMkLst>
        </pc:inkChg>
        <pc:inkChg chg="add mod">
          <ac:chgData name="Michael Kuniega" userId="999f7fd1-0dc3-4cba-81fd-6a42a8d75a98" providerId="ADAL" clId="{80274674-EDA9-4713-AB46-ED7ED2C83280}" dt="2023-01-22T22:38:12.330" v="655"/>
          <ac:inkMkLst>
            <pc:docMk/>
            <pc:sldMk cId="3717216369" sldId="283"/>
            <ac:inkMk id="221" creationId="{605E93ED-515D-17BE-C64F-A68543B60104}"/>
          </ac:inkMkLst>
        </pc:inkChg>
        <pc:inkChg chg="add mod">
          <ac:chgData name="Michael Kuniega" userId="999f7fd1-0dc3-4cba-81fd-6a42a8d75a98" providerId="ADAL" clId="{80274674-EDA9-4713-AB46-ED7ED2C83280}" dt="2023-01-22T22:38:18.777" v="662"/>
          <ac:inkMkLst>
            <pc:docMk/>
            <pc:sldMk cId="3717216369" sldId="283"/>
            <ac:inkMk id="223" creationId="{1EC1788B-F9AC-690B-7AF9-C75249F5BDC2}"/>
          </ac:inkMkLst>
        </pc:inkChg>
        <pc:inkChg chg="add mod">
          <ac:chgData name="Michael Kuniega" userId="999f7fd1-0dc3-4cba-81fd-6a42a8d75a98" providerId="ADAL" clId="{80274674-EDA9-4713-AB46-ED7ED2C83280}" dt="2023-01-22T22:38:18.777" v="662"/>
          <ac:inkMkLst>
            <pc:docMk/>
            <pc:sldMk cId="3717216369" sldId="283"/>
            <ac:inkMk id="224" creationId="{CA2FCD44-D62A-955C-F018-BDB14B48746B}"/>
          </ac:inkMkLst>
        </pc:inkChg>
        <pc:inkChg chg="add mod">
          <ac:chgData name="Michael Kuniega" userId="999f7fd1-0dc3-4cba-81fd-6a42a8d75a98" providerId="ADAL" clId="{80274674-EDA9-4713-AB46-ED7ED2C83280}" dt="2023-01-22T22:38:18.777" v="662"/>
          <ac:inkMkLst>
            <pc:docMk/>
            <pc:sldMk cId="3717216369" sldId="283"/>
            <ac:inkMk id="225" creationId="{DEBACBD5-EAE5-4FCC-7C1F-3760046857D3}"/>
          </ac:inkMkLst>
        </pc:inkChg>
        <pc:inkChg chg="add mod">
          <ac:chgData name="Michael Kuniega" userId="999f7fd1-0dc3-4cba-81fd-6a42a8d75a98" providerId="ADAL" clId="{80274674-EDA9-4713-AB46-ED7ED2C83280}" dt="2023-01-22T22:38:18.777" v="662"/>
          <ac:inkMkLst>
            <pc:docMk/>
            <pc:sldMk cId="3717216369" sldId="283"/>
            <ac:inkMk id="226" creationId="{C1C40CC3-F121-08B3-0AEC-A541EA72DA26}"/>
          </ac:inkMkLst>
        </pc:inkChg>
        <pc:inkChg chg="add mod">
          <ac:chgData name="Michael Kuniega" userId="999f7fd1-0dc3-4cba-81fd-6a42a8d75a98" providerId="ADAL" clId="{80274674-EDA9-4713-AB46-ED7ED2C83280}" dt="2023-01-22T22:38:18.777" v="662"/>
          <ac:inkMkLst>
            <pc:docMk/>
            <pc:sldMk cId="3717216369" sldId="283"/>
            <ac:inkMk id="227" creationId="{BCB24577-6AE9-5F1A-F362-605894DBB4EF}"/>
          </ac:inkMkLst>
        </pc:inkChg>
        <pc:inkChg chg="add mod">
          <ac:chgData name="Michael Kuniega" userId="999f7fd1-0dc3-4cba-81fd-6a42a8d75a98" providerId="ADAL" clId="{80274674-EDA9-4713-AB46-ED7ED2C83280}" dt="2023-01-22T22:38:18.777" v="662"/>
          <ac:inkMkLst>
            <pc:docMk/>
            <pc:sldMk cId="3717216369" sldId="283"/>
            <ac:inkMk id="228" creationId="{6D818297-B1F7-86F1-1CD8-06FADF573B1B}"/>
          </ac:inkMkLst>
        </pc:inkChg>
        <pc:inkChg chg="add mod">
          <ac:chgData name="Michael Kuniega" userId="999f7fd1-0dc3-4cba-81fd-6a42a8d75a98" providerId="ADAL" clId="{80274674-EDA9-4713-AB46-ED7ED2C83280}" dt="2023-01-22T22:38:27.880" v="668"/>
          <ac:inkMkLst>
            <pc:docMk/>
            <pc:sldMk cId="3717216369" sldId="283"/>
            <ac:inkMk id="230" creationId="{B97714B2-B660-E6E1-55CA-062A0609C34D}"/>
          </ac:inkMkLst>
        </pc:inkChg>
        <pc:inkChg chg="add mod">
          <ac:chgData name="Michael Kuniega" userId="999f7fd1-0dc3-4cba-81fd-6a42a8d75a98" providerId="ADAL" clId="{80274674-EDA9-4713-AB46-ED7ED2C83280}" dt="2023-01-22T22:38:27.880" v="668"/>
          <ac:inkMkLst>
            <pc:docMk/>
            <pc:sldMk cId="3717216369" sldId="283"/>
            <ac:inkMk id="231" creationId="{71B58E73-516A-AE2F-58E4-85E1380B2A8B}"/>
          </ac:inkMkLst>
        </pc:inkChg>
        <pc:inkChg chg="add mod">
          <ac:chgData name="Michael Kuniega" userId="999f7fd1-0dc3-4cba-81fd-6a42a8d75a98" providerId="ADAL" clId="{80274674-EDA9-4713-AB46-ED7ED2C83280}" dt="2023-01-22T22:38:27.880" v="668"/>
          <ac:inkMkLst>
            <pc:docMk/>
            <pc:sldMk cId="3717216369" sldId="283"/>
            <ac:inkMk id="232" creationId="{3CE40A6D-397C-C112-4E4A-C944ED558B4A}"/>
          </ac:inkMkLst>
        </pc:inkChg>
        <pc:inkChg chg="add mod">
          <ac:chgData name="Michael Kuniega" userId="999f7fd1-0dc3-4cba-81fd-6a42a8d75a98" providerId="ADAL" clId="{80274674-EDA9-4713-AB46-ED7ED2C83280}" dt="2023-01-22T22:38:27.880" v="668"/>
          <ac:inkMkLst>
            <pc:docMk/>
            <pc:sldMk cId="3717216369" sldId="283"/>
            <ac:inkMk id="233" creationId="{D5937B86-FD65-174B-730C-DEC440A200C0}"/>
          </ac:inkMkLst>
        </pc:inkChg>
        <pc:inkChg chg="add mod">
          <ac:chgData name="Michael Kuniega" userId="999f7fd1-0dc3-4cba-81fd-6a42a8d75a98" providerId="ADAL" clId="{80274674-EDA9-4713-AB46-ED7ED2C83280}" dt="2023-01-22T22:38:27.880" v="668"/>
          <ac:inkMkLst>
            <pc:docMk/>
            <pc:sldMk cId="3717216369" sldId="283"/>
            <ac:inkMk id="234" creationId="{90B24A24-9C31-6B1E-1E94-F510EC40D66E}"/>
          </ac:inkMkLst>
        </pc:inkChg>
        <pc:inkChg chg="add mod">
          <ac:chgData name="Michael Kuniega" userId="999f7fd1-0dc3-4cba-81fd-6a42a8d75a98" providerId="ADAL" clId="{80274674-EDA9-4713-AB46-ED7ED2C83280}" dt="2023-01-22T22:38:33.977" v="676"/>
          <ac:inkMkLst>
            <pc:docMk/>
            <pc:sldMk cId="3717216369" sldId="283"/>
            <ac:inkMk id="236" creationId="{FD400AAB-AC9F-1965-40C5-B6F2AD845135}"/>
          </ac:inkMkLst>
        </pc:inkChg>
        <pc:inkChg chg="add mod">
          <ac:chgData name="Michael Kuniega" userId="999f7fd1-0dc3-4cba-81fd-6a42a8d75a98" providerId="ADAL" clId="{80274674-EDA9-4713-AB46-ED7ED2C83280}" dt="2023-01-22T22:38:33.977" v="676"/>
          <ac:inkMkLst>
            <pc:docMk/>
            <pc:sldMk cId="3717216369" sldId="283"/>
            <ac:inkMk id="237" creationId="{38B12D94-3E24-849E-C581-1E6F18F7A27F}"/>
          </ac:inkMkLst>
        </pc:inkChg>
        <pc:inkChg chg="add mod">
          <ac:chgData name="Michael Kuniega" userId="999f7fd1-0dc3-4cba-81fd-6a42a8d75a98" providerId="ADAL" clId="{80274674-EDA9-4713-AB46-ED7ED2C83280}" dt="2023-01-22T22:38:33.977" v="676"/>
          <ac:inkMkLst>
            <pc:docMk/>
            <pc:sldMk cId="3717216369" sldId="283"/>
            <ac:inkMk id="238" creationId="{B9EB0B44-349A-9D0C-905E-D1EE291476EB}"/>
          </ac:inkMkLst>
        </pc:inkChg>
        <pc:inkChg chg="add mod">
          <ac:chgData name="Michael Kuniega" userId="999f7fd1-0dc3-4cba-81fd-6a42a8d75a98" providerId="ADAL" clId="{80274674-EDA9-4713-AB46-ED7ED2C83280}" dt="2023-01-22T22:38:33.977" v="676"/>
          <ac:inkMkLst>
            <pc:docMk/>
            <pc:sldMk cId="3717216369" sldId="283"/>
            <ac:inkMk id="239" creationId="{1A8B5FE8-2160-F20B-B055-042E8AFCF4DE}"/>
          </ac:inkMkLst>
        </pc:inkChg>
        <pc:inkChg chg="add mod">
          <ac:chgData name="Michael Kuniega" userId="999f7fd1-0dc3-4cba-81fd-6a42a8d75a98" providerId="ADAL" clId="{80274674-EDA9-4713-AB46-ED7ED2C83280}" dt="2023-01-22T22:38:33.977" v="676"/>
          <ac:inkMkLst>
            <pc:docMk/>
            <pc:sldMk cId="3717216369" sldId="283"/>
            <ac:inkMk id="240" creationId="{B8748A8F-826C-8034-4DFD-65165AC5C4AC}"/>
          </ac:inkMkLst>
        </pc:inkChg>
        <pc:inkChg chg="add mod">
          <ac:chgData name="Michael Kuniega" userId="999f7fd1-0dc3-4cba-81fd-6a42a8d75a98" providerId="ADAL" clId="{80274674-EDA9-4713-AB46-ED7ED2C83280}" dt="2023-01-22T22:38:33.977" v="676"/>
          <ac:inkMkLst>
            <pc:docMk/>
            <pc:sldMk cId="3717216369" sldId="283"/>
            <ac:inkMk id="241" creationId="{02AC8809-011E-33C6-893F-0A7BCBA57E78}"/>
          </ac:inkMkLst>
        </pc:inkChg>
        <pc:inkChg chg="add mod">
          <ac:chgData name="Michael Kuniega" userId="999f7fd1-0dc3-4cba-81fd-6a42a8d75a98" providerId="ADAL" clId="{80274674-EDA9-4713-AB46-ED7ED2C83280}" dt="2023-01-22T22:38:33.977" v="676"/>
          <ac:inkMkLst>
            <pc:docMk/>
            <pc:sldMk cId="3717216369" sldId="283"/>
            <ac:inkMk id="242" creationId="{3CE663D4-8629-7FE4-150A-86432BA0A429}"/>
          </ac:inkMkLst>
        </pc:inkChg>
        <pc:inkChg chg="add mod">
          <ac:chgData name="Michael Kuniega" userId="999f7fd1-0dc3-4cba-81fd-6a42a8d75a98" providerId="ADAL" clId="{80274674-EDA9-4713-AB46-ED7ED2C83280}" dt="2023-01-22T22:38:39.574" v="686"/>
          <ac:inkMkLst>
            <pc:docMk/>
            <pc:sldMk cId="3717216369" sldId="283"/>
            <ac:inkMk id="245" creationId="{B1624564-1DAC-7CFA-556E-1256354E28CD}"/>
          </ac:inkMkLst>
        </pc:inkChg>
        <pc:inkChg chg="add mod">
          <ac:chgData name="Michael Kuniega" userId="999f7fd1-0dc3-4cba-81fd-6a42a8d75a98" providerId="ADAL" clId="{80274674-EDA9-4713-AB46-ED7ED2C83280}" dt="2023-01-22T22:38:39.574" v="686"/>
          <ac:inkMkLst>
            <pc:docMk/>
            <pc:sldMk cId="3717216369" sldId="283"/>
            <ac:inkMk id="246" creationId="{8A993F5B-021F-911A-7667-2C86336B3930}"/>
          </ac:inkMkLst>
        </pc:inkChg>
        <pc:inkChg chg="add mod">
          <ac:chgData name="Michael Kuniega" userId="999f7fd1-0dc3-4cba-81fd-6a42a8d75a98" providerId="ADAL" clId="{80274674-EDA9-4713-AB46-ED7ED2C83280}" dt="2023-01-22T22:38:39.574" v="686"/>
          <ac:inkMkLst>
            <pc:docMk/>
            <pc:sldMk cId="3717216369" sldId="283"/>
            <ac:inkMk id="247" creationId="{3C32A82A-2320-928D-E517-9161B33359E3}"/>
          </ac:inkMkLst>
        </pc:inkChg>
        <pc:inkChg chg="add mod">
          <ac:chgData name="Michael Kuniega" userId="999f7fd1-0dc3-4cba-81fd-6a42a8d75a98" providerId="ADAL" clId="{80274674-EDA9-4713-AB46-ED7ED2C83280}" dt="2023-01-22T22:38:39.574" v="686"/>
          <ac:inkMkLst>
            <pc:docMk/>
            <pc:sldMk cId="3717216369" sldId="283"/>
            <ac:inkMk id="249" creationId="{7893EA51-769A-D26C-0AB2-25788D817EEA}"/>
          </ac:inkMkLst>
        </pc:inkChg>
        <pc:inkChg chg="add mod">
          <ac:chgData name="Michael Kuniega" userId="999f7fd1-0dc3-4cba-81fd-6a42a8d75a98" providerId="ADAL" clId="{80274674-EDA9-4713-AB46-ED7ED2C83280}" dt="2023-01-22T22:38:39.574" v="686"/>
          <ac:inkMkLst>
            <pc:docMk/>
            <pc:sldMk cId="3717216369" sldId="283"/>
            <ac:inkMk id="250" creationId="{B00AE2F0-88AC-B273-058F-31DB3D41B385}"/>
          </ac:inkMkLst>
        </pc:inkChg>
        <pc:inkChg chg="add mod">
          <ac:chgData name="Michael Kuniega" userId="999f7fd1-0dc3-4cba-81fd-6a42a8d75a98" providerId="ADAL" clId="{80274674-EDA9-4713-AB46-ED7ED2C83280}" dt="2023-01-22T22:38:39.574" v="686"/>
          <ac:inkMkLst>
            <pc:docMk/>
            <pc:sldMk cId="3717216369" sldId="283"/>
            <ac:inkMk id="251" creationId="{24B44427-A449-23FD-124B-C28A0CECCD71}"/>
          </ac:inkMkLst>
        </pc:inkChg>
        <pc:inkChg chg="add mod">
          <ac:chgData name="Michael Kuniega" userId="999f7fd1-0dc3-4cba-81fd-6a42a8d75a98" providerId="ADAL" clId="{80274674-EDA9-4713-AB46-ED7ED2C83280}" dt="2023-01-22T22:38:39.574" v="686"/>
          <ac:inkMkLst>
            <pc:docMk/>
            <pc:sldMk cId="3717216369" sldId="283"/>
            <ac:inkMk id="252" creationId="{0F1E5B09-C981-E01F-FDCF-F19E0C13CE8F}"/>
          </ac:inkMkLst>
        </pc:inkChg>
        <pc:inkChg chg="add mod">
          <ac:chgData name="Michael Kuniega" userId="999f7fd1-0dc3-4cba-81fd-6a42a8d75a98" providerId="ADAL" clId="{80274674-EDA9-4713-AB46-ED7ED2C83280}" dt="2023-01-22T22:38:39.574" v="686"/>
          <ac:inkMkLst>
            <pc:docMk/>
            <pc:sldMk cId="3717216369" sldId="283"/>
            <ac:inkMk id="253" creationId="{ACC19E31-9805-8F02-72A8-066D7FC5C5C3}"/>
          </ac:inkMkLst>
        </pc:inkChg>
        <pc:inkChg chg="add del">
          <ac:chgData name="Michael Kuniega" userId="999f7fd1-0dc3-4cba-81fd-6a42a8d75a98" providerId="ADAL" clId="{80274674-EDA9-4713-AB46-ED7ED2C83280}" dt="2023-01-22T22:38:49.813" v="688"/>
          <ac:inkMkLst>
            <pc:docMk/>
            <pc:sldMk cId="3717216369" sldId="283"/>
            <ac:inkMk id="255" creationId="{98C0433B-E45F-0D1D-70A4-320D6D5B8EEF}"/>
          </ac:inkMkLst>
        </pc:inkChg>
        <pc:inkChg chg="add mod">
          <ac:chgData name="Michael Kuniega" userId="999f7fd1-0dc3-4cba-81fd-6a42a8d75a98" providerId="ADAL" clId="{80274674-EDA9-4713-AB46-ED7ED2C83280}" dt="2023-01-22T22:38:57.028" v="695"/>
          <ac:inkMkLst>
            <pc:docMk/>
            <pc:sldMk cId="3717216369" sldId="283"/>
            <ac:inkMk id="256" creationId="{AD08337B-27AE-BF0C-04ED-CFA8C7689C26}"/>
          </ac:inkMkLst>
        </pc:inkChg>
        <pc:inkChg chg="add mod">
          <ac:chgData name="Michael Kuniega" userId="999f7fd1-0dc3-4cba-81fd-6a42a8d75a98" providerId="ADAL" clId="{80274674-EDA9-4713-AB46-ED7ED2C83280}" dt="2023-01-22T22:38:57.028" v="695"/>
          <ac:inkMkLst>
            <pc:docMk/>
            <pc:sldMk cId="3717216369" sldId="283"/>
            <ac:inkMk id="257" creationId="{67052817-769C-24E2-37F5-F6BD76A04988}"/>
          </ac:inkMkLst>
        </pc:inkChg>
        <pc:inkChg chg="add mod">
          <ac:chgData name="Michael Kuniega" userId="999f7fd1-0dc3-4cba-81fd-6a42a8d75a98" providerId="ADAL" clId="{80274674-EDA9-4713-AB46-ED7ED2C83280}" dt="2023-01-22T22:38:57.028" v="695"/>
          <ac:inkMkLst>
            <pc:docMk/>
            <pc:sldMk cId="3717216369" sldId="283"/>
            <ac:inkMk id="258" creationId="{EC7D6909-E227-925F-838A-B0C610E220BD}"/>
          </ac:inkMkLst>
        </pc:inkChg>
        <pc:inkChg chg="add mod">
          <ac:chgData name="Michael Kuniega" userId="999f7fd1-0dc3-4cba-81fd-6a42a8d75a98" providerId="ADAL" clId="{80274674-EDA9-4713-AB46-ED7ED2C83280}" dt="2023-01-22T22:38:57.028" v="695"/>
          <ac:inkMkLst>
            <pc:docMk/>
            <pc:sldMk cId="3717216369" sldId="283"/>
            <ac:inkMk id="259" creationId="{EDB94F5F-CDAE-2A63-37B5-CAEF817F0E93}"/>
          </ac:inkMkLst>
        </pc:inkChg>
        <pc:inkChg chg="add mod">
          <ac:chgData name="Michael Kuniega" userId="999f7fd1-0dc3-4cba-81fd-6a42a8d75a98" providerId="ADAL" clId="{80274674-EDA9-4713-AB46-ED7ED2C83280}" dt="2023-01-22T22:38:57.028" v="695"/>
          <ac:inkMkLst>
            <pc:docMk/>
            <pc:sldMk cId="3717216369" sldId="283"/>
            <ac:inkMk id="260" creationId="{15DA4604-5A7B-BDD3-86D3-854A5FB9AE9A}"/>
          </ac:inkMkLst>
        </pc:inkChg>
        <pc:inkChg chg="add mod">
          <ac:chgData name="Michael Kuniega" userId="999f7fd1-0dc3-4cba-81fd-6a42a8d75a98" providerId="ADAL" clId="{80274674-EDA9-4713-AB46-ED7ED2C83280}" dt="2023-01-22T22:38:57.028" v="695"/>
          <ac:inkMkLst>
            <pc:docMk/>
            <pc:sldMk cId="3717216369" sldId="283"/>
            <ac:inkMk id="261" creationId="{12895F79-EAB1-57D1-3861-E4DE2333FA66}"/>
          </ac:inkMkLst>
        </pc:inkChg>
        <pc:inkChg chg="add">
          <ac:chgData name="Michael Kuniega" userId="999f7fd1-0dc3-4cba-81fd-6a42a8d75a98" providerId="ADAL" clId="{80274674-EDA9-4713-AB46-ED7ED2C83280}" dt="2023-01-22T22:39:22.715" v="696" actId="9405"/>
          <ac:inkMkLst>
            <pc:docMk/>
            <pc:sldMk cId="3717216369" sldId="283"/>
            <ac:inkMk id="263" creationId="{245BE303-D25F-8839-AB9C-1993260D5F3A}"/>
          </ac:inkMkLst>
        </pc:inkChg>
        <pc:inkChg chg="add mod">
          <ac:chgData name="Michael Kuniega" userId="999f7fd1-0dc3-4cba-81fd-6a42a8d75a98" providerId="ADAL" clId="{80274674-EDA9-4713-AB46-ED7ED2C83280}" dt="2023-01-22T22:39:28.447" v="701"/>
          <ac:inkMkLst>
            <pc:docMk/>
            <pc:sldMk cId="3717216369" sldId="283"/>
            <ac:inkMk id="264" creationId="{63592171-8BA3-CC2E-8F89-DAF2DC185E78}"/>
          </ac:inkMkLst>
        </pc:inkChg>
        <pc:inkChg chg="add mod">
          <ac:chgData name="Michael Kuniega" userId="999f7fd1-0dc3-4cba-81fd-6a42a8d75a98" providerId="ADAL" clId="{80274674-EDA9-4713-AB46-ED7ED2C83280}" dt="2023-01-22T22:39:28.447" v="701"/>
          <ac:inkMkLst>
            <pc:docMk/>
            <pc:sldMk cId="3717216369" sldId="283"/>
            <ac:inkMk id="265" creationId="{D1E95B4A-1005-E327-2263-24D760C431E9}"/>
          </ac:inkMkLst>
        </pc:inkChg>
        <pc:inkChg chg="add mod">
          <ac:chgData name="Michael Kuniega" userId="999f7fd1-0dc3-4cba-81fd-6a42a8d75a98" providerId="ADAL" clId="{80274674-EDA9-4713-AB46-ED7ED2C83280}" dt="2023-01-22T22:39:28.447" v="701"/>
          <ac:inkMkLst>
            <pc:docMk/>
            <pc:sldMk cId="3717216369" sldId="283"/>
            <ac:inkMk id="267" creationId="{4C6C7922-DF5D-A2D6-FC81-56BA41AEF8C6}"/>
          </ac:inkMkLst>
        </pc:inkChg>
        <pc:inkChg chg="add">
          <ac:chgData name="Michael Kuniega" userId="999f7fd1-0dc3-4cba-81fd-6a42a8d75a98" providerId="ADAL" clId="{80274674-EDA9-4713-AB46-ED7ED2C83280}" dt="2023-01-22T22:39:30.490" v="702" actId="9405"/>
          <ac:inkMkLst>
            <pc:docMk/>
            <pc:sldMk cId="3717216369" sldId="283"/>
            <ac:inkMk id="269" creationId="{B9F9F776-F1E2-3FB4-7A51-F2F39D41FD82}"/>
          </ac:inkMkLst>
        </pc:inkChg>
        <pc:inkChg chg="add">
          <ac:chgData name="Michael Kuniega" userId="999f7fd1-0dc3-4cba-81fd-6a42a8d75a98" providerId="ADAL" clId="{80274674-EDA9-4713-AB46-ED7ED2C83280}" dt="2023-01-22T22:39:31.253" v="703" actId="9405"/>
          <ac:inkMkLst>
            <pc:docMk/>
            <pc:sldMk cId="3717216369" sldId="283"/>
            <ac:inkMk id="270" creationId="{159560AD-1D0F-BF23-4C0E-80EC9AB15042}"/>
          </ac:inkMkLst>
        </pc:inkChg>
        <pc:inkChg chg="add mod">
          <ac:chgData name="Michael Kuniega" userId="999f7fd1-0dc3-4cba-81fd-6a42a8d75a98" providerId="ADAL" clId="{80274674-EDA9-4713-AB46-ED7ED2C83280}" dt="2023-01-22T22:39:33.961" v="706"/>
          <ac:inkMkLst>
            <pc:docMk/>
            <pc:sldMk cId="3717216369" sldId="283"/>
            <ac:inkMk id="271" creationId="{73C993A0-F26D-E6FF-9FC5-E70360D52123}"/>
          </ac:inkMkLst>
        </pc:inkChg>
        <pc:inkChg chg="add mod">
          <ac:chgData name="Michael Kuniega" userId="999f7fd1-0dc3-4cba-81fd-6a42a8d75a98" providerId="ADAL" clId="{80274674-EDA9-4713-AB46-ED7ED2C83280}" dt="2023-01-22T22:39:33.961" v="706"/>
          <ac:inkMkLst>
            <pc:docMk/>
            <pc:sldMk cId="3717216369" sldId="283"/>
            <ac:inkMk id="272" creationId="{C8F03B08-943B-7D4F-FB67-8A0CF6EAC17F}"/>
          </ac:inkMkLst>
        </pc:inkChg>
        <pc:inkChg chg="add mod">
          <ac:chgData name="Michael Kuniega" userId="999f7fd1-0dc3-4cba-81fd-6a42a8d75a98" providerId="ADAL" clId="{80274674-EDA9-4713-AB46-ED7ED2C83280}" dt="2023-01-22T22:39:42.918" v="712"/>
          <ac:inkMkLst>
            <pc:docMk/>
            <pc:sldMk cId="3717216369" sldId="283"/>
            <ac:inkMk id="274" creationId="{F42A548D-FD0D-B423-2F25-3354764E891C}"/>
          </ac:inkMkLst>
        </pc:inkChg>
        <pc:inkChg chg="add mod">
          <ac:chgData name="Michael Kuniega" userId="999f7fd1-0dc3-4cba-81fd-6a42a8d75a98" providerId="ADAL" clId="{80274674-EDA9-4713-AB46-ED7ED2C83280}" dt="2023-01-22T22:39:42.918" v="712"/>
          <ac:inkMkLst>
            <pc:docMk/>
            <pc:sldMk cId="3717216369" sldId="283"/>
            <ac:inkMk id="275" creationId="{E4AE2DFE-223E-C46C-3498-3B98E189957F}"/>
          </ac:inkMkLst>
        </pc:inkChg>
        <pc:inkChg chg="add">
          <ac:chgData name="Michael Kuniega" userId="999f7fd1-0dc3-4cba-81fd-6a42a8d75a98" providerId="ADAL" clId="{80274674-EDA9-4713-AB46-ED7ED2C83280}" dt="2023-01-22T22:39:40.613" v="709" actId="9405"/>
          <ac:inkMkLst>
            <pc:docMk/>
            <pc:sldMk cId="3717216369" sldId="283"/>
            <ac:inkMk id="276" creationId="{E03BD5FF-FD3B-9924-B9CF-AA3EAE547567}"/>
          </ac:inkMkLst>
        </pc:inkChg>
        <pc:inkChg chg="add mod">
          <ac:chgData name="Michael Kuniega" userId="999f7fd1-0dc3-4cba-81fd-6a42a8d75a98" providerId="ADAL" clId="{80274674-EDA9-4713-AB46-ED7ED2C83280}" dt="2023-01-22T22:39:42.918" v="712"/>
          <ac:inkMkLst>
            <pc:docMk/>
            <pc:sldMk cId="3717216369" sldId="283"/>
            <ac:inkMk id="277" creationId="{07A268B9-1A3A-6D22-2249-6DFF7B48BE67}"/>
          </ac:inkMkLst>
        </pc:inkChg>
        <pc:inkChg chg="add mod">
          <ac:chgData name="Michael Kuniega" userId="999f7fd1-0dc3-4cba-81fd-6a42a8d75a98" providerId="ADAL" clId="{80274674-EDA9-4713-AB46-ED7ED2C83280}" dt="2023-01-22T22:39:42.918" v="712"/>
          <ac:inkMkLst>
            <pc:docMk/>
            <pc:sldMk cId="3717216369" sldId="283"/>
            <ac:inkMk id="278" creationId="{B49327EA-0189-F853-922D-0771DA7767A5}"/>
          </ac:inkMkLst>
        </pc:inkChg>
        <pc:inkChg chg="add del">
          <ac:chgData name="Michael Kuniega" userId="999f7fd1-0dc3-4cba-81fd-6a42a8d75a98" providerId="ADAL" clId="{80274674-EDA9-4713-AB46-ED7ED2C83280}" dt="2023-01-22T22:40:01.511" v="714"/>
          <ac:inkMkLst>
            <pc:docMk/>
            <pc:sldMk cId="3717216369" sldId="283"/>
            <ac:inkMk id="281" creationId="{D445F918-46D6-11B0-F1F5-74C852CBDFAE}"/>
          </ac:inkMkLst>
        </pc:inkChg>
        <pc:inkChg chg="add del">
          <ac:chgData name="Michael Kuniega" userId="999f7fd1-0dc3-4cba-81fd-6a42a8d75a98" providerId="ADAL" clId="{80274674-EDA9-4713-AB46-ED7ED2C83280}" dt="2023-01-22T22:40:13.712" v="716"/>
          <ac:inkMkLst>
            <pc:docMk/>
            <pc:sldMk cId="3717216369" sldId="283"/>
            <ac:inkMk id="282" creationId="{5CC4F67F-3E2A-5549-3F8B-109380C8D487}"/>
          </ac:inkMkLst>
        </pc:inkChg>
        <pc:inkChg chg="add">
          <ac:chgData name="Michael Kuniega" userId="999f7fd1-0dc3-4cba-81fd-6a42a8d75a98" providerId="ADAL" clId="{80274674-EDA9-4713-AB46-ED7ED2C83280}" dt="2023-01-22T22:40:17.443" v="717" actId="9405"/>
          <ac:inkMkLst>
            <pc:docMk/>
            <pc:sldMk cId="3717216369" sldId="283"/>
            <ac:inkMk id="283" creationId="{703582F6-F31B-D98E-74CF-F0402356AE80}"/>
          </ac:inkMkLst>
        </pc:inkChg>
        <pc:inkChg chg="add">
          <ac:chgData name="Michael Kuniega" userId="999f7fd1-0dc3-4cba-81fd-6a42a8d75a98" providerId="ADAL" clId="{80274674-EDA9-4713-AB46-ED7ED2C83280}" dt="2023-01-22T22:40:19.013" v="718" actId="9405"/>
          <ac:inkMkLst>
            <pc:docMk/>
            <pc:sldMk cId="3717216369" sldId="283"/>
            <ac:inkMk id="284" creationId="{CF66B61E-CD54-CD50-9478-37E00871A934}"/>
          </ac:inkMkLst>
        </pc:inkChg>
        <pc:inkChg chg="add">
          <ac:chgData name="Michael Kuniega" userId="999f7fd1-0dc3-4cba-81fd-6a42a8d75a98" providerId="ADAL" clId="{80274674-EDA9-4713-AB46-ED7ED2C83280}" dt="2023-01-22T22:40:20.247" v="719" actId="9405"/>
          <ac:inkMkLst>
            <pc:docMk/>
            <pc:sldMk cId="3717216369" sldId="283"/>
            <ac:inkMk id="285" creationId="{332C6231-B6B9-83AA-4C21-5626F0A0A0FE}"/>
          </ac:inkMkLst>
        </pc:inkChg>
      </pc:sldChg>
      <pc:sldChg chg="modSp mod">
        <pc:chgData name="Michael Kuniega" userId="999f7fd1-0dc3-4cba-81fd-6a42a8d75a98" providerId="ADAL" clId="{80274674-EDA9-4713-AB46-ED7ED2C83280}" dt="2023-01-22T23:20:36.092" v="1933" actId="1076"/>
        <pc:sldMkLst>
          <pc:docMk/>
          <pc:sldMk cId="2790082353" sldId="285"/>
        </pc:sldMkLst>
        <pc:spChg chg="mod">
          <ac:chgData name="Michael Kuniega" userId="999f7fd1-0dc3-4cba-81fd-6a42a8d75a98" providerId="ADAL" clId="{80274674-EDA9-4713-AB46-ED7ED2C83280}" dt="2023-01-22T23:20:36.092" v="1933" actId="1076"/>
          <ac:spMkLst>
            <pc:docMk/>
            <pc:sldMk cId="2790082353" sldId="285"/>
            <ac:spMk id="8" creationId="{B317F577-BA28-9744-0117-30B88014BC71}"/>
          </ac:spMkLst>
        </pc:spChg>
      </pc:sldChg>
      <pc:sldChg chg="addSp delSp modSp mod">
        <pc:chgData name="Michael Kuniega" userId="999f7fd1-0dc3-4cba-81fd-6a42a8d75a98" providerId="ADAL" clId="{80274674-EDA9-4713-AB46-ED7ED2C83280}" dt="2023-01-22T22:47:45.109" v="1037"/>
        <pc:sldMkLst>
          <pc:docMk/>
          <pc:sldMk cId="3637535731" sldId="286"/>
        </pc:sldMkLst>
        <pc:grpChg chg="del mod">
          <ac:chgData name="Michael Kuniega" userId="999f7fd1-0dc3-4cba-81fd-6a42a8d75a98" providerId="ADAL" clId="{80274674-EDA9-4713-AB46-ED7ED2C83280}" dt="2023-01-22T22:42:07.389" v="742"/>
          <ac:grpSpMkLst>
            <pc:docMk/>
            <pc:sldMk cId="3637535731" sldId="286"/>
            <ac:grpSpMk id="5" creationId="{1C3D324A-D3EA-9D06-ABC6-EC247BF2FEE0}"/>
          </ac:grpSpMkLst>
        </pc:grpChg>
        <pc:grpChg chg="mod">
          <ac:chgData name="Michael Kuniega" userId="999f7fd1-0dc3-4cba-81fd-6a42a8d75a98" providerId="ADAL" clId="{80274674-EDA9-4713-AB46-ED7ED2C83280}" dt="2023-01-22T22:42:07.389" v="742"/>
          <ac:grpSpMkLst>
            <pc:docMk/>
            <pc:sldMk cId="3637535731" sldId="286"/>
            <ac:grpSpMk id="19" creationId="{FAA2DBE8-48AF-818A-158D-DCA7C5787E5D}"/>
          </ac:grpSpMkLst>
        </pc:grpChg>
        <pc:grpChg chg="mod">
          <ac:chgData name="Michael Kuniega" userId="999f7fd1-0dc3-4cba-81fd-6a42a8d75a98" providerId="ADAL" clId="{80274674-EDA9-4713-AB46-ED7ED2C83280}" dt="2023-01-22T22:42:07.389" v="742"/>
          <ac:grpSpMkLst>
            <pc:docMk/>
            <pc:sldMk cId="3637535731" sldId="286"/>
            <ac:grpSpMk id="20" creationId="{EECE6568-14B5-9707-98FF-923490949028}"/>
          </ac:grpSpMkLst>
        </pc:grpChg>
        <pc:grpChg chg="del mod">
          <ac:chgData name="Michael Kuniega" userId="999f7fd1-0dc3-4cba-81fd-6a42a8d75a98" providerId="ADAL" clId="{80274674-EDA9-4713-AB46-ED7ED2C83280}" dt="2023-01-22T22:42:11.952" v="752"/>
          <ac:grpSpMkLst>
            <pc:docMk/>
            <pc:sldMk cId="3637535731" sldId="286"/>
            <ac:grpSpMk id="26" creationId="{A5A56AEA-D63C-1BBA-E96D-82FD983AD599}"/>
          </ac:grpSpMkLst>
        </pc:grpChg>
        <pc:grpChg chg="mod">
          <ac:chgData name="Michael Kuniega" userId="999f7fd1-0dc3-4cba-81fd-6a42a8d75a98" providerId="ADAL" clId="{80274674-EDA9-4713-AB46-ED7ED2C83280}" dt="2023-01-22T22:42:11.952" v="752"/>
          <ac:grpSpMkLst>
            <pc:docMk/>
            <pc:sldMk cId="3637535731" sldId="286"/>
            <ac:grpSpMk id="30" creationId="{30D6BEE3-0C01-BAFD-3766-31E494CEAB4E}"/>
          </ac:grpSpMkLst>
        </pc:grpChg>
        <pc:grpChg chg="del mod">
          <ac:chgData name="Michael Kuniega" userId="999f7fd1-0dc3-4cba-81fd-6a42a8d75a98" providerId="ADAL" clId="{80274674-EDA9-4713-AB46-ED7ED2C83280}" dt="2023-01-22T22:42:39.283" v="757"/>
          <ac:grpSpMkLst>
            <pc:docMk/>
            <pc:sldMk cId="3637535731" sldId="286"/>
            <ac:grpSpMk id="33" creationId="{BA529A7F-480A-D7B7-9BC1-F50477FD2D2C}"/>
          </ac:grpSpMkLst>
        </pc:grpChg>
        <pc:grpChg chg="del mod">
          <ac:chgData name="Michael Kuniega" userId="999f7fd1-0dc3-4cba-81fd-6a42a8d75a98" providerId="ADAL" clId="{80274674-EDA9-4713-AB46-ED7ED2C83280}" dt="2023-01-22T22:42:40.323" v="759"/>
          <ac:grpSpMkLst>
            <pc:docMk/>
            <pc:sldMk cId="3637535731" sldId="286"/>
            <ac:grpSpMk id="35" creationId="{D7FF5928-F03D-DFAB-6C78-EC1E78C292AF}"/>
          </ac:grpSpMkLst>
        </pc:grpChg>
        <pc:grpChg chg="del mod">
          <ac:chgData name="Michael Kuniega" userId="999f7fd1-0dc3-4cba-81fd-6a42a8d75a98" providerId="ADAL" clId="{80274674-EDA9-4713-AB46-ED7ED2C83280}" dt="2023-01-22T22:42:42.645" v="762"/>
          <ac:grpSpMkLst>
            <pc:docMk/>
            <pc:sldMk cId="3637535731" sldId="286"/>
            <ac:grpSpMk id="37" creationId="{C69D839F-B342-5C88-2DFD-C172E0A6BDC6}"/>
          </ac:grpSpMkLst>
        </pc:grpChg>
        <pc:grpChg chg="del mod">
          <ac:chgData name="Michael Kuniega" userId="999f7fd1-0dc3-4cba-81fd-6a42a8d75a98" providerId="ADAL" clId="{80274674-EDA9-4713-AB46-ED7ED2C83280}" dt="2023-01-22T22:42:46.638" v="769"/>
          <ac:grpSpMkLst>
            <pc:docMk/>
            <pc:sldMk cId="3637535731" sldId="286"/>
            <ac:grpSpMk id="40" creationId="{F4246E2C-F24B-6047-21EB-C4608DB21238}"/>
          </ac:grpSpMkLst>
        </pc:grpChg>
        <pc:grpChg chg="del mod">
          <ac:chgData name="Michael Kuniega" userId="999f7fd1-0dc3-4cba-81fd-6a42a8d75a98" providerId="ADAL" clId="{80274674-EDA9-4713-AB46-ED7ED2C83280}" dt="2023-01-22T22:42:52.184" v="781"/>
          <ac:grpSpMkLst>
            <pc:docMk/>
            <pc:sldMk cId="3637535731" sldId="286"/>
            <ac:grpSpMk id="47" creationId="{DB767CBD-B3F1-548E-1738-B7536B9DB5DF}"/>
          </ac:grpSpMkLst>
        </pc:grpChg>
        <pc:grpChg chg="del mod">
          <ac:chgData name="Michael Kuniega" userId="999f7fd1-0dc3-4cba-81fd-6a42a8d75a98" providerId="ADAL" clId="{80274674-EDA9-4713-AB46-ED7ED2C83280}" dt="2023-01-22T22:42:55.861" v="786"/>
          <ac:grpSpMkLst>
            <pc:docMk/>
            <pc:sldMk cId="3637535731" sldId="286"/>
            <ac:grpSpMk id="59" creationId="{3B74716B-761A-32CD-4466-B009E873EFEB}"/>
          </ac:grpSpMkLst>
        </pc:grpChg>
        <pc:grpChg chg="mod">
          <ac:chgData name="Michael Kuniega" userId="999f7fd1-0dc3-4cba-81fd-6a42a8d75a98" providerId="ADAL" clId="{80274674-EDA9-4713-AB46-ED7ED2C83280}" dt="2023-01-22T22:42:52.184" v="781"/>
          <ac:grpSpMkLst>
            <pc:docMk/>
            <pc:sldMk cId="3637535731" sldId="286"/>
            <ac:grpSpMk id="60" creationId="{B82E4FA8-7B20-2891-1CDF-942D280BC997}"/>
          </ac:grpSpMkLst>
        </pc:grpChg>
        <pc:grpChg chg="mod">
          <ac:chgData name="Michael Kuniega" userId="999f7fd1-0dc3-4cba-81fd-6a42a8d75a98" providerId="ADAL" clId="{80274674-EDA9-4713-AB46-ED7ED2C83280}" dt="2023-01-22T22:42:55.861" v="786"/>
          <ac:grpSpMkLst>
            <pc:docMk/>
            <pc:sldMk cId="3637535731" sldId="286"/>
            <ac:grpSpMk id="65" creationId="{B76E7532-C610-A06D-48FB-55853E772627}"/>
          </ac:grpSpMkLst>
        </pc:grpChg>
        <pc:grpChg chg="mod">
          <ac:chgData name="Michael Kuniega" userId="999f7fd1-0dc3-4cba-81fd-6a42a8d75a98" providerId="ADAL" clId="{80274674-EDA9-4713-AB46-ED7ED2C83280}" dt="2023-01-22T22:43:05.656" v="796"/>
          <ac:grpSpMkLst>
            <pc:docMk/>
            <pc:sldMk cId="3637535731" sldId="286"/>
            <ac:grpSpMk id="75" creationId="{1E3F2A71-473B-6AF3-C1BB-7DF0BA3F5494}"/>
          </ac:grpSpMkLst>
        </pc:grpChg>
        <pc:grpChg chg="mod">
          <ac:chgData name="Michael Kuniega" userId="999f7fd1-0dc3-4cba-81fd-6a42a8d75a98" providerId="ADAL" clId="{80274674-EDA9-4713-AB46-ED7ED2C83280}" dt="2023-01-22T22:43:05.656" v="796"/>
          <ac:grpSpMkLst>
            <pc:docMk/>
            <pc:sldMk cId="3637535731" sldId="286"/>
            <ac:grpSpMk id="76" creationId="{7BC73E01-19BD-B95A-6659-452782EE3E85}"/>
          </ac:grpSpMkLst>
        </pc:grpChg>
        <pc:grpChg chg="mod">
          <ac:chgData name="Michael Kuniega" userId="999f7fd1-0dc3-4cba-81fd-6a42a8d75a98" providerId="ADAL" clId="{80274674-EDA9-4713-AB46-ED7ED2C83280}" dt="2023-01-22T22:43:14.145" v="809"/>
          <ac:grpSpMkLst>
            <pc:docMk/>
            <pc:sldMk cId="3637535731" sldId="286"/>
            <ac:grpSpMk id="89" creationId="{A4282220-20FF-8601-9496-138A682D8D67}"/>
          </ac:grpSpMkLst>
        </pc:grpChg>
        <pc:grpChg chg="del mod">
          <ac:chgData name="Michael Kuniega" userId="999f7fd1-0dc3-4cba-81fd-6a42a8d75a98" providerId="ADAL" clId="{80274674-EDA9-4713-AB46-ED7ED2C83280}" dt="2023-01-22T22:43:23.151" v="821"/>
          <ac:grpSpMkLst>
            <pc:docMk/>
            <pc:sldMk cId="3637535731" sldId="286"/>
            <ac:grpSpMk id="99" creationId="{72E1966D-5FA4-850B-F00E-9456A3AE4EEA}"/>
          </ac:grpSpMkLst>
        </pc:grpChg>
        <pc:grpChg chg="del mod">
          <ac:chgData name="Michael Kuniega" userId="999f7fd1-0dc3-4cba-81fd-6a42a8d75a98" providerId="ADAL" clId="{80274674-EDA9-4713-AB46-ED7ED2C83280}" dt="2023-01-22T22:43:27.504" v="828"/>
          <ac:grpSpMkLst>
            <pc:docMk/>
            <pc:sldMk cId="3637535731" sldId="286"/>
            <ac:grpSpMk id="101" creationId="{611C5671-C28E-3D00-61CA-7E3F2A945A13}"/>
          </ac:grpSpMkLst>
        </pc:grpChg>
        <pc:grpChg chg="del mod">
          <ac:chgData name="Michael Kuniega" userId="999f7fd1-0dc3-4cba-81fd-6a42a8d75a98" providerId="ADAL" clId="{80274674-EDA9-4713-AB46-ED7ED2C83280}" dt="2023-01-22T22:44:31.037" v="874"/>
          <ac:grpSpMkLst>
            <pc:docMk/>
            <pc:sldMk cId="3637535731" sldId="286"/>
            <ac:grpSpMk id="108" creationId="{0B0A48F4-38AE-BA9C-272C-67AB2E7A68BF}"/>
          </ac:grpSpMkLst>
        </pc:grpChg>
        <pc:grpChg chg="del mod">
          <ac:chgData name="Michael Kuniega" userId="999f7fd1-0dc3-4cba-81fd-6a42a8d75a98" providerId="ADAL" clId="{80274674-EDA9-4713-AB46-ED7ED2C83280}" dt="2023-01-22T22:43:33.772" v="836"/>
          <ac:grpSpMkLst>
            <pc:docMk/>
            <pc:sldMk cId="3637535731" sldId="286"/>
            <ac:grpSpMk id="113" creationId="{F6C379D0-B3D4-CAB8-525A-1340C5533CA6}"/>
          </ac:grpSpMkLst>
        </pc:grpChg>
        <pc:grpChg chg="del mod">
          <ac:chgData name="Michael Kuniega" userId="999f7fd1-0dc3-4cba-81fd-6a42a8d75a98" providerId="ADAL" clId="{80274674-EDA9-4713-AB46-ED7ED2C83280}" dt="2023-01-22T22:44:31.037" v="870"/>
          <ac:grpSpMkLst>
            <pc:docMk/>
            <pc:sldMk cId="3637535731" sldId="286"/>
            <ac:grpSpMk id="116" creationId="{CE89E9FF-3867-EA7E-17CA-65EB7EA73A12}"/>
          </ac:grpSpMkLst>
        </pc:grpChg>
        <pc:grpChg chg="del mod">
          <ac:chgData name="Michael Kuniega" userId="999f7fd1-0dc3-4cba-81fd-6a42a8d75a98" providerId="ADAL" clId="{80274674-EDA9-4713-AB46-ED7ED2C83280}" dt="2023-01-22T22:44:31.021" v="857"/>
          <ac:grpSpMkLst>
            <pc:docMk/>
            <pc:sldMk cId="3637535731" sldId="286"/>
            <ac:grpSpMk id="121" creationId="{ED6F0445-80EE-0CDE-FA44-98C3C7A661B0}"/>
          </ac:grpSpMkLst>
        </pc:grpChg>
        <pc:grpChg chg="del mod">
          <ac:chgData name="Michael Kuniega" userId="999f7fd1-0dc3-4cba-81fd-6a42a8d75a98" providerId="ADAL" clId="{80274674-EDA9-4713-AB46-ED7ED2C83280}" dt="2023-01-22T22:44:31.021" v="864"/>
          <ac:grpSpMkLst>
            <pc:docMk/>
            <pc:sldMk cId="3637535731" sldId="286"/>
            <ac:grpSpMk id="126" creationId="{84B58A2F-463E-F1D4-D7C8-2CC13E0DF852}"/>
          </ac:grpSpMkLst>
        </pc:grpChg>
        <pc:grpChg chg="del mod">
          <ac:chgData name="Michael Kuniega" userId="999f7fd1-0dc3-4cba-81fd-6a42a8d75a98" providerId="ADAL" clId="{80274674-EDA9-4713-AB46-ED7ED2C83280}" dt="2023-01-22T22:44:48.515" v="889"/>
          <ac:grpSpMkLst>
            <pc:docMk/>
            <pc:sldMk cId="3637535731" sldId="286"/>
            <ac:grpSpMk id="129" creationId="{1B990173-435A-9A5C-4E6E-B9ADA131B26B}"/>
          </ac:grpSpMkLst>
        </pc:grpChg>
        <pc:grpChg chg="del mod">
          <ac:chgData name="Michael Kuniega" userId="999f7fd1-0dc3-4cba-81fd-6a42a8d75a98" providerId="ADAL" clId="{80274674-EDA9-4713-AB46-ED7ED2C83280}" dt="2023-01-22T22:44:48.515" v="889"/>
          <ac:grpSpMkLst>
            <pc:docMk/>
            <pc:sldMk cId="3637535731" sldId="286"/>
            <ac:grpSpMk id="135" creationId="{D1D0EF15-F1A7-E1DB-E542-6134C5BA480E}"/>
          </ac:grpSpMkLst>
        </pc:grpChg>
        <pc:grpChg chg="del mod">
          <ac:chgData name="Michael Kuniega" userId="999f7fd1-0dc3-4cba-81fd-6a42a8d75a98" providerId="ADAL" clId="{80274674-EDA9-4713-AB46-ED7ED2C83280}" dt="2023-01-22T22:44:54.197" v="894"/>
          <ac:grpSpMkLst>
            <pc:docMk/>
            <pc:sldMk cId="3637535731" sldId="286"/>
            <ac:grpSpMk id="139" creationId="{66D63B3D-B6A0-74FD-BD07-D5335A846619}"/>
          </ac:grpSpMkLst>
        </pc:grpChg>
        <pc:grpChg chg="del mod">
          <ac:chgData name="Michael Kuniega" userId="999f7fd1-0dc3-4cba-81fd-6a42a8d75a98" providerId="ADAL" clId="{80274674-EDA9-4713-AB46-ED7ED2C83280}" dt="2023-01-22T22:44:54.197" v="894"/>
          <ac:grpSpMkLst>
            <pc:docMk/>
            <pc:sldMk cId="3637535731" sldId="286"/>
            <ac:grpSpMk id="144" creationId="{1C693CB9-3706-2686-5FB6-818B4B508935}"/>
          </ac:grpSpMkLst>
        </pc:grpChg>
        <pc:grpChg chg="del mod">
          <ac:chgData name="Michael Kuniega" userId="999f7fd1-0dc3-4cba-81fd-6a42a8d75a98" providerId="ADAL" clId="{80274674-EDA9-4713-AB46-ED7ED2C83280}" dt="2023-01-22T22:44:57.789" v="898"/>
          <ac:grpSpMkLst>
            <pc:docMk/>
            <pc:sldMk cId="3637535731" sldId="286"/>
            <ac:grpSpMk id="145" creationId="{23E77696-387B-729A-B8E7-35F414A7B746}"/>
          </ac:grpSpMkLst>
        </pc:grpChg>
        <pc:grpChg chg="del mod">
          <ac:chgData name="Michael Kuniega" userId="999f7fd1-0dc3-4cba-81fd-6a42a8d75a98" providerId="ADAL" clId="{80274674-EDA9-4713-AB46-ED7ED2C83280}" dt="2023-01-22T22:45:21.387" v="910"/>
          <ac:grpSpMkLst>
            <pc:docMk/>
            <pc:sldMk cId="3637535731" sldId="286"/>
            <ac:grpSpMk id="149" creationId="{CB63AF43-D021-43BB-8AA7-74EEF2F7D128}"/>
          </ac:grpSpMkLst>
        </pc:grpChg>
        <pc:grpChg chg="del mod">
          <ac:chgData name="Michael Kuniega" userId="999f7fd1-0dc3-4cba-81fd-6a42a8d75a98" providerId="ADAL" clId="{80274674-EDA9-4713-AB46-ED7ED2C83280}" dt="2023-01-22T22:45:24.173" v="917"/>
          <ac:grpSpMkLst>
            <pc:docMk/>
            <pc:sldMk cId="3637535731" sldId="286"/>
            <ac:grpSpMk id="151" creationId="{039195C8-06C6-4B4C-2F2C-C82D90A0419A}"/>
          </ac:grpSpMkLst>
        </pc:grpChg>
        <pc:grpChg chg="del mod">
          <ac:chgData name="Michael Kuniega" userId="999f7fd1-0dc3-4cba-81fd-6a42a8d75a98" providerId="ADAL" clId="{80274674-EDA9-4713-AB46-ED7ED2C83280}" dt="2023-01-22T22:45:35.806" v="927"/>
          <ac:grpSpMkLst>
            <pc:docMk/>
            <pc:sldMk cId="3637535731" sldId="286"/>
            <ac:grpSpMk id="154" creationId="{23C1A8C7-4859-6DA4-B08B-B4331B94EE89}"/>
          </ac:grpSpMkLst>
        </pc:grpChg>
        <pc:grpChg chg="del mod">
          <ac:chgData name="Michael Kuniega" userId="999f7fd1-0dc3-4cba-81fd-6a42a8d75a98" providerId="ADAL" clId="{80274674-EDA9-4713-AB46-ED7ED2C83280}" dt="2023-01-22T22:45:38.173" v="929"/>
          <ac:grpSpMkLst>
            <pc:docMk/>
            <pc:sldMk cId="3637535731" sldId="286"/>
            <ac:grpSpMk id="160" creationId="{D2B0C8A3-4FC7-552B-8895-A583503C8A66}"/>
          </ac:grpSpMkLst>
        </pc:grpChg>
        <pc:grpChg chg="del mod">
          <ac:chgData name="Michael Kuniega" userId="999f7fd1-0dc3-4cba-81fd-6a42a8d75a98" providerId="ADAL" clId="{80274674-EDA9-4713-AB46-ED7ED2C83280}" dt="2023-01-22T22:45:45.913" v="943"/>
          <ac:grpSpMkLst>
            <pc:docMk/>
            <pc:sldMk cId="3637535731" sldId="286"/>
            <ac:grpSpMk id="162" creationId="{F1F648C2-2C0C-E096-2462-0DC3CC886250}"/>
          </ac:grpSpMkLst>
        </pc:grpChg>
        <pc:grpChg chg="mod">
          <ac:chgData name="Michael Kuniega" userId="999f7fd1-0dc3-4cba-81fd-6a42a8d75a98" providerId="ADAL" clId="{80274674-EDA9-4713-AB46-ED7ED2C83280}" dt="2023-01-22T22:45:45.913" v="943"/>
          <ac:grpSpMkLst>
            <pc:docMk/>
            <pc:sldMk cId="3637535731" sldId="286"/>
            <ac:grpSpMk id="176" creationId="{74D33C9B-18A3-E487-EC3A-EAC44A8272D6}"/>
          </ac:grpSpMkLst>
        </pc:grpChg>
        <pc:grpChg chg="mod">
          <ac:chgData name="Michael Kuniega" userId="999f7fd1-0dc3-4cba-81fd-6a42a8d75a98" providerId="ADAL" clId="{80274674-EDA9-4713-AB46-ED7ED2C83280}" dt="2023-01-22T22:46:00.022" v="948"/>
          <ac:grpSpMkLst>
            <pc:docMk/>
            <pc:sldMk cId="3637535731" sldId="286"/>
            <ac:grpSpMk id="181" creationId="{4A8DB900-B3E7-322E-8098-0A53C443895A}"/>
          </ac:grpSpMkLst>
        </pc:grpChg>
        <pc:grpChg chg="mod">
          <ac:chgData name="Michael Kuniega" userId="999f7fd1-0dc3-4cba-81fd-6a42a8d75a98" providerId="ADAL" clId="{80274674-EDA9-4713-AB46-ED7ED2C83280}" dt="2023-01-22T22:46:29.473" v="953"/>
          <ac:grpSpMkLst>
            <pc:docMk/>
            <pc:sldMk cId="3637535731" sldId="286"/>
            <ac:grpSpMk id="186" creationId="{81B076D2-D74D-0BEB-9127-B41E48C1A2FF}"/>
          </ac:grpSpMkLst>
        </pc:grpChg>
        <pc:grpChg chg="del mod">
          <ac:chgData name="Michael Kuniega" userId="999f7fd1-0dc3-4cba-81fd-6a42a8d75a98" providerId="ADAL" clId="{80274674-EDA9-4713-AB46-ED7ED2C83280}" dt="2023-01-22T22:47:21.109" v="1005"/>
          <ac:grpSpMkLst>
            <pc:docMk/>
            <pc:sldMk cId="3637535731" sldId="286"/>
            <ac:grpSpMk id="199" creationId="{FE1E0408-C07C-9342-065D-F7286AF7E2FC}"/>
          </ac:grpSpMkLst>
        </pc:grpChg>
        <pc:grpChg chg="mod">
          <ac:chgData name="Michael Kuniega" userId="999f7fd1-0dc3-4cba-81fd-6a42a8d75a98" providerId="ADAL" clId="{80274674-EDA9-4713-AB46-ED7ED2C83280}" dt="2023-01-22T22:46:48.718" v="969"/>
          <ac:grpSpMkLst>
            <pc:docMk/>
            <pc:sldMk cId="3637535731" sldId="286"/>
            <ac:grpSpMk id="202" creationId="{1E105B5F-FC1D-A5FB-A7D0-D8482A48BA48}"/>
          </ac:grpSpMkLst>
        </pc:grpChg>
        <pc:grpChg chg="mod">
          <ac:chgData name="Michael Kuniega" userId="999f7fd1-0dc3-4cba-81fd-6a42a8d75a98" providerId="ADAL" clId="{80274674-EDA9-4713-AB46-ED7ED2C83280}" dt="2023-01-22T22:46:58.155" v="978"/>
          <ac:grpSpMkLst>
            <pc:docMk/>
            <pc:sldMk cId="3637535731" sldId="286"/>
            <ac:grpSpMk id="211" creationId="{8F35CE11-1E42-E4DF-F3FA-65100BBF25BF}"/>
          </ac:grpSpMkLst>
        </pc:grpChg>
        <pc:grpChg chg="del mod">
          <ac:chgData name="Michael Kuniega" userId="999f7fd1-0dc3-4cba-81fd-6a42a8d75a98" providerId="ADAL" clId="{80274674-EDA9-4713-AB46-ED7ED2C83280}" dt="2023-01-22T22:47:22.730" v="1013"/>
          <ac:grpSpMkLst>
            <pc:docMk/>
            <pc:sldMk cId="3637535731" sldId="286"/>
            <ac:grpSpMk id="214" creationId="{4EAC1ABC-1777-D0F4-21CB-8FF698F8D53D}"/>
          </ac:grpSpMkLst>
        </pc:grpChg>
        <pc:grpChg chg="del mod">
          <ac:chgData name="Michael Kuniega" userId="999f7fd1-0dc3-4cba-81fd-6a42a8d75a98" providerId="ADAL" clId="{80274674-EDA9-4713-AB46-ED7ED2C83280}" dt="2023-01-22T22:47:21.108" v="1003"/>
          <ac:grpSpMkLst>
            <pc:docMk/>
            <pc:sldMk cId="3637535731" sldId="286"/>
            <ac:grpSpMk id="218" creationId="{A7656970-3D13-3F8C-C564-FB1C3813F239}"/>
          </ac:grpSpMkLst>
        </pc:grpChg>
        <pc:grpChg chg="del mod">
          <ac:chgData name="Michael Kuniega" userId="999f7fd1-0dc3-4cba-81fd-6a42a8d75a98" providerId="ADAL" clId="{80274674-EDA9-4713-AB46-ED7ED2C83280}" dt="2023-01-22T22:47:22.746" v="1015"/>
          <ac:grpSpMkLst>
            <pc:docMk/>
            <pc:sldMk cId="3637535731" sldId="286"/>
            <ac:grpSpMk id="226" creationId="{17D988C9-4C68-17A7-A9FA-13E78121E212}"/>
          </ac:grpSpMkLst>
        </pc:grpChg>
        <pc:grpChg chg="del mod">
          <ac:chgData name="Michael Kuniega" userId="999f7fd1-0dc3-4cba-81fd-6a42a8d75a98" providerId="ADAL" clId="{80274674-EDA9-4713-AB46-ED7ED2C83280}" dt="2023-01-22T22:47:41.721" v="1033"/>
          <ac:grpSpMkLst>
            <pc:docMk/>
            <pc:sldMk cId="3637535731" sldId="286"/>
            <ac:grpSpMk id="234" creationId="{34309433-7FBA-10C5-7B8B-3CE4B100257E}"/>
          </ac:grpSpMkLst>
        </pc:grpChg>
        <pc:grpChg chg="del mod">
          <ac:chgData name="Michael Kuniega" userId="999f7fd1-0dc3-4cba-81fd-6a42a8d75a98" providerId="ADAL" clId="{80274674-EDA9-4713-AB46-ED7ED2C83280}" dt="2023-01-22T22:47:37.613" v="1027"/>
          <ac:grpSpMkLst>
            <pc:docMk/>
            <pc:sldMk cId="3637535731" sldId="286"/>
            <ac:grpSpMk id="235" creationId="{D89DD629-1F24-2679-9B4E-426787A31D14}"/>
          </ac:grpSpMkLst>
        </pc:grpChg>
        <pc:grpChg chg="mod">
          <ac:chgData name="Michael Kuniega" userId="999f7fd1-0dc3-4cba-81fd-6a42a8d75a98" providerId="ADAL" clId="{80274674-EDA9-4713-AB46-ED7ED2C83280}" dt="2023-01-22T22:47:40.630" v="1031"/>
          <ac:grpSpMkLst>
            <pc:docMk/>
            <pc:sldMk cId="3637535731" sldId="286"/>
            <ac:grpSpMk id="239" creationId="{81C7B1FC-34DE-072D-3442-74D5D6360E9F}"/>
          </ac:grpSpMkLst>
        </pc:grpChg>
        <pc:grpChg chg="mod">
          <ac:chgData name="Michael Kuniega" userId="999f7fd1-0dc3-4cba-81fd-6a42a8d75a98" providerId="ADAL" clId="{80274674-EDA9-4713-AB46-ED7ED2C83280}" dt="2023-01-22T22:47:45.109" v="1037"/>
          <ac:grpSpMkLst>
            <pc:docMk/>
            <pc:sldMk cId="3637535731" sldId="286"/>
            <ac:grpSpMk id="243" creationId="{BB8D6715-7947-91B5-730D-CEF7BBEC4AA8}"/>
          </ac:grpSpMkLst>
        </pc:grpChg>
        <pc:inkChg chg="add mod">
          <ac:chgData name="Michael Kuniega" userId="999f7fd1-0dc3-4cba-81fd-6a42a8d75a98" providerId="ADAL" clId="{80274674-EDA9-4713-AB46-ED7ED2C83280}" dt="2023-01-22T22:42:07.389" v="742"/>
          <ac:inkMkLst>
            <pc:docMk/>
            <pc:sldMk cId="3637535731" sldId="286"/>
            <ac:inkMk id="3" creationId="{F2CC0B20-4C16-095D-B41F-5B87B39CF752}"/>
          </ac:inkMkLst>
        </pc:inkChg>
        <pc:inkChg chg="add mod">
          <ac:chgData name="Michael Kuniega" userId="999f7fd1-0dc3-4cba-81fd-6a42a8d75a98" providerId="ADAL" clId="{80274674-EDA9-4713-AB46-ED7ED2C83280}" dt="2023-01-22T22:42:07.389" v="742"/>
          <ac:inkMkLst>
            <pc:docMk/>
            <pc:sldMk cId="3637535731" sldId="286"/>
            <ac:inkMk id="4" creationId="{A37FB142-4E5D-2335-4EA0-F9F833147F95}"/>
          </ac:inkMkLst>
        </pc:inkChg>
        <pc:inkChg chg="add mod">
          <ac:chgData name="Michael Kuniega" userId="999f7fd1-0dc3-4cba-81fd-6a42a8d75a98" providerId="ADAL" clId="{80274674-EDA9-4713-AB46-ED7ED2C83280}" dt="2023-01-22T22:42:07.389" v="742"/>
          <ac:inkMkLst>
            <pc:docMk/>
            <pc:sldMk cId="3637535731" sldId="286"/>
            <ac:inkMk id="6" creationId="{E607BAB9-3A1D-BF8B-1FB0-CC56070DD2D7}"/>
          </ac:inkMkLst>
        </pc:inkChg>
        <pc:inkChg chg="add mod">
          <ac:chgData name="Michael Kuniega" userId="999f7fd1-0dc3-4cba-81fd-6a42a8d75a98" providerId="ADAL" clId="{80274674-EDA9-4713-AB46-ED7ED2C83280}" dt="2023-01-22T22:42:07.389" v="742"/>
          <ac:inkMkLst>
            <pc:docMk/>
            <pc:sldMk cId="3637535731" sldId="286"/>
            <ac:inkMk id="7" creationId="{C0983A87-E4D5-3C69-ECD0-609EC1E88D74}"/>
          </ac:inkMkLst>
        </pc:inkChg>
        <pc:inkChg chg="add mod">
          <ac:chgData name="Michael Kuniega" userId="999f7fd1-0dc3-4cba-81fd-6a42a8d75a98" providerId="ADAL" clId="{80274674-EDA9-4713-AB46-ED7ED2C83280}" dt="2023-01-22T22:42:07.389" v="742"/>
          <ac:inkMkLst>
            <pc:docMk/>
            <pc:sldMk cId="3637535731" sldId="286"/>
            <ac:inkMk id="8" creationId="{93B44777-DFD7-EFDB-6100-48D4997E240A}"/>
          </ac:inkMkLst>
        </pc:inkChg>
        <pc:inkChg chg="add mod">
          <ac:chgData name="Michael Kuniega" userId="999f7fd1-0dc3-4cba-81fd-6a42a8d75a98" providerId="ADAL" clId="{80274674-EDA9-4713-AB46-ED7ED2C83280}" dt="2023-01-22T22:42:07.389" v="742"/>
          <ac:inkMkLst>
            <pc:docMk/>
            <pc:sldMk cId="3637535731" sldId="286"/>
            <ac:inkMk id="9" creationId="{89C1E148-E5BB-C1E1-1459-7CA331FE0CAF}"/>
          </ac:inkMkLst>
        </pc:inkChg>
        <pc:inkChg chg="add mod">
          <ac:chgData name="Michael Kuniega" userId="999f7fd1-0dc3-4cba-81fd-6a42a8d75a98" providerId="ADAL" clId="{80274674-EDA9-4713-AB46-ED7ED2C83280}" dt="2023-01-22T22:42:07.389" v="742"/>
          <ac:inkMkLst>
            <pc:docMk/>
            <pc:sldMk cId="3637535731" sldId="286"/>
            <ac:inkMk id="10" creationId="{1A3A02E6-576B-D190-973A-268A302BC080}"/>
          </ac:inkMkLst>
        </pc:inkChg>
        <pc:inkChg chg="add">
          <ac:chgData name="Michael Kuniega" userId="999f7fd1-0dc3-4cba-81fd-6a42a8d75a98" providerId="ADAL" clId="{80274674-EDA9-4713-AB46-ED7ED2C83280}" dt="2023-01-22T22:42:03.601" v="734" actId="9405"/>
          <ac:inkMkLst>
            <pc:docMk/>
            <pc:sldMk cId="3637535731" sldId="286"/>
            <ac:inkMk id="11" creationId="{EB549DF4-32D3-330A-D3E1-654EB1C3AF5F}"/>
          </ac:inkMkLst>
        </pc:inkChg>
        <pc:inkChg chg="add mod">
          <ac:chgData name="Michael Kuniega" userId="999f7fd1-0dc3-4cba-81fd-6a42a8d75a98" providerId="ADAL" clId="{80274674-EDA9-4713-AB46-ED7ED2C83280}" dt="2023-01-22T22:42:07.389" v="742"/>
          <ac:inkMkLst>
            <pc:docMk/>
            <pc:sldMk cId="3637535731" sldId="286"/>
            <ac:inkMk id="12" creationId="{E1D0331F-9405-696A-A209-11FB6B7C5483}"/>
          </ac:inkMkLst>
        </pc:inkChg>
        <pc:inkChg chg="add mod">
          <ac:chgData name="Michael Kuniega" userId="999f7fd1-0dc3-4cba-81fd-6a42a8d75a98" providerId="ADAL" clId="{80274674-EDA9-4713-AB46-ED7ED2C83280}" dt="2023-01-22T22:42:07.389" v="742"/>
          <ac:inkMkLst>
            <pc:docMk/>
            <pc:sldMk cId="3637535731" sldId="286"/>
            <ac:inkMk id="13" creationId="{0AE65327-B296-A715-1D23-C5DB9DB8D8F8}"/>
          </ac:inkMkLst>
        </pc:inkChg>
        <pc:inkChg chg="add mod">
          <ac:chgData name="Michael Kuniega" userId="999f7fd1-0dc3-4cba-81fd-6a42a8d75a98" providerId="ADAL" clId="{80274674-EDA9-4713-AB46-ED7ED2C83280}" dt="2023-01-22T22:42:07.389" v="742"/>
          <ac:inkMkLst>
            <pc:docMk/>
            <pc:sldMk cId="3637535731" sldId="286"/>
            <ac:inkMk id="14" creationId="{52E565AC-CECC-46D5-0E98-A8970E800FDE}"/>
          </ac:inkMkLst>
        </pc:inkChg>
        <pc:inkChg chg="add mod">
          <ac:chgData name="Michael Kuniega" userId="999f7fd1-0dc3-4cba-81fd-6a42a8d75a98" providerId="ADAL" clId="{80274674-EDA9-4713-AB46-ED7ED2C83280}" dt="2023-01-22T22:42:07.389" v="742"/>
          <ac:inkMkLst>
            <pc:docMk/>
            <pc:sldMk cId="3637535731" sldId="286"/>
            <ac:inkMk id="15" creationId="{B06839F7-42DB-83A3-48C6-101AA320947E}"/>
          </ac:inkMkLst>
        </pc:inkChg>
        <pc:inkChg chg="add mod">
          <ac:chgData name="Michael Kuniega" userId="999f7fd1-0dc3-4cba-81fd-6a42a8d75a98" providerId="ADAL" clId="{80274674-EDA9-4713-AB46-ED7ED2C83280}" dt="2023-01-22T22:42:07.389" v="742"/>
          <ac:inkMkLst>
            <pc:docMk/>
            <pc:sldMk cId="3637535731" sldId="286"/>
            <ac:inkMk id="16" creationId="{B9978675-DAE9-0A9A-3E68-8D669B6992BA}"/>
          </ac:inkMkLst>
        </pc:inkChg>
        <pc:inkChg chg="add mod">
          <ac:chgData name="Michael Kuniega" userId="999f7fd1-0dc3-4cba-81fd-6a42a8d75a98" providerId="ADAL" clId="{80274674-EDA9-4713-AB46-ED7ED2C83280}" dt="2023-01-22T22:42:07.389" v="742"/>
          <ac:inkMkLst>
            <pc:docMk/>
            <pc:sldMk cId="3637535731" sldId="286"/>
            <ac:inkMk id="17" creationId="{460CCCA9-0263-314D-F485-E80210AC3176}"/>
          </ac:inkMkLst>
        </pc:inkChg>
        <pc:inkChg chg="add mod">
          <ac:chgData name="Michael Kuniega" userId="999f7fd1-0dc3-4cba-81fd-6a42a8d75a98" providerId="ADAL" clId="{80274674-EDA9-4713-AB46-ED7ED2C83280}" dt="2023-01-22T22:42:07.389" v="742"/>
          <ac:inkMkLst>
            <pc:docMk/>
            <pc:sldMk cId="3637535731" sldId="286"/>
            <ac:inkMk id="18" creationId="{DACAD62B-41B7-6215-BD6C-7DA2E1C6A7B8}"/>
          </ac:inkMkLst>
        </pc:inkChg>
        <pc:inkChg chg="add mod">
          <ac:chgData name="Michael Kuniega" userId="999f7fd1-0dc3-4cba-81fd-6a42a8d75a98" providerId="ADAL" clId="{80274674-EDA9-4713-AB46-ED7ED2C83280}" dt="2023-01-22T22:42:11.952" v="752"/>
          <ac:inkMkLst>
            <pc:docMk/>
            <pc:sldMk cId="3637535731" sldId="286"/>
            <ac:inkMk id="21" creationId="{FF54CA0E-6DCA-9B6E-5197-9AB88A138EFF}"/>
          </ac:inkMkLst>
        </pc:inkChg>
        <pc:inkChg chg="add mod">
          <ac:chgData name="Michael Kuniega" userId="999f7fd1-0dc3-4cba-81fd-6a42a8d75a98" providerId="ADAL" clId="{80274674-EDA9-4713-AB46-ED7ED2C83280}" dt="2023-01-22T22:42:11.952" v="752"/>
          <ac:inkMkLst>
            <pc:docMk/>
            <pc:sldMk cId="3637535731" sldId="286"/>
            <ac:inkMk id="22" creationId="{42AEF32C-FB6B-3BD3-A1B8-28B64AD5FC80}"/>
          </ac:inkMkLst>
        </pc:inkChg>
        <pc:inkChg chg="add mod">
          <ac:chgData name="Michael Kuniega" userId="999f7fd1-0dc3-4cba-81fd-6a42a8d75a98" providerId="ADAL" clId="{80274674-EDA9-4713-AB46-ED7ED2C83280}" dt="2023-01-22T22:42:11.952" v="752"/>
          <ac:inkMkLst>
            <pc:docMk/>
            <pc:sldMk cId="3637535731" sldId="286"/>
            <ac:inkMk id="23" creationId="{A55A4211-9CA6-BD4B-FB53-2EEFA4396101}"/>
          </ac:inkMkLst>
        </pc:inkChg>
        <pc:inkChg chg="add mod">
          <ac:chgData name="Michael Kuniega" userId="999f7fd1-0dc3-4cba-81fd-6a42a8d75a98" providerId="ADAL" clId="{80274674-EDA9-4713-AB46-ED7ED2C83280}" dt="2023-01-22T22:42:11.952" v="752"/>
          <ac:inkMkLst>
            <pc:docMk/>
            <pc:sldMk cId="3637535731" sldId="286"/>
            <ac:inkMk id="24" creationId="{69679D1C-90AA-8670-942F-3B0131695E67}"/>
          </ac:inkMkLst>
        </pc:inkChg>
        <pc:inkChg chg="add mod">
          <ac:chgData name="Michael Kuniega" userId="999f7fd1-0dc3-4cba-81fd-6a42a8d75a98" providerId="ADAL" clId="{80274674-EDA9-4713-AB46-ED7ED2C83280}" dt="2023-01-22T22:42:11.952" v="752"/>
          <ac:inkMkLst>
            <pc:docMk/>
            <pc:sldMk cId="3637535731" sldId="286"/>
            <ac:inkMk id="25" creationId="{30F5CA37-6295-A514-41FD-FEB61B8E796A}"/>
          </ac:inkMkLst>
        </pc:inkChg>
        <pc:inkChg chg="add mod">
          <ac:chgData name="Michael Kuniega" userId="999f7fd1-0dc3-4cba-81fd-6a42a8d75a98" providerId="ADAL" clId="{80274674-EDA9-4713-AB46-ED7ED2C83280}" dt="2023-01-22T22:42:11.952" v="752"/>
          <ac:inkMkLst>
            <pc:docMk/>
            <pc:sldMk cId="3637535731" sldId="286"/>
            <ac:inkMk id="27" creationId="{56205902-9545-E30A-615D-8BADDF5E9BEB}"/>
          </ac:inkMkLst>
        </pc:inkChg>
        <pc:inkChg chg="add mod">
          <ac:chgData name="Michael Kuniega" userId="999f7fd1-0dc3-4cba-81fd-6a42a8d75a98" providerId="ADAL" clId="{80274674-EDA9-4713-AB46-ED7ED2C83280}" dt="2023-01-22T22:42:11.952" v="752"/>
          <ac:inkMkLst>
            <pc:docMk/>
            <pc:sldMk cId="3637535731" sldId="286"/>
            <ac:inkMk id="28" creationId="{F6CC1BF0-2BFB-5464-27AB-B763F1C143E4}"/>
          </ac:inkMkLst>
        </pc:inkChg>
        <pc:inkChg chg="add mod">
          <ac:chgData name="Michael Kuniega" userId="999f7fd1-0dc3-4cba-81fd-6a42a8d75a98" providerId="ADAL" clId="{80274674-EDA9-4713-AB46-ED7ED2C83280}" dt="2023-01-22T22:42:11.952" v="752"/>
          <ac:inkMkLst>
            <pc:docMk/>
            <pc:sldMk cId="3637535731" sldId="286"/>
            <ac:inkMk id="29" creationId="{51BD9B85-8D17-62D0-F154-FD49B0168A2A}"/>
          </ac:inkMkLst>
        </pc:inkChg>
        <pc:inkChg chg="add mod">
          <ac:chgData name="Michael Kuniega" userId="999f7fd1-0dc3-4cba-81fd-6a42a8d75a98" providerId="ADAL" clId="{80274674-EDA9-4713-AB46-ED7ED2C83280}" dt="2023-01-22T22:42:52.184" v="781"/>
          <ac:inkMkLst>
            <pc:docMk/>
            <pc:sldMk cId="3637535731" sldId="286"/>
            <ac:inkMk id="31" creationId="{4022746E-8A52-E4EC-A0CD-639AF5D1B420}"/>
          </ac:inkMkLst>
        </pc:inkChg>
        <pc:inkChg chg="add mod">
          <ac:chgData name="Michael Kuniega" userId="999f7fd1-0dc3-4cba-81fd-6a42a8d75a98" providerId="ADAL" clId="{80274674-EDA9-4713-AB46-ED7ED2C83280}" dt="2023-01-22T22:42:52.184" v="781"/>
          <ac:inkMkLst>
            <pc:docMk/>
            <pc:sldMk cId="3637535731" sldId="286"/>
            <ac:inkMk id="32" creationId="{63487025-8224-2740-6798-549F3DFC723E}"/>
          </ac:inkMkLst>
        </pc:inkChg>
        <pc:inkChg chg="add mod">
          <ac:chgData name="Michael Kuniega" userId="999f7fd1-0dc3-4cba-81fd-6a42a8d75a98" providerId="ADAL" clId="{80274674-EDA9-4713-AB46-ED7ED2C83280}" dt="2023-01-22T22:42:52.184" v="781"/>
          <ac:inkMkLst>
            <pc:docMk/>
            <pc:sldMk cId="3637535731" sldId="286"/>
            <ac:inkMk id="34" creationId="{B42A599B-C6F4-4213-1090-3AE689F464F4}"/>
          </ac:inkMkLst>
        </pc:inkChg>
        <pc:inkChg chg="add mod">
          <ac:chgData name="Michael Kuniega" userId="999f7fd1-0dc3-4cba-81fd-6a42a8d75a98" providerId="ADAL" clId="{80274674-EDA9-4713-AB46-ED7ED2C83280}" dt="2023-01-22T22:42:52.184" v="781"/>
          <ac:inkMkLst>
            <pc:docMk/>
            <pc:sldMk cId="3637535731" sldId="286"/>
            <ac:inkMk id="36" creationId="{950293AE-EE48-72D7-3653-8C8121EE5900}"/>
          </ac:inkMkLst>
        </pc:inkChg>
        <pc:inkChg chg="add mod">
          <ac:chgData name="Michael Kuniega" userId="999f7fd1-0dc3-4cba-81fd-6a42a8d75a98" providerId="ADAL" clId="{80274674-EDA9-4713-AB46-ED7ED2C83280}" dt="2023-01-22T22:42:52.184" v="781"/>
          <ac:inkMkLst>
            <pc:docMk/>
            <pc:sldMk cId="3637535731" sldId="286"/>
            <ac:inkMk id="38" creationId="{7D5F2680-9193-536F-8F61-BDE8E345BF5F}"/>
          </ac:inkMkLst>
        </pc:inkChg>
        <pc:inkChg chg="add mod">
          <ac:chgData name="Michael Kuniega" userId="999f7fd1-0dc3-4cba-81fd-6a42a8d75a98" providerId="ADAL" clId="{80274674-EDA9-4713-AB46-ED7ED2C83280}" dt="2023-01-22T22:42:52.184" v="781"/>
          <ac:inkMkLst>
            <pc:docMk/>
            <pc:sldMk cId="3637535731" sldId="286"/>
            <ac:inkMk id="39" creationId="{49422298-28C4-9831-FD36-3E52955CFD06}"/>
          </ac:inkMkLst>
        </pc:inkChg>
        <pc:inkChg chg="add mod">
          <ac:chgData name="Michael Kuniega" userId="999f7fd1-0dc3-4cba-81fd-6a42a8d75a98" providerId="ADAL" clId="{80274674-EDA9-4713-AB46-ED7ED2C83280}" dt="2023-01-22T22:42:52.184" v="781"/>
          <ac:inkMkLst>
            <pc:docMk/>
            <pc:sldMk cId="3637535731" sldId="286"/>
            <ac:inkMk id="41" creationId="{4D25AD79-CFFF-7DC7-2A9C-6BEB62CF73F9}"/>
          </ac:inkMkLst>
        </pc:inkChg>
        <pc:inkChg chg="add mod">
          <ac:chgData name="Michael Kuniega" userId="999f7fd1-0dc3-4cba-81fd-6a42a8d75a98" providerId="ADAL" clId="{80274674-EDA9-4713-AB46-ED7ED2C83280}" dt="2023-01-22T22:42:52.184" v="781"/>
          <ac:inkMkLst>
            <pc:docMk/>
            <pc:sldMk cId="3637535731" sldId="286"/>
            <ac:inkMk id="42" creationId="{2A156A5F-A192-63C9-3C1F-181E60183F8B}"/>
          </ac:inkMkLst>
        </pc:inkChg>
        <pc:inkChg chg="add mod">
          <ac:chgData name="Michael Kuniega" userId="999f7fd1-0dc3-4cba-81fd-6a42a8d75a98" providerId="ADAL" clId="{80274674-EDA9-4713-AB46-ED7ED2C83280}" dt="2023-01-22T22:42:52.184" v="781"/>
          <ac:inkMkLst>
            <pc:docMk/>
            <pc:sldMk cId="3637535731" sldId="286"/>
            <ac:inkMk id="43" creationId="{3E3E4F0E-32B1-F446-B8BD-C1DD664021D7}"/>
          </ac:inkMkLst>
        </pc:inkChg>
        <pc:inkChg chg="add mod">
          <ac:chgData name="Michael Kuniega" userId="999f7fd1-0dc3-4cba-81fd-6a42a8d75a98" providerId="ADAL" clId="{80274674-EDA9-4713-AB46-ED7ED2C83280}" dt="2023-01-22T22:42:52.184" v="781"/>
          <ac:inkMkLst>
            <pc:docMk/>
            <pc:sldMk cId="3637535731" sldId="286"/>
            <ac:inkMk id="44" creationId="{7387DDB4-D147-A1D9-1D91-2483F02A4C25}"/>
          </ac:inkMkLst>
        </pc:inkChg>
        <pc:inkChg chg="add mod">
          <ac:chgData name="Michael Kuniega" userId="999f7fd1-0dc3-4cba-81fd-6a42a8d75a98" providerId="ADAL" clId="{80274674-EDA9-4713-AB46-ED7ED2C83280}" dt="2023-01-22T22:42:52.184" v="781"/>
          <ac:inkMkLst>
            <pc:docMk/>
            <pc:sldMk cId="3637535731" sldId="286"/>
            <ac:inkMk id="45" creationId="{275FA779-626F-7CFA-ABCE-2A0B4B71BD27}"/>
          </ac:inkMkLst>
        </pc:inkChg>
        <pc:inkChg chg="add mod">
          <ac:chgData name="Michael Kuniega" userId="999f7fd1-0dc3-4cba-81fd-6a42a8d75a98" providerId="ADAL" clId="{80274674-EDA9-4713-AB46-ED7ED2C83280}" dt="2023-01-22T22:42:52.184" v="781"/>
          <ac:inkMkLst>
            <pc:docMk/>
            <pc:sldMk cId="3637535731" sldId="286"/>
            <ac:inkMk id="46" creationId="{7DC9AD49-AD59-DB55-D393-11A9F410B6F7}"/>
          </ac:inkMkLst>
        </pc:inkChg>
        <pc:inkChg chg="add mod">
          <ac:chgData name="Michael Kuniega" userId="999f7fd1-0dc3-4cba-81fd-6a42a8d75a98" providerId="ADAL" clId="{80274674-EDA9-4713-AB46-ED7ED2C83280}" dt="2023-01-22T22:42:52.184" v="781"/>
          <ac:inkMkLst>
            <pc:docMk/>
            <pc:sldMk cId="3637535731" sldId="286"/>
            <ac:inkMk id="48" creationId="{0903B08E-B9F5-B1AD-3BEC-36B47C56059E}"/>
          </ac:inkMkLst>
        </pc:inkChg>
        <pc:inkChg chg="add mod">
          <ac:chgData name="Michael Kuniega" userId="999f7fd1-0dc3-4cba-81fd-6a42a8d75a98" providerId="ADAL" clId="{80274674-EDA9-4713-AB46-ED7ED2C83280}" dt="2023-01-22T22:42:52.184" v="781"/>
          <ac:inkMkLst>
            <pc:docMk/>
            <pc:sldMk cId="3637535731" sldId="286"/>
            <ac:inkMk id="49" creationId="{7C1B7A27-4EE3-E72B-9444-A510EDF163CF}"/>
          </ac:inkMkLst>
        </pc:inkChg>
        <pc:inkChg chg="add mod">
          <ac:chgData name="Michael Kuniega" userId="999f7fd1-0dc3-4cba-81fd-6a42a8d75a98" providerId="ADAL" clId="{80274674-EDA9-4713-AB46-ED7ED2C83280}" dt="2023-01-22T22:42:52.184" v="781"/>
          <ac:inkMkLst>
            <pc:docMk/>
            <pc:sldMk cId="3637535731" sldId="286"/>
            <ac:inkMk id="50" creationId="{735C6AC4-D01A-BC67-765D-3885495EA739}"/>
          </ac:inkMkLst>
        </pc:inkChg>
        <pc:inkChg chg="add mod">
          <ac:chgData name="Michael Kuniega" userId="999f7fd1-0dc3-4cba-81fd-6a42a8d75a98" providerId="ADAL" clId="{80274674-EDA9-4713-AB46-ED7ED2C83280}" dt="2023-01-22T22:42:52.184" v="781"/>
          <ac:inkMkLst>
            <pc:docMk/>
            <pc:sldMk cId="3637535731" sldId="286"/>
            <ac:inkMk id="51" creationId="{DD900244-23EB-AB2F-5EF2-A9820BD7E404}"/>
          </ac:inkMkLst>
        </pc:inkChg>
        <pc:inkChg chg="add mod">
          <ac:chgData name="Michael Kuniega" userId="999f7fd1-0dc3-4cba-81fd-6a42a8d75a98" providerId="ADAL" clId="{80274674-EDA9-4713-AB46-ED7ED2C83280}" dt="2023-01-22T22:42:52.184" v="781"/>
          <ac:inkMkLst>
            <pc:docMk/>
            <pc:sldMk cId="3637535731" sldId="286"/>
            <ac:inkMk id="52" creationId="{0594C880-32D1-C345-E4B9-A68C5FE73EEA}"/>
          </ac:inkMkLst>
        </pc:inkChg>
        <pc:inkChg chg="add mod">
          <ac:chgData name="Michael Kuniega" userId="999f7fd1-0dc3-4cba-81fd-6a42a8d75a98" providerId="ADAL" clId="{80274674-EDA9-4713-AB46-ED7ED2C83280}" dt="2023-01-22T22:42:55.861" v="786"/>
          <ac:inkMkLst>
            <pc:docMk/>
            <pc:sldMk cId="3637535731" sldId="286"/>
            <ac:inkMk id="53" creationId="{A2A104AF-54F1-52EF-3010-8977E774E063}"/>
          </ac:inkMkLst>
        </pc:inkChg>
        <pc:inkChg chg="add mod">
          <ac:chgData name="Michael Kuniega" userId="999f7fd1-0dc3-4cba-81fd-6a42a8d75a98" providerId="ADAL" clId="{80274674-EDA9-4713-AB46-ED7ED2C83280}" dt="2023-01-22T22:42:55.861" v="786"/>
          <ac:inkMkLst>
            <pc:docMk/>
            <pc:sldMk cId="3637535731" sldId="286"/>
            <ac:inkMk id="54" creationId="{84C5DD38-9836-0B68-E3BA-90D3884D695E}"/>
          </ac:inkMkLst>
        </pc:inkChg>
        <pc:inkChg chg="add mod">
          <ac:chgData name="Michael Kuniega" userId="999f7fd1-0dc3-4cba-81fd-6a42a8d75a98" providerId="ADAL" clId="{80274674-EDA9-4713-AB46-ED7ED2C83280}" dt="2023-01-22T22:42:55.861" v="786"/>
          <ac:inkMkLst>
            <pc:docMk/>
            <pc:sldMk cId="3637535731" sldId="286"/>
            <ac:inkMk id="55" creationId="{BA2E5734-3EC0-9BF8-C205-491502B21C30}"/>
          </ac:inkMkLst>
        </pc:inkChg>
        <pc:inkChg chg="add mod">
          <ac:chgData name="Michael Kuniega" userId="999f7fd1-0dc3-4cba-81fd-6a42a8d75a98" providerId="ADAL" clId="{80274674-EDA9-4713-AB46-ED7ED2C83280}" dt="2023-01-22T22:42:55.861" v="786"/>
          <ac:inkMkLst>
            <pc:docMk/>
            <pc:sldMk cId="3637535731" sldId="286"/>
            <ac:inkMk id="56" creationId="{FCAFE598-F09F-3D50-84CF-D3EA1BD44335}"/>
          </ac:inkMkLst>
        </pc:inkChg>
        <pc:inkChg chg="add mod">
          <ac:chgData name="Michael Kuniega" userId="999f7fd1-0dc3-4cba-81fd-6a42a8d75a98" providerId="ADAL" clId="{80274674-EDA9-4713-AB46-ED7ED2C83280}" dt="2023-01-22T22:42:55.861" v="786"/>
          <ac:inkMkLst>
            <pc:docMk/>
            <pc:sldMk cId="3637535731" sldId="286"/>
            <ac:inkMk id="57" creationId="{8648702D-BC44-DE35-E161-2776C649C10B}"/>
          </ac:inkMkLst>
        </pc:inkChg>
        <pc:inkChg chg="add mod">
          <ac:chgData name="Michael Kuniega" userId="999f7fd1-0dc3-4cba-81fd-6a42a8d75a98" providerId="ADAL" clId="{80274674-EDA9-4713-AB46-ED7ED2C83280}" dt="2023-01-22T22:42:55.861" v="786"/>
          <ac:inkMkLst>
            <pc:docMk/>
            <pc:sldMk cId="3637535731" sldId="286"/>
            <ac:inkMk id="58" creationId="{5696D13D-6A5C-D9F1-33AA-B5908F1555BD}"/>
          </ac:inkMkLst>
        </pc:inkChg>
        <pc:inkChg chg="add mod">
          <ac:chgData name="Michael Kuniega" userId="999f7fd1-0dc3-4cba-81fd-6a42a8d75a98" providerId="ADAL" clId="{80274674-EDA9-4713-AB46-ED7ED2C83280}" dt="2023-01-22T22:42:55.861" v="786"/>
          <ac:inkMkLst>
            <pc:docMk/>
            <pc:sldMk cId="3637535731" sldId="286"/>
            <ac:inkMk id="61" creationId="{B8C2B556-A69A-DD58-E356-9549619EDAB4}"/>
          </ac:inkMkLst>
        </pc:inkChg>
        <pc:inkChg chg="add mod">
          <ac:chgData name="Michael Kuniega" userId="999f7fd1-0dc3-4cba-81fd-6a42a8d75a98" providerId="ADAL" clId="{80274674-EDA9-4713-AB46-ED7ED2C83280}" dt="2023-01-22T22:42:55.861" v="786"/>
          <ac:inkMkLst>
            <pc:docMk/>
            <pc:sldMk cId="3637535731" sldId="286"/>
            <ac:inkMk id="62" creationId="{B1696D7B-9502-1931-D498-44818B23783E}"/>
          </ac:inkMkLst>
        </pc:inkChg>
        <pc:inkChg chg="add mod">
          <ac:chgData name="Michael Kuniega" userId="999f7fd1-0dc3-4cba-81fd-6a42a8d75a98" providerId="ADAL" clId="{80274674-EDA9-4713-AB46-ED7ED2C83280}" dt="2023-01-22T22:42:55.861" v="786"/>
          <ac:inkMkLst>
            <pc:docMk/>
            <pc:sldMk cId="3637535731" sldId="286"/>
            <ac:inkMk id="63" creationId="{D6AAFD47-CEC9-7BF9-EF62-89D683439862}"/>
          </ac:inkMkLst>
        </pc:inkChg>
        <pc:inkChg chg="add mod">
          <ac:chgData name="Michael Kuniega" userId="999f7fd1-0dc3-4cba-81fd-6a42a8d75a98" providerId="ADAL" clId="{80274674-EDA9-4713-AB46-ED7ED2C83280}" dt="2023-01-22T22:42:55.861" v="786"/>
          <ac:inkMkLst>
            <pc:docMk/>
            <pc:sldMk cId="3637535731" sldId="286"/>
            <ac:inkMk id="64" creationId="{1C5900BD-336B-10A2-7199-FFBF0C5FBFA2}"/>
          </ac:inkMkLst>
        </pc:inkChg>
        <pc:inkChg chg="add mod">
          <ac:chgData name="Michael Kuniega" userId="999f7fd1-0dc3-4cba-81fd-6a42a8d75a98" providerId="ADAL" clId="{80274674-EDA9-4713-AB46-ED7ED2C83280}" dt="2023-01-22T22:43:05.656" v="796"/>
          <ac:inkMkLst>
            <pc:docMk/>
            <pc:sldMk cId="3637535731" sldId="286"/>
            <ac:inkMk id="66" creationId="{B36B4893-8A2C-025F-777F-47069159E9E4}"/>
          </ac:inkMkLst>
        </pc:inkChg>
        <pc:inkChg chg="add mod">
          <ac:chgData name="Michael Kuniega" userId="999f7fd1-0dc3-4cba-81fd-6a42a8d75a98" providerId="ADAL" clId="{80274674-EDA9-4713-AB46-ED7ED2C83280}" dt="2023-01-22T22:43:05.656" v="796"/>
          <ac:inkMkLst>
            <pc:docMk/>
            <pc:sldMk cId="3637535731" sldId="286"/>
            <ac:inkMk id="67" creationId="{87CD1D6A-F131-6CBC-A21A-DB98EAF650B8}"/>
          </ac:inkMkLst>
        </pc:inkChg>
        <pc:inkChg chg="add mod">
          <ac:chgData name="Michael Kuniega" userId="999f7fd1-0dc3-4cba-81fd-6a42a8d75a98" providerId="ADAL" clId="{80274674-EDA9-4713-AB46-ED7ED2C83280}" dt="2023-01-22T22:43:05.656" v="796"/>
          <ac:inkMkLst>
            <pc:docMk/>
            <pc:sldMk cId="3637535731" sldId="286"/>
            <ac:inkMk id="68" creationId="{D161DDCB-5376-1C67-8A02-4DFB0794F588}"/>
          </ac:inkMkLst>
        </pc:inkChg>
        <pc:inkChg chg="add mod">
          <ac:chgData name="Michael Kuniega" userId="999f7fd1-0dc3-4cba-81fd-6a42a8d75a98" providerId="ADAL" clId="{80274674-EDA9-4713-AB46-ED7ED2C83280}" dt="2023-01-22T22:43:05.656" v="796"/>
          <ac:inkMkLst>
            <pc:docMk/>
            <pc:sldMk cId="3637535731" sldId="286"/>
            <ac:inkMk id="69" creationId="{D2F218BC-7CD2-CFA8-2492-9BE57AD74B60}"/>
          </ac:inkMkLst>
        </pc:inkChg>
        <pc:inkChg chg="add mod">
          <ac:chgData name="Michael Kuniega" userId="999f7fd1-0dc3-4cba-81fd-6a42a8d75a98" providerId="ADAL" clId="{80274674-EDA9-4713-AB46-ED7ED2C83280}" dt="2023-01-22T22:43:05.656" v="796"/>
          <ac:inkMkLst>
            <pc:docMk/>
            <pc:sldMk cId="3637535731" sldId="286"/>
            <ac:inkMk id="70" creationId="{404B37DA-89A8-DCF9-D041-9E45DE257776}"/>
          </ac:inkMkLst>
        </pc:inkChg>
        <pc:inkChg chg="add mod">
          <ac:chgData name="Michael Kuniega" userId="999f7fd1-0dc3-4cba-81fd-6a42a8d75a98" providerId="ADAL" clId="{80274674-EDA9-4713-AB46-ED7ED2C83280}" dt="2023-01-22T22:43:05.656" v="796"/>
          <ac:inkMkLst>
            <pc:docMk/>
            <pc:sldMk cId="3637535731" sldId="286"/>
            <ac:inkMk id="71" creationId="{78878B55-A703-69ED-F387-A0221C5A1664}"/>
          </ac:inkMkLst>
        </pc:inkChg>
        <pc:inkChg chg="add mod">
          <ac:chgData name="Michael Kuniega" userId="999f7fd1-0dc3-4cba-81fd-6a42a8d75a98" providerId="ADAL" clId="{80274674-EDA9-4713-AB46-ED7ED2C83280}" dt="2023-01-22T22:43:05.656" v="796"/>
          <ac:inkMkLst>
            <pc:docMk/>
            <pc:sldMk cId="3637535731" sldId="286"/>
            <ac:inkMk id="72" creationId="{C72BED6D-4A86-7F8A-0297-2E2AABF93D11}"/>
          </ac:inkMkLst>
        </pc:inkChg>
        <pc:inkChg chg="add mod">
          <ac:chgData name="Michael Kuniega" userId="999f7fd1-0dc3-4cba-81fd-6a42a8d75a98" providerId="ADAL" clId="{80274674-EDA9-4713-AB46-ED7ED2C83280}" dt="2023-01-22T22:43:05.656" v="796"/>
          <ac:inkMkLst>
            <pc:docMk/>
            <pc:sldMk cId="3637535731" sldId="286"/>
            <ac:inkMk id="73" creationId="{C6160F7B-A2FA-C1C8-5749-F5E987DC93FD}"/>
          </ac:inkMkLst>
        </pc:inkChg>
        <pc:inkChg chg="add mod">
          <ac:chgData name="Michael Kuniega" userId="999f7fd1-0dc3-4cba-81fd-6a42a8d75a98" providerId="ADAL" clId="{80274674-EDA9-4713-AB46-ED7ED2C83280}" dt="2023-01-22T22:43:05.656" v="796"/>
          <ac:inkMkLst>
            <pc:docMk/>
            <pc:sldMk cId="3637535731" sldId="286"/>
            <ac:inkMk id="74" creationId="{73F025FD-F049-361D-1F2C-F9EBE1129995}"/>
          </ac:inkMkLst>
        </pc:inkChg>
        <pc:inkChg chg="add mod">
          <ac:chgData name="Michael Kuniega" userId="999f7fd1-0dc3-4cba-81fd-6a42a8d75a98" providerId="ADAL" clId="{80274674-EDA9-4713-AB46-ED7ED2C83280}" dt="2023-01-22T22:43:14.145" v="809"/>
          <ac:inkMkLst>
            <pc:docMk/>
            <pc:sldMk cId="3637535731" sldId="286"/>
            <ac:inkMk id="77" creationId="{55B39B7A-64B6-CE8C-DC7C-4946B727ADFB}"/>
          </ac:inkMkLst>
        </pc:inkChg>
        <pc:inkChg chg="add mod">
          <ac:chgData name="Michael Kuniega" userId="999f7fd1-0dc3-4cba-81fd-6a42a8d75a98" providerId="ADAL" clId="{80274674-EDA9-4713-AB46-ED7ED2C83280}" dt="2023-01-22T22:43:14.145" v="809"/>
          <ac:inkMkLst>
            <pc:docMk/>
            <pc:sldMk cId="3637535731" sldId="286"/>
            <ac:inkMk id="78" creationId="{7ED6C721-6FA7-4172-DBFE-0D1D8B652FCE}"/>
          </ac:inkMkLst>
        </pc:inkChg>
        <pc:inkChg chg="add mod">
          <ac:chgData name="Michael Kuniega" userId="999f7fd1-0dc3-4cba-81fd-6a42a8d75a98" providerId="ADAL" clId="{80274674-EDA9-4713-AB46-ED7ED2C83280}" dt="2023-01-22T22:43:14.145" v="809"/>
          <ac:inkMkLst>
            <pc:docMk/>
            <pc:sldMk cId="3637535731" sldId="286"/>
            <ac:inkMk id="79" creationId="{0AE4B24A-45F9-82A2-B6D8-558177E2496F}"/>
          </ac:inkMkLst>
        </pc:inkChg>
        <pc:inkChg chg="add mod">
          <ac:chgData name="Michael Kuniega" userId="999f7fd1-0dc3-4cba-81fd-6a42a8d75a98" providerId="ADAL" clId="{80274674-EDA9-4713-AB46-ED7ED2C83280}" dt="2023-01-22T22:43:14.145" v="809"/>
          <ac:inkMkLst>
            <pc:docMk/>
            <pc:sldMk cId="3637535731" sldId="286"/>
            <ac:inkMk id="80" creationId="{1C8B858C-7576-7070-08D6-E3745EB21210}"/>
          </ac:inkMkLst>
        </pc:inkChg>
        <pc:inkChg chg="add mod">
          <ac:chgData name="Michael Kuniega" userId="999f7fd1-0dc3-4cba-81fd-6a42a8d75a98" providerId="ADAL" clId="{80274674-EDA9-4713-AB46-ED7ED2C83280}" dt="2023-01-22T22:43:14.145" v="809"/>
          <ac:inkMkLst>
            <pc:docMk/>
            <pc:sldMk cId="3637535731" sldId="286"/>
            <ac:inkMk id="81" creationId="{83A7F647-2D80-CFEE-59AE-D089C57AF4C8}"/>
          </ac:inkMkLst>
        </pc:inkChg>
        <pc:inkChg chg="add mod">
          <ac:chgData name="Michael Kuniega" userId="999f7fd1-0dc3-4cba-81fd-6a42a8d75a98" providerId="ADAL" clId="{80274674-EDA9-4713-AB46-ED7ED2C83280}" dt="2023-01-22T22:43:14.145" v="809"/>
          <ac:inkMkLst>
            <pc:docMk/>
            <pc:sldMk cId="3637535731" sldId="286"/>
            <ac:inkMk id="82" creationId="{10F75EDD-3C17-A3AA-9449-4F1464DA067C}"/>
          </ac:inkMkLst>
        </pc:inkChg>
        <pc:inkChg chg="add mod">
          <ac:chgData name="Michael Kuniega" userId="999f7fd1-0dc3-4cba-81fd-6a42a8d75a98" providerId="ADAL" clId="{80274674-EDA9-4713-AB46-ED7ED2C83280}" dt="2023-01-22T22:43:14.145" v="809"/>
          <ac:inkMkLst>
            <pc:docMk/>
            <pc:sldMk cId="3637535731" sldId="286"/>
            <ac:inkMk id="83" creationId="{EDDE7807-CAD6-A288-5219-B76A527DA3F8}"/>
          </ac:inkMkLst>
        </pc:inkChg>
        <pc:inkChg chg="add mod">
          <ac:chgData name="Michael Kuniega" userId="999f7fd1-0dc3-4cba-81fd-6a42a8d75a98" providerId="ADAL" clId="{80274674-EDA9-4713-AB46-ED7ED2C83280}" dt="2023-01-22T22:43:14.145" v="809"/>
          <ac:inkMkLst>
            <pc:docMk/>
            <pc:sldMk cId="3637535731" sldId="286"/>
            <ac:inkMk id="84" creationId="{07D6A37E-807F-EBD1-E69E-881CA3019802}"/>
          </ac:inkMkLst>
        </pc:inkChg>
        <pc:inkChg chg="add mod">
          <ac:chgData name="Michael Kuniega" userId="999f7fd1-0dc3-4cba-81fd-6a42a8d75a98" providerId="ADAL" clId="{80274674-EDA9-4713-AB46-ED7ED2C83280}" dt="2023-01-22T22:43:14.145" v="809"/>
          <ac:inkMkLst>
            <pc:docMk/>
            <pc:sldMk cId="3637535731" sldId="286"/>
            <ac:inkMk id="85" creationId="{6769033A-FC5D-11FF-2151-55960AC9AFA0}"/>
          </ac:inkMkLst>
        </pc:inkChg>
        <pc:inkChg chg="add mod">
          <ac:chgData name="Michael Kuniega" userId="999f7fd1-0dc3-4cba-81fd-6a42a8d75a98" providerId="ADAL" clId="{80274674-EDA9-4713-AB46-ED7ED2C83280}" dt="2023-01-22T22:43:14.145" v="809"/>
          <ac:inkMkLst>
            <pc:docMk/>
            <pc:sldMk cId="3637535731" sldId="286"/>
            <ac:inkMk id="86" creationId="{6E9DFBC0-ECB2-7C35-B913-A8AEAFAF0555}"/>
          </ac:inkMkLst>
        </pc:inkChg>
        <pc:inkChg chg="add mod">
          <ac:chgData name="Michael Kuniega" userId="999f7fd1-0dc3-4cba-81fd-6a42a8d75a98" providerId="ADAL" clId="{80274674-EDA9-4713-AB46-ED7ED2C83280}" dt="2023-01-22T22:43:14.145" v="809"/>
          <ac:inkMkLst>
            <pc:docMk/>
            <pc:sldMk cId="3637535731" sldId="286"/>
            <ac:inkMk id="87" creationId="{54FA1CA5-4AA7-FEDC-BD3D-2EA3378CA255}"/>
          </ac:inkMkLst>
        </pc:inkChg>
        <pc:inkChg chg="add mod">
          <ac:chgData name="Michael Kuniega" userId="999f7fd1-0dc3-4cba-81fd-6a42a8d75a98" providerId="ADAL" clId="{80274674-EDA9-4713-AB46-ED7ED2C83280}" dt="2023-01-22T22:43:14.145" v="809"/>
          <ac:inkMkLst>
            <pc:docMk/>
            <pc:sldMk cId="3637535731" sldId="286"/>
            <ac:inkMk id="88" creationId="{26726BD6-D7CB-C805-A2A7-24EC9211C69D}"/>
          </ac:inkMkLst>
        </pc:inkChg>
        <pc:inkChg chg="add del mod">
          <ac:chgData name="Michael Kuniega" userId="999f7fd1-0dc3-4cba-81fd-6a42a8d75a98" providerId="ADAL" clId="{80274674-EDA9-4713-AB46-ED7ED2C83280}" dt="2023-01-22T22:44:31.037" v="873"/>
          <ac:inkMkLst>
            <pc:docMk/>
            <pc:sldMk cId="3637535731" sldId="286"/>
            <ac:inkMk id="90" creationId="{6E33C53D-CBFF-2F3E-39A6-C929FEFD048D}"/>
          </ac:inkMkLst>
        </pc:inkChg>
        <pc:inkChg chg="add del mod">
          <ac:chgData name="Michael Kuniega" userId="999f7fd1-0dc3-4cba-81fd-6a42a8d75a98" providerId="ADAL" clId="{80274674-EDA9-4713-AB46-ED7ED2C83280}" dt="2023-01-22T22:44:31.021" v="867"/>
          <ac:inkMkLst>
            <pc:docMk/>
            <pc:sldMk cId="3637535731" sldId="286"/>
            <ac:inkMk id="91" creationId="{3888C02E-C352-99E8-03C4-D63C0CE4A1D2}"/>
          </ac:inkMkLst>
        </pc:inkChg>
        <pc:inkChg chg="add del mod">
          <ac:chgData name="Michael Kuniega" userId="999f7fd1-0dc3-4cba-81fd-6a42a8d75a98" providerId="ADAL" clId="{80274674-EDA9-4713-AB46-ED7ED2C83280}" dt="2023-01-22T22:44:31.037" v="874"/>
          <ac:inkMkLst>
            <pc:docMk/>
            <pc:sldMk cId="3637535731" sldId="286"/>
            <ac:inkMk id="92" creationId="{96E8CDFA-994B-574D-3147-5F05C84B7B70}"/>
          </ac:inkMkLst>
        </pc:inkChg>
        <pc:inkChg chg="add del mod">
          <ac:chgData name="Michael Kuniega" userId="999f7fd1-0dc3-4cba-81fd-6a42a8d75a98" providerId="ADAL" clId="{80274674-EDA9-4713-AB46-ED7ED2C83280}" dt="2023-01-22T22:44:31.021" v="855"/>
          <ac:inkMkLst>
            <pc:docMk/>
            <pc:sldMk cId="3637535731" sldId="286"/>
            <ac:inkMk id="93" creationId="{2C0ADE35-3CAC-1581-5AEF-DEF5C4508978}"/>
          </ac:inkMkLst>
        </pc:inkChg>
        <pc:inkChg chg="add del mod">
          <ac:chgData name="Michael Kuniega" userId="999f7fd1-0dc3-4cba-81fd-6a42a8d75a98" providerId="ADAL" clId="{80274674-EDA9-4713-AB46-ED7ED2C83280}" dt="2023-01-22T22:44:31.037" v="876"/>
          <ac:inkMkLst>
            <pc:docMk/>
            <pc:sldMk cId="3637535731" sldId="286"/>
            <ac:inkMk id="94" creationId="{E75E7182-69CE-B68F-625B-E8265685E310}"/>
          </ac:inkMkLst>
        </pc:inkChg>
        <pc:inkChg chg="add del mod">
          <ac:chgData name="Michael Kuniega" userId="999f7fd1-0dc3-4cba-81fd-6a42a8d75a98" providerId="ADAL" clId="{80274674-EDA9-4713-AB46-ED7ED2C83280}" dt="2023-01-22T22:44:31.021" v="860"/>
          <ac:inkMkLst>
            <pc:docMk/>
            <pc:sldMk cId="3637535731" sldId="286"/>
            <ac:inkMk id="95" creationId="{7B209216-27B6-C138-805D-F29E5A76DA09}"/>
          </ac:inkMkLst>
        </pc:inkChg>
        <pc:inkChg chg="add del mod">
          <ac:chgData name="Michael Kuniega" userId="999f7fd1-0dc3-4cba-81fd-6a42a8d75a98" providerId="ADAL" clId="{80274674-EDA9-4713-AB46-ED7ED2C83280}" dt="2023-01-22T22:44:31.021" v="862"/>
          <ac:inkMkLst>
            <pc:docMk/>
            <pc:sldMk cId="3637535731" sldId="286"/>
            <ac:inkMk id="96" creationId="{93E44978-7558-87E4-5066-0694FDE34E03}"/>
          </ac:inkMkLst>
        </pc:inkChg>
        <pc:inkChg chg="add del mod">
          <ac:chgData name="Michael Kuniega" userId="999f7fd1-0dc3-4cba-81fd-6a42a8d75a98" providerId="ADAL" clId="{80274674-EDA9-4713-AB46-ED7ED2C83280}" dt="2023-01-22T22:44:31.021" v="852"/>
          <ac:inkMkLst>
            <pc:docMk/>
            <pc:sldMk cId="3637535731" sldId="286"/>
            <ac:inkMk id="97" creationId="{FCCEC6EF-C8FE-0FC2-2436-3C7527610A86}"/>
          </ac:inkMkLst>
        </pc:inkChg>
        <pc:inkChg chg="add del mod">
          <ac:chgData name="Michael Kuniega" userId="999f7fd1-0dc3-4cba-81fd-6a42a8d75a98" providerId="ADAL" clId="{80274674-EDA9-4713-AB46-ED7ED2C83280}" dt="2023-01-22T22:44:31.021" v="856"/>
          <ac:inkMkLst>
            <pc:docMk/>
            <pc:sldMk cId="3637535731" sldId="286"/>
            <ac:inkMk id="98" creationId="{4166427C-3D64-E2F5-FDC7-17AB3FA1C852}"/>
          </ac:inkMkLst>
        </pc:inkChg>
        <pc:inkChg chg="add del mod">
          <ac:chgData name="Michael Kuniega" userId="999f7fd1-0dc3-4cba-81fd-6a42a8d75a98" providerId="ADAL" clId="{80274674-EDA9-4713-AB46-ED7ED2C83280}" dt="2023-01-22T22:44:31.021" v="865"/>
          <ac:inkMkLst>
            <pc:docMk/>
            <pc:sldMk cId="3637535731" sldId="286"/>
            <ac:inkMk id="100" creationId="{56A666A8-A3C5-F7E1-59C1-ACF01C92199E}"/>
          </ac:inkMkLst>
        </pc:inkChg>
        <pc:inkChg chg="add del mod">
          <ac:chgData name="Michael Kuniega" userId="999f7fd1-0dc3-4cba-81fd-6a42a8d75a98" providerId="ADAL" clId="{80274674-EDA9-4713-AB46-ED7ED2C83280}" dt="2023-01-22T22:44:31.021" v="866"/>
          <ac:inkMkLst>
            <pc:docMk/>
            <pc:sldMk cId="3637535731" sldId="286"/>
            <ac:inkMk id="102" creationId="{F8103194-9BF0-F670-029E-4032EB5CCE8D}"/>
          </ac:inkMkLst>
        </pc:inkChg>
        <pc:inkChg chg="add del mod">
          <ac:chgData name="Michael Kuniega" userId="999f7fd1-0dc3-4cba-81fd-6a42a8d75a98" providerId="ADAL" clId="{80274674-EDA9-4713-AB46-ED7ED2C83280}" dt="2023-01-22T22:44:31.021" v="851"/>
          <ac:inkMkLst>
            <pc:docMk/>
            <pc:sldMk cId="3637535731" sldId="286"/>
            <ac:inkMk id="103" creationId="{3EE7A477-BFB5-A57B-FAD0-4C5FC0A7D972}"/>
          </ac:inkMkLst>
        </pc:inkChg>
        <pc:inkChg chg="add del mod">
          <ac:chgData name="Michael Kuniega" userId="999f7fd1-0dc3-4cba-81fd-6a42a8d75a98" providerId="ADAL" clId="{80274674-EDA9-4713-AB46-ED7ED2C83280}" dt="2023-01-22T22:44:31.037" v="872"/>
          <ac:inkMkLst>
            <pc:docMk/>
            <pc:sldMk cId="3637535731" sldId="286"/>
            <ac:inkMk id="104" creationId="{C4DF0D61-6AE5-2CD0-ECEF-28E3B47E83C8}"/>
          </ac:inkMkLst>
        </pc:inkChg>
        <pc:inkChg chg="add del mod">
          <ac:chgData name="Michael Kuniega" userId="999f7fd1-0dc3-4cba-81fd-6a42a8d75a98" providerId="ADAL" clId="{80274674-EDA9-4713-AB46-ED7ED2C83280}" dt="2023-01-22T22:44:31.021" v="858"/>
          <ac:inkMkLst>
            <pc:docMk/>
            <pc:sldMk cId="3637535731" sldId="286"/>
            <ac:inkMk id="105" creationId="{19FBF35C-4C6E-BA44-1DE3-10412FE0FE34}"/>
          </ac:inkMkLst>
        </pc:inkChg>
        <pc:inkChg chg="add del mod">
          <ac:chgData name="Michael Kuniega" userId="999f7fd1-0dc3-4cba-81fd-6a42a8d75a98" providerId="ADAL" clId="{80274674-EDA9-4713-AB46-ED7ED2C83280}" dt="2023-01-22T22:44:31.021" v="868"/>
          <ac:inkMkLst>
            <pc:docMk/>
            <pc:sldMk cId="3637535731" sldId="286"/>
            <ac:inkMk id="106" creationId="{A4BBA45A-AC72-47B5-FF5F-7B43331F907C}"/>
          </ac:inkMkLst>
        </pc:inkChg>
        <pc:inkChg chg="add del mod">
          <ac:chgData name="Michael Kuniega" userId="999f7fd1-0dc3-4cba-81fd-6a42a8d75a98" providerId="ADAL" clId="{80274674-EDA9-4713-AB46-ED7ED2C83280}" dt="2023-01-22T22:44:31.021" v="859"/>
          <ac:inkMkLst>
            <pc:docMk/>
            <pc:sldMk cId="3637535731" sldId="286"/>
            <ac:inkMk id="107" creationId="{CAE312D5-F723-4A6E-2220-A66690DE794A}"/>
          </ac:inkMkLst>
        </pc:inkChg>
        <pc:inkChg chg="add del mod">
          <ac:chgData name="Michael Kuniega" userId="999f7fd1-0dc3-4cba-81fd-6a42a8d75a98" providerId="ADAL" clId="{80274674-EDA9-4713-AB46-ED7ED2C83280}" dt="2023-01-22T22:44:31.037" v="870"/>
          <ac:inkMkLst>
            <pc:docMk/>
            <pc:sldMk cId="3637535731" sldId="286"/>
            <ac:inkMk id="109" creationId="{A8ED0AAD-AD3B-2F8D-A96D-3199CD1BD4CF}"/>
          </ac:inkMkLst>
        </pc:inkChg>
        <pc:inkChg chg="add del mod">
          <ac:chgData name="Michael Kuniega" userId="999f7fd1-0dc3-4cba-81fd-6a42a8d75a98" providerId="ADAL" clId="{80274674-EDA9-4713-AB46-ED7ED2C83280}" dt="2023-01-22T22:44:31.037" v="871"/>
          <ac:inkMkLst>
            <pc:docMk/>
            <pc:sldMk cId="3637535731" sldId="286"/>
            <ac:inkMk id="110" creationId="{B6B1123B-3DE3-B661-28FB-A40B9D9BF53A}"/>
          </ac:inkMkLst>
        </pc:inkChg>
        <pc:inkChg chg="add del mod">
          <ac:chgData name="Michael Kuniega" userId="999f7fd1-0dc3-4cba-81fd-6a42a8d75a98" providerId="ADAL" clId="{80274674-EDA9-4713-AB46-ED7ED2C83280}" dt="2023-01-22T22:44:31.021" v="849"/>
          <ac:inkMkLst>
            <pc:docMk/>
            <pc:sldMk cId="3637535731" sldId="286"/>
            <ac:inkMk id="111" creationId="{011CB28A-F4FA-39A6-045C-8C8B1F2E46DF}"/>
          </ac:inkMkLst>
        </pc:inkChg>
        <pc:inkChg chg="add del mod">
          <ac:chgData name="Michael Kuniega" userId="999f7fd1-0dc3-4cba-81fd-6a42a8d75a98" providerId="ADAL" clId="{80274674-EDA9-4713-AB46-ED7ED2C83280}" dt="2023-01-22T22:44:31.021" v="854"/>
          <ac:inkMkLst>
            <pc:docMk/>
            <pc:sldMk cId="3637535731" sldId="286"/>
            <ac:inkMk id="112" creationId="{16907564-0DB1-D7BF-C02D-8C0AE11BCBA0}"/>
          </ac:inkMkLst>
        </pc:inkChg>
        <pc:inkChg chg="add del mod">
          <ac:chgData name="Michael Kuniega" userId="999f7fd1-0dc3-4cba-81fd-6a42a8d75a98" providerId="ADAL" clId="{80274674-EDA9-4713-AB46-ED7ED2C83280}" dt="2023-01-22T22:44:31.021" v="850"/>
          <ac:inkMkLst>
            <pc:docMk/>
            <pc:sldMk cId="3637535731" sldId="286"/>
            <ac:inkMk id="114" creationId="{F4767F18-E07F-4C5F-11C2-A7ECCDBCB8B1}"/>
          </ac:inkMkLst>
        </pc:inkChg>
        <pc:inkChg chg="add del mod">
          <ac:chgData name="Michael Kuniega" userId="999f7fd1-0dc3-4cba-81fd-6a42a8d75a98" providerId="ADAL" clId="{80274674-EDA9-4713-AB46-ED7ED2C83280}" dt="2023-01-22T22:44:31.021" v="861"/>
          <ac:inkMkLst>
            <pc:docMk/>
            <pc:sldMk cId="3637535731" sldId="286"/>
            <ac:inkMk id="115" creationId="{F63B41DE-EDDD-0725-4573-95AC76BD9BAD}"/>
          </ac:inkMkLst>
        </pc:inkChg>
        <pc:inkChg chg="add del">
          <ac:chgData name="Michael Kuniega" userId="999f7fd1-0dc3-4cba-81fd-6a42a8d75a98" providerId="ADAL" clId="{80274674-EDA9-4713-AB46-ED7ED2C83280}" dt="2023-01-22T22:43:41.978" v="838"/>
          <ac:inkMkLst>
            <pc:docMk/>
            <pc:sldMk cId="3637535731" sldId="286"/>
            <ac:inkMk id="117" creationId="{D4E0764D-83D9-B163-CE3E-E241C515F43D}"/>
          </ac:inkMkLst>
        </pc:inkChg>
        <pc:inkChg chg="add del mod">
          <ac:chgData name="Michael Kuniega" userId="999f7fd1-0dc3-4cba-81fd-6a42a8d75a98" providerId="ADAL" clId="{80274674-EDA9-4713-AB46-ED7ED2C83280}" dt="2023-01-22T22:44:31.037" v="875"/>
          <ac:inkMkLst>
            <pc:docMk/>
            <pc:sldMk cId="3637535731" sldId="286"/>
            <ac:inkMk id="118" creationId="{3EDF5B47-F789-6F45-9683-750F6D230FCF}"/>
          </ac:inkMkLst>
        </pc:inkChg>
        <pc:inkChg chg="add del mod">
          <ac:chgData name="Michael Kuniega" userId="999f7fd1-0dc3-4cba-81fd-6a42a8d75a98" providerId="ADAL" clId="{80274674-EDA9-4713-AB46-ED7ED2C83280}" dt="2023-01-22T22:44:31.021" v="848"/>
          <ac:inkMkLst>
            <pc:docMk/>
            <pc:sldMk cId="3637535731" sldId="286"/>
            <ac:inkMk id="119" creationId="{D7EAD4B6-5BD2-DF56-E399-159AD06C995B}"/>
          </ac:inkMkLst>
        </pc:inkChg>
        <pc:inkChg chg="add del mod">
          <ac:chgData name="Michael Kuniega" userId="999f7fd1-0dc3-4cba-81fd-6a42a8d75a98" providerId="ADAL" clId="{80274674-EDA9-4713-AB46-ED7ED2C83280}" dt="2023-01-22T22:44:31.021" v="857"/>
          <ac:inkMkLst>
            <pc:docMk/>
            <pc:sldMk cId="3637535731" sldId="286"/>
            <ac:inkMk id="120" creationId="{A45557A2-6FCA-F28A-7107-FA448B338D79}"/>
          </ac:inkMkLst>
        </pc:inkChg>
        <pc:inkChg chg="add del mod">
          <ac:chgData name="Michael Kuniega" userId="999f7fd1-0dc3-4cba-81fd-6a42a8d75a98" providerId="ADAL" clId="{80274674-EDA9-4713-AB46-ED7ED2C83280}" dt="2023-01-22T22:44:31.037" v="869"/>
          <ac:inkMkLst>
            <pc:docMk/>
            <pc:sldMk cId="3637535731" sldId="286"/>
            <ac:inkMk id="122" creationId="{E52B5D41-1759-233C-FEE4-F62A0E369FE4}"/>
          </ac:inkMkLst>
        </pc:inkChg>
        <pc:inkChg chg="add del mod">
          <ac:chgData name="Michael Kuniega" userId="999f7fd1-0dc3-4cba-81fd-6a42a8d75a98" providerId="ADAL" clId="{80274674-EDA9-4713-AB46-ED7ED2C83280}" dt="2023-01-22T22:44:31.021" v="863"/>
          <ac:inkMkLst>
            <pc:docMk/>
            <pc:sldMk cId="3637535731" sldId="286"/>
            <ac:inkMk id="123" creationId="{155B80CD-0F9C-FA39-A4A3-B7136FC83435}"/>
          </ac:inkMkLst>
        </pc:inkChg>
        <pc:inkChg chg="add del mod">
          <ac:chgData name="Michael Kuniega" userId="999f7fd1-0dc3-4cba-81fd-6a42a8d75a98" providerId="ADAL" clId="{80274674-EDA9-4713-AB46-ED7ED2C83280}" dt="2023-01-22T22:44:31.021" v="864"/>
          <ac:inkMkLst>
            <pc:docMk/>
            <pc:sldMk cId="3637535731" sldId="286"/>
            <ac:inkMk id="124" creationId="{E63A32CA-F1FA-0283-5B2B-2FB925FA753F}"/>
          </ac:inkMkLst>
        </pc:inkChg>
        <pc:inkChg chg="add del mod">
          <ac:chgData name="Michael Kuniega" userId="999f7fd1-0dc3-4cba-81fd-6a42a8d75a98" providerId="ADAL" clId="{80274674-EDA9-4713-AB46-ED7ED2C83280}" dt="2023-01-22T22:44:31.021" v="853"/>
          <ac:inkMkLst>
            <pc:docMk/>
            <pc:sldMk cId="3637535731" sldId="286"/>
            <ac:inkMk id="125" creationId="{394E6CA8-F022-1B32-D69D-28534F6F7534}"/>
          </ac:inkMkLst>
        </pc:inkChg>
        <pc:inkChg chg="add del mod">
          <ac:chgData name="Michael Kuniega" userId="999f7fd1-0dc3-4cba-81fd-6a42a8d75a98" providerId="ADAL" clId="{80274674-EDA9-4713-AB46-ED7ED2C83280}" dt="2023-01-22T22:45:15.791" v="899"/>
          <ac:inkMkLst>
            <pc:docMk/>
            <pc:sldMk cId="3637535731" sldId="286"/>
            <ac:inkMk id="127" creationId="{50DE8D55-F028-C56C-9FB3-D83FCA672174}"/>
          </ac:inkMkLst>
        </pc:inkChg>
        <pc:inkChg chg="add del mod">
          <ac:chgData name="Michael Kuniega" userId="999f7fd1-0dc3-4cba-81fd-6a42a8d75a98" providerId="ADAL" clId="{80274674-EDA9-4713-AB46-ED7ED2C83280}" dt="2023-01-22T22:45:24.173" v="916"/>
          <ac:inkMkLst>
            <pc:docMk/>
            <pc:sldMk cId="3637535731" sldId="286"/>
            <ac:inkMk id="128" creationId="{83091BA0-1735-E7ED-48BF-5000763DF87F}"/>
          </ac:inkMkLst>
        </pc:inkChg>
        <pc:inkChg chg="add del mod">
          <ac:chgData name="Michael Kuniega" userId="999f7fd1-0dc3-4cba-81fd-6a42a8d75a98" providerId="ADAL" clId="{80274674-EDA9-4713-AB46-ED7ED2C83280}" dt="2023-01-22T22:45:18.190" v="907"/>
          <ac:inkMkLst>
            <pc:docMk/>
            <pc:sldMk cId="3637535731" sldId="286"/>
            <ac:inkMk id="130" creationId="{F33922F8-7C0D-4E1D-ACC1-64B89E63A203}"/>
          </ac:inkMkLst>
        </pc:inkChg>
        <pc:inkChg chg="add del mod">
          <ac:chgData name="Michael Kuniega" userId="999f7fd1-0dc3-4cba-81fd-6a42a8d75a98" providerId="ADAL" clId="{80274674-EDA9-4713-AB46-ED7ED2C83280}" dt="2023-01-22T22:45:18.187" v="901"/>
          <ac:inkMkLst>
            <pc:docMk/>
            <pc:sldMk cId="3637535731" sldId="286"/>
            <ac:inkMk id="131" creationId="{20EEDA49-F36D-E396-E32E-25AED74831A9}"/>
          </ac:inkMkLst>
        </pc:inkChg>
        <pc:inkChg chg="add del mod">
          <ac:chgData name="Michael Kuniega" userId="999f7fd1-0dc3-4cba-81fd-6a42a8d75a98" providerId="ADAL" clId="{80274674-EDA9-4713-AB46-ED7ED2C83280}" dt="2023-01-22T22:45:18.188" v="904"/>
          <ac:inkMkLst>
            <pc:docMk/>
            <pc:sldMk cId="3637535731" sldId="286"/>
            <ac:inkMk id="132" creationId="{CA228C5B-558A-DC2C-E53C-B21D223DF59A}"/>
          </ac:inkMkLst>
        </pc:inkChg>
        <pc:inkChg chg="add del mod">
          <ac:chgData name="Michael Kuniega" userId="999f7fd1-0dc3-4cba-81fd-6a42a8d75a98" providerId="ADAL" clId="{80274674-EDA9-4713-AB46-ED7ED2C83280}" dt="2023-01-22T22:45:18.187" v="902"/>
          <ac:inkMkLst>
            <pc:docMk/>
            <pc:sldMk cId="3637535731" sldId="286"/>
            <ac:inkMk id="133" creationId="{88AD2C9C-7E6A-973B-B2F6-F4639EED679D}"/>
          </ac:inkMkLst>
        </pc:inkChg>
        <pc:inkChg chg="add del mod">
          <ac:chgData name="Michael Kuniega" userId="999f7fd1-0dc3-4cba-81fd-6a42a8d75a98" providerId="ADAL" clId="{80274674-EDA9-4713-AB46-ED7ED2C83280}" dt="2023-01-22T22:45:18.190" v="908"/>
          <ac:inkMkLst>
            <pc:docMk/>
            <pc:sldMk cId="3637535731" sldId="286"/>
            <ac:inkMk id="134" creationId="{A80264FD-2630-B726-A58C-BE84D6EE0A69}"/>
          </ac:inkMkLst>
        </pc:inkChg>
        <pc:inkChg chg="add del mod">
          <ac:chgData name="Michael Kuniega" userId="999f7fd1-0dc3-4cba-81fd-6a42a8d75a98" providerId="ADAL" clId="{80274674-EDA9-4713-AB46-ED7ED2C83280}" dt="2023-01-22T22:45:18.189" v="906"/>
          <ac:inkMkLst>
            <pc:docMk/>
            <pc:sldMk cId="3637535731" sldId="286"/>
            <ac:inkMk id="136" creationId="{59727560-D53F-4717-FFDC-9DA767FBB2A7}"/>
          </ac:inkMkLst>
        </pc:inkChg>
        <pc:inkChg chg="add del mod">
          <ac:chgData name="Michael Kuniega" userId="999f7fd1-0dc3-4cba-81fd-6a42a8d75a98" providerId="ADAL" clId="{80274674-EDA9-4713-AB46-ED7ED2C83280}" dt="2023-01-22T22:45:18.189" v="905"/>
          <ac:inkMkLst>
            <pc:docMk/>
            <pc:sldMk cId="3637535731" sldId="286"/>
            <ac:inkMk id="137" creationId="{4C2D35FE-0A37-516C-AF99-F65B9D357B4F}"/>
          </ac:inkMkLst>
        </pc:inkChg>
        <pc:inkChg chg="add del mod">
          <ac:chgData name="Michael Kuniega" userId="999f7fd1-0dc3-4cba-81fd-6a42a8d75a98" providerId="ADAL" clId="{80274674-EDA9-4713-AB46-ED7ED2C83280}" dt="2023-01-22T22:45:18.188" v="903"/>
          <ac:inkMkLst>
            <pc:docMk/>
            <pc:sldMk cId="3637535731" sldId="286"/>
            <ac:inkMk id="138" creationId="{4C65562C-19AA-5B43-BC11-894860E347AA}"/>
          </ac:inkMkLst>
        </pc:inkChg>
        <pc:inkChg chg="add del mod">
          <ac:chgData name="Michael Kuniega" userId="999f7fd1-0dc3-4cba-81fd-6a42a8d75a98" providerId="ADAL" clId="{80274674-EDA9-4713-AB46-ED7ED2C83280}" dt="2023-01-22T22:45:24.173" v="917"/>
          <ac:inkMkLst>
            <pc:docMk/>
            <pc:sldMk cId="3637535731" sldId="286"/>
            <ac:inkMk id="140" creationId="{5A033E3B-EE45-48F9-92D7-987B5C466DD7}"/>
          </ac:inkMkLst>
        </pc:inkChg>
        <pc:inkChg chg="add del mod">
          <ac:chgData name="Michael Kuniega" userId="999f7fd1-0dc3-4cba-81fd-6a42a8d75a98" providerId="ADAL" clId="{80274674-EDA9-4713-AB46-ED7ED2C83280}" dt="2023-01-22T22:45:23.601" v="913"/>
          <ac:inkMkLst>
            <pc:docMk/>
            <pc:sldMk cId="3637535731" sldId="286"/>
            <ac:inkMk id="141" creationId="{676B73AB-319C-C652-C5EB-E28645ABB1C4}"/>
          </ac:inkMkLst>
        </pc:inkChg>
        <pc:inkChg chg="add del mod">
          <ac:chgData name="Michael Kuniega" userId="999f7fd1-0dc3-4cba-81fd-6a42a8d75a98" providerId="ADAL" clId="{80274674-EDA9-4713-AB46-ED7ED2C83280}" dt="2023-01-22T22:45:23.600" v="912"/>
          <ac:inkMkLst>
            <pc:docMk/>
            <pc:sldMk cId="3637535731" sldId="286"/>
            <ac:inkMk id="142" creationId="{8C60D43D-7CCF-FEB7-55EB-AD86AB242375}"/>
          </ac:inkMkLst>
        </pc:inkChg>
        <pc:inkChg chg="add del mod">
          <ac:chgData name="Michael Kuniega" userId="999f7fd1-0dc3-4cba-81fd-6a42a8d75a98" providerId="ADAL" clId="{80274674-EDA9-4713-AB46-ED7ED2C83280}" dt="2023-01-22T22:45:23.602" v="914"/>
          <ac:inkMkLst>
            <pc:docMk/>
            <pc:sldMk cId="3637535731" sldId="286"/>
            <ac:inkMk id="143" creationId="{407B8579-C74D-598E-D865-88B8A607054C}"/>
          </ac:inkMkLst>
        </pc:inkChg>
        <pc:inkChg chg="add del mod">
          <ac:chgData name="Michael Kuniega" userId="999f7fd1-0dc3-4cba-81fd-6a42a8d75a98" providerId="ADAL" clId="{80274674-EDA9-4713-AB46-ED7ED2C83280}" dt="2023-01-22T22:45:24.658" v="918"/>
          <ac:inkMkLst>
            <pc:docMk/>
            <pc:sldMk cId="3637535731" sldId="286"/>
            <ac:inkMk id="146" creationId="{8D2C48F2-F890-5D70-D8E0-581E77B8AA84}"/>
          </ac:inkMkLst>
        </pc:inkChg>
        <pc:inkChg chg="add del mod">
          <ac:chgData name="Michael Kuniega" userId="999f7fd1-0dc3-4cba-81fd-6a42a8d75a98" providerId="ADAL" clId="{80274674-EDA9-4713-AB46-ED7ED2C83280}" dt="2023-01-22T22:45:24.172" v="915"/>
          <ac:inkMkLst>
            <pc:docMk/>
            <pc:sldMk cId="3637535731" sldId="286"/>
            <ac:inkMk id="147" creationId="{26982D72-FDB7-1C25-CF39-4C050590B1C8}"/>
          </ac:inkMkLst>
        </pc:inkChg>
        <pc:inkChg chg="add del mod">
          <ac:chgData name="Michael Kuniega" userId="999f7fd1-0dc3-4cba-81fd-6a42a8d75a98" providerId="ADAL" clId="{80274674-EDA9-4713-AB46-ED7ED2C83280}" dt="2023-01-22T22:45:15.791" v="900"/>
          <ac:inkMkLst>
            <pc:docMk/>
            <pc:sldMk cId="3637535731" sldId="286"/>
            <ac:inkMk id="148" creationId="{6FE2D2D0-1464-3974-B9D3-F2702143BC5F}"/>
          </ac:inkMkLst>
        </pc:inkChg>
        <pc:inkChg chg="add del mod">
          <ac:chgData name="Michael Kuniega" userId="999f7fd1-0dc3-4cba-81fd-6a42a8d75a98" providerId="ADAL" clId="{80274674-EDA9-4713-AB46-ED7ED2C83280}" dt="2023-01-22T22:45:22.270" v="911"/>
          <ac:inkMkLst>
            <pc:docMk/>
            <pc:sldMk cId="3637535731" sldId="286"/>
            <ac:inkMk id="150" creationId="{6E9B9D8B-7322-7C1C-FE9F-DE68EC8B51EC}"/>
          </ac:inkMkLst>
        </pc:inkChg>
        <pc:inkChg chg="add mod">
          <ac:chgData name="Michael Kuniega" userId="999f7fd1-0dc3-4cba-81fd-6a42a8d75a98" providerId="ADAL" clId="{80274674-EDA9-4713-AB46-ED7ED2C83280}" dt="2023-01-22T22:45:45.913" v="943"/>
          <ac:inkMkLst>
            <pc:docMk/>
            <pc:sldMk cId="3637535731" sldId="286"/>
            <ac:inkMk id="152" creationId="{710134E6-C8FE-2C1F-F64A-7B9D8F435709}"/>
          </ac:inkMkLst>
        </pc:inkChg>
        <pc:inkChg chg="add mod">
          <ac:chgData name="Michael Kuniega" userId="999f7fd1-0dc3-4cba-81fd-6a42a8d75a98" providerId="ADAL" clId="{80274674-EDA9-4713-AB46-ED7ED2C83280}" dt="2023-01-22T22:45:45.913" v="943"/>
          <ac:inkMkLst>
            <pc:docMk/>
            <pc:sldMk cId="3637535731" sldId="286"/>
            <ac:inkMk id="153" creationId="{8891BFDF-55EB-6E7C-4A83-0EA54189327D}"/>
          </ac:inkMkLst>
        </pc:inkChg>
        <pc:inkChg chg="add mod">
          <ac:chgData name="Michael Kuniega" userId="999f7fd1-0dc3-4cba-81fd-6a42a8d75a98" providerId="ADAL" clId="{80274674-EDA9-4713-AB46-ED7ED2C83280}" dt="2023-01-22T22:45:45.913" v="943"/>
          <ac:inkMkLst>
            <pc:docMk/>
            <pc:sldMk cId="3637535731" sldId="286"/>
            <ac:inkMk id="155" creationId="{58D1EC3B-46FF-0707-FC30-0F5F355D9D0B}"/>
          </ac:inkMkLst>
        </pc:inkChg>
        <pc:inkChg chg="add mod">
          <ac:chgData name="Michael Kuniega" userId="999f7fd1-0dc3-4cba-81fd-6a42a8d75a98" providerId="ADAL" clId="{80274674-EDA9-4713-AB46-ED7ED2C83280}" dt="2023-01-22T22:45:45.913" v="943"/>
          <ac:inkMkLst>
            <pc:docMk/>
            <pc:sldMk cId="3637535731" sldId="286"/>
            <ac:inkMk id="156" creationId="{8A577646-75D6-C94B-232F-B0CAC53115E7}"/>
          </ac:inkMkLst>
        </pc:inkChg>
        <pc:inkChg chg="add mod">
          <ac:chgData name="Michael Kuniega" userId="999f7fd1-0dc3-4cba-81fd-6a42a8d75a98" providerId="ADAL" clId="{80274674-EDA9-4713-AB46-ED7ED2C83280}" dt="2023-01-22T22:45:45.913" v="943"/>
          <ac:inkMkLst>
            <pc:docMk/>
            <pc:sldMk cId="3637535731" sldId="286"/>
            <ac:inkMk id="157" creationId="{C6609A37-92E0-67E8-1DFB-AA2E103D0CA2}"/>
          </ac:inkMkLst>
        </pc:inkChg>
        <pc:inkChg chg="add mod">
          <ac:chgData name="Michael Kuniega" userId="999f7fd1-0dc3-4cba-81fd-6a42a8d75a98" providerId="ADAL" clId="{80274674-EDA9-4713-AB46-ED7ED2C83280}" dt="2023-01-22T22:45:45.913" v="943"/>
          <ac:inkMkLst>
            <pc:docMk/>
            <pc:sldMk cId="3637535731" sldId="286"/>
            <ac:inkMk id="158" creationId="{55B51A20-E57E-169A-AD28-F45C997F8E80}"/>
          </ac:inkMkLst>
        </pc:inkChg>
        <pc:inkChg chg="add mod">
          <ac:chgData name="Michael Kuniega" userId="999f7fd1-0dc3-4cba-81fd-6a42a8d75a98" providerId="ADAL" clId="{80274674-EDA9-4713-AB46-ED7ED2C83280}" dt="2023-01-22T22:45:45.913" v="943"/>
          <ac:inkMkLst>
            <pc:docMk/>
            <pc:sldMk cId="3637535731" sldId="286"/>
            <ac:inkMk id="159" creationId="{C50FFB68-2410-DB5B-8569-3CFC9D90955C}"/>
          </ac:inkMkLst>
        </pc:inkChg>
        <pc:inkChg chg="add mod">
          <ac:chgData name="Michael Kuniega" userId="999f7fd1-0dc3-4cba-81fd-6a42a8d75a98" providerId="ADAL" clId="{80274674-EDA9-4713-AB46-ED7ED2C83280}" dt="2023-01-22T22:45:45.913" v="943"/>
          <ac:inkMkLst>
            <pc:docMk/>
            <pc:sldMk cId="3637535731" sldId="286"/>
            <ac:inkMk id="161" creationId="{BA60E0AE-BCDD-3FF6-CDB5-F9BFF4F2DFF3}"/>
          </ac:inkMkLst>
        </pc:inkChg>
        <pc:inkChg chg="add mod">
          <ac:chgData name="Michael Kuniega" userId="999f7fd1-0dc3-4cba-81fd-6a42a8d75a98" providerId="ADAL" clId="{80274674-EDA9-4713-AB46-ED7ED2C83280}" dt="2023-01-22T22:45:45.913" v="943"/>
          <ac:inkMkLst>
            <pc:docMk/>
            <pc:sldMk cId="3637535731" sldId="286"/>
            <ac:inkMk id="163" creationId="{4AD26FFB-B4D0-784A-1CEA-656EDB442605}"/>
          </ac:inkMkLst>
        </pc:inkChg>
        <pc:inkChg chg="add mod">
          <ac:chgData name="Michael Kuniega" userId="999f7fd1-0dc3-4cba-81fd-6a42a8d75a98" providerId="ADAL" clId="{80274674-EDA9-4713-AB46-ED7ED2C83280}" dt="2023-01-22T22:45:45.913" v="943"/>
          <ac:inkMkLst>
            <pc:docMk/>
            <pc:sldMk cId="3637535731" sldId="286"/>
            <ac:inkMk id="164" creationId="{EC59EA9F-048A-51A4-5B83-F6EC4874B745}"/>
          </ac:inkMkLst>
        </pc:inkChg>
        <pc:inkChg chg="add mod">
          <ac:chgData name="Michael Kuniega" userId="999f7fd1-0dc3-4cba-81fd-6a42a8d75a98" providerId="ADAL" clId="{80274674-EDA9-4713-AB46-ED7ED2C83280}" dt="2023-01-22T22:45:45.913" v="943"/>
          <ac:inkMkLst>
            <pc:docMk/>
            <pc:sldMk cId="3637535731" sldId="286"/>
            <ac:inkMk id="165" creationId="{04C4E867-04F8-D774-8F00-02CB3949E412}"/>
          </ac:inkMkLst>
        </pc:inkChg>
        <pc:inkChg chg="add mod">
          <ac:chgData name="Michael Kuniega" userId="999f7fd1-0dc3-4cba-81fd-6a42a8d75a98" providerId="ADAL" clId="{80274674-EDA9-4713-AB46-ED7ED2C83280}" dt="2023-01-22T22:45:45.913" v="943"/>
          <ac:inkMkLst>
            <pc:docMk/>
            <pc:sldMk cId="3637535731" sldId="286"/>
            <ac:inkMk id="166" creationId="{AC91223A-14EF-F02D-3CC7-78166EC0E1EB}"/>
          </ac:inkMkLst>
        </pc:inkChg>
        <pc:inkChg chg="add mod">
          <ac:chgData name="Michael Kuniega" userId="999f7fd1-0dc3-4cba-81fd-6a42a8d75a98" providerId="ADAL" clId="{80274674-EDA9-4713-AB46-ED7ED2C83280}" dt="2023-01-22T22:45:45.913" v="943"/>
          <ac:inkMkLst>
            <pc:docMk/>
            <pc:sldMk cId="3637535731" sldId="286"/>
            <ac:inkMk id="167" creationId="{50D128EB-66BD-A372-9F40-8845F75F04D0}"/>
          </ac:inkMkLst>
        </pc:inkChg>
        <pc:inkChg chg="add mod">
          <ac:chgData name="Michael Kuniega" userId="999f7fd1-0dc3-4cba-81fd-6a42a8d75a98" providerId="ADAL" clId="{80274674-EDA9-4713-AB46-ED7ED2C83280}" dt="2023-01-22T22:45:45.913" v="943"/>
          <ac:inkMkLst>
            <pc:docMk/>
            <pc:sldMk cId="3637535731" sldId="286"/>
            <ac:inkMk id="168" creationId="{C6F747EC-699A-987F-00DD-50C1515085CE}"/>
          </ac:inkMkLst>
        </pc:inkChg>
        <pc:inkChg chg="add mod">
          <ac:chgData name="Michael Kuniega" userId="999f7fd1-0dc3-4cba-81fd-6a42a8d75a98" providerId="ADAL" clId="{80274674-EDA9-4713-AB46-ED7ED2C83280}" dt="2023-01-22T22:45:45.913" v="943"/>
          <ac:inkMkLst>
            <pc:docMk/>
            <pc:sldMk cId="3637535731" sldId="286"/>
            <ac:inkMk id="169" creationId="{7012EC80-7327-F426-E09C-8F2043655A7C}"/>
          </ac:inkMkLst>
        </pc:inkChg>
        <pc:inkChg chg="add mod">
          <ac:chgData name="Michael Kuniega" userId="999f7fd1-0dc3-4cba-81fd-6a42a8d75a98" providerId="ADAL" clId="{80274674-EDA9-4713-AB46-ED7ED2C83280}" dt="2023-01-22T22:45:45.913" v="943"/>
          <ac:inkMkLst>
            <pc:docMk/>
            <pc:sldMk cId="3637535731" sldId="286"/>
            <ac:inkMk id="170" creationId="{45360AE7-9C68-F461-90D2-F49259364578}"/>
          </ac:inkMkLst>
        </pc:inkChg>
        <pc:inkChg chg="add mod">
          <ac:chgData name="Michael Kuniega" userId="999f7fd1-0dc3-4cba-81fd-6a42a8d75a98" providerId="ADAL" clId="{80274674-EDA9-4713-AB46-ED7ED2C83280}" dt="2023-01-22T22:45:45.913" v="943"/>
          <ac:inkMkLst>
            <pc:docMk/>
            <pc:sldMk cId="3637535731" sldId="286"/>
            <ac:inkMk id="171" creationId="{97F1EBBD-8875-606B-07C8-CA18C6329E71}"/>
          </ac:inkMkLst>
        </pc:inkChg>
        <pc:inkChg chg="add mod">
          <ac:chgData name="Michael Kuniega" userId="999f7fd1-0dc3-4cba-81fd-6a42a8d75a98" providerId="ADAL" clId="{80274674-EDA9-4713-AB46-ED7ED2C83280}" dt="2023-01-22T22:45:45.913" v="943"/>
          <ac:inkMkLst>
            <pc:docMk/>
            <pc:sldMk cId="3637535731" sldId="286"/>
            <ac:inkMk id="172" creationId="{1837A653-5ED7-C678-52FF-B76378FB7D81}"/>
          </ac:inkMkLst>
        </pc:inkChg>
        <pc:inkChg chg="add mod">
          <ac:chgData name="Michael Kuniega" userId="999f7fd1-0dc3-4cba-81fd-6a42a8d75a98" providerId="ADAL" clId="{80274674-EDA9-4713-AB46-ED7ED2C83280}" dt="2023-01-22T22:45:45.913" v="943"/>
          <ac:inkMkLst>
            <pc:docMk/>
            <pc:sldMk cId="3637535731" sldId="286"/>
            <ac:inkMk id="173" creationId="{8589ED42-A239-2724-4258-0909B654E3CF}"/>
          </ac:inkMkLst>
        </pc:inkChg>
        <pc:inkChg chg="add mod">
          <ac:chgData name="Michael Kuniega" userId="999f7fd1-0dc3-4cba-81fd-6a42a8d75a98" providerId="ADAL" clId="{80274674-EDA9-4713-AB46-ED7ED2C83280}" dt="2023-01-22T22:45:45.913" v="943"/>
          <ac:inkMkLst>
            <pc:docMk/>
            <pc:sldMk cId="3637535731" sldId="286"/>
            <ac:inkMk id="174" creationId="{5E95385A-A8FE-5C15-EDD6-B30E82371F81}"/>
          </ac:inkMkLst>
        </pc:inkChg>
        <pc:inkChg chg="add mod">
          <ac:chgData name="Michael Kuniega" userId="999f7fd1-0dc3-4cba-81fd-6a42a8d75a98" providerId="ADAL" clId="{80274674-EDA9-4713-AB46-ED7ED2C83280}" dt="2023-01-22T22:45:45.913" v="943"/>
          <ac:inkMkLst>
            <pc:docMk/>
            <pc:sldMk cId="3637535731" sldId="286"/>
            <ac:inkMk id="175" creationId="{2075E481-0C67-DD9D-3A59-EE8C34F1EEC4}"/>
          </ac:inkMkLst>
        </pc:inkChg>
        <pc:inkChg chg="add">
          <ac:chgData name="Michael Kuniega" userId="999f7fd1-0dc3-4cba-81fd-6a42a8d75a98" providerId="ADAL" clId="{80274674-EDA9-4713-AB46-ED7ED2C83280}" dt="2023-01-22T22:45:47.379" v="944" actId="9405"/>
          <ac:inkMkLst>
            <pc:docMk/>
            <pc:sldMk cId="3637535731" sldId="286"/>
            <ac:inkMk id="177" creationId="{A4DA7217-A3FF-4097-322A-22E29A6AF5D5}"/>
          </ac:inkMkLst>
        </pc:inkChg>
        <pc:inkChg chg="add">
          <ac:chgData name="Michael Kuniega" userId="999f7fd1-0dc3-4cba-81fd-6a42a8d75a98" providerId="ADAL" clId="{80274674-EDA9-4713-AB46-ED7ED2C83280}" dt="2023-01-22T22:45:54.262" v="945" actId="9405"/>
          <ac:inkMkLst>
            <pc:docMk/>
            <pc:sldMk cId="3637535731" sldId="286"/>
            <ac:inkMk id="178" creationId="{3AB79CDF-42F2-7079-255A-4593437AC7D1}"/>
          </ac:inkMkLst>
        </pc:inkChg>
        <pc:inkChg chg="add mod">
          <ac:chgData name="Michael Kuniega" userId="999f7fd1-0dc3-4cba-81fd-6a42a8d75a98" providerId="ADAL" clId="{80274674-EDA9-4713-AB46-ED7ED2C83280}" dt="2023-01-22T22:46:00.022" v="948"/>
          <ac:inkMkLst>
            <pc:docMk/>
            <pc:sldMk cId="3637535731" sldId="286"/>
            <ac:inkMk id="179" creationId="{02811964-9D4C-5BD8-D6A3-CA2C9B68D64B}"/>
          </ac:inkMkLst>
        </pc:inkChg>
        <pc:inkChg chg="add mod">
          <ac:chgData name="Michael Kuniega" userId="999f7fd1-0dc3-4cba-81fd-6a42a8d75a98" providerId="ADAL" clId="{80274674-EDA9-4713-AB46-ED7ED2C83280}" dt="2023-01-22T22:46:00.022" v="948"/>
          <ac:inkMkLst>
            <pc:docMk/>
            <pc:sldMk cId="3637535731" sldId="286"/>
            <ac:inkMk id="180" creationId="{279830BE-4C2F-318F-8F71-0F6AB232F633}"/>
          </ac:inkMkLst>
        </pc:inkChg>
        <pc:inkChg chg="add">
          <ac:chgData name="Michael Kuniega" userId="999f7fd1-0dc3-4cba-81fd-6a42a8d75a98" providerId="ADAL" clId="{80274674-EDA9-4713-AB46-ED7ED2C83280}" dt="2023-01-22T22:46:14.087" v="949" actId="9405"/>
          <ac:inkMkLst>
            <pc:docMk/>
            <pc:sldMk cId="3637535731" sldId="286"/>
            <ac:inkMk id="182" creationId="{A660CABC-5F27-BD9C-B017-3574570363CF}"/>
          </ac:inkMkLst>
        </pc:inkChg>
        <pc:inkChg chg="add">
          <ac:chgData name="Michael Kuniega" userId="999f7fd1-0dc3-4cba-81fd-6a42a8d75a98" providerId="ADAL" clId="{80274674-EDA9-4713-AB46-ED7ED2C83280}" dt="2023-01-22T22:46:18.489" v="950" actId="9405"/>
          <ac:inkMkLst>
            <pc:docMk/>
            <pc:sldMk cId="3637535731" sldId="286"/>
            <ac:inkMk id="183" creationId="{E6C247BD-5B56-762B-C9F4-1A8BB1F4B7CB}"/>
          </ac:inkMkLst>
        </pc:inkChg>
        <pc:inkChg chg="add mod">
          <ac:chgData name="Michael Kuniega" userId="999f7fd1-0dc3-4cba-81fd-6a42a8d75a98" providerId="ADAL" clId="{80274674-EDA9-4713-AB46-ED7ED2C83280}" dt="2023-01-22T22:46:29.473" v="953"/>
          <ac:inkMkLst>
            <pc:docMk/>
            <pc:sldMk cId="3637535731" sldId="286"/>
            <ac:inkMk id="184" creationId="{6CB547CD-0356-2B53-4270-A5904D2D2559}"/>
          </ac:inkMkLst>
        </pc:inkChg>
        <pc:inkChg chg="add mod">
          <ac:chgData name="Michael Kuniega" userId="999f7fd1-0dc3-4cba-81fd-6a42a8d75a98" providerId="ADAL" clId="{80274674-EDA9-4713-AB46-ED7ED2C83280}" dt="2023-01-22T22:46:29.473" v="953"/>
          <ac:inkMkLst>
            <pc:docMk/>
            <pc:sldMk cId="3637535731" sldId="286"/>
            <ac:inkMk id="185" creationId="{4B78E4BF-2854-D449-83CB-952FAA421673}"/>
          </ac:inkMkLst>
        </pc:inkChg>
        <pc:inkChg chg="add">
          <ac:chgData name="Michael Kuniega" userId="999f7fd1-0dc3-4cba-81fd-6a42a8d75a98" providerId="ADAL" clId="{80274674-EDA9-4713-AB46-ED7ED2C83280}" dt="2023-01-22T22:46:30.128" v="954" actId="9405"/>
          <ac:inkMkLst>
            <pc:docMk/>
            <pc:sldMk cId="3637535731" sldId="286"/>
            <ac:inkMk id="187" creationId="{C74F9CAD-B9AD-BCC0-F5FE-B8BD0B01DDB5}"/>
          </ac:inkMkLst>
        </pc:inkChg>
        <pc:inkChg chg="add del mod">
          <ac:chgData name="Michael Kuniega" userId="999f7fd1-0dc3-4cba-81fd-6a42a8d75a98" providerId="ADAL" clId="{80274674-EDA9-4713-AB46-ED7ED2C83280}" dt="2023-01-22T22:47:21.109" v="1006"/>
          <ac:inkMkLst>
            <pc:docMk/>
            <pc:sldMk cId="3637535731" sldId="286"/>
            <ac:inkMk id="188" creationId="{DC0AD989-66BD-DD76-FDCD-237173A1FA70}"/>
          </ac:inkMkLst>
        </pc:inkChg>
        <pc:inkChg chg="add del mod">
          <ac:chgData name="Michael Kuniega" userId="999f7fd1-0dc3-4cba-81fd-6a42a8d75a98" providerId="ADAL" clId="{80274674-EDA9-4713-AB46-ED7ED2C83280}" dt="2023-01-22T22:47:21.108" v="1001"/>
          <ac:inkMkLst>
            <pc:docMk/>
            <pc:sldMk cId="3637535731" sldId="286"/>
            <ac:inkMk id="189" creationId="{41BF87FB-6F86-2278-C293-5E64755A65FB}"/>
          </ac:inkMkLst>
        </pc:inkChg>
        <pc:inkChg chg="add del mod">
          <ac:chgData name="Michael Kuniega" userId="999f7fd1-0dc3-4cba-81fd-6a42a8d75a98" providerId="ADAL" clId="{80274674-EDA9-4713-AB46-ED7ED2C83280}" dt="2023-01-22T22:47:21.107" v="999"/>
          <ac:inkMkLst>
            <pc:docMk/>
            <pc:sldMk cId="3637535731" sldId="286"/>
            <ac:inkMk id="190" creationId="{09BA406D-6DE0-C735-5104-C53A84EB6C42}"/>
          </ac:inkMkLst>
        </pc:inkChg>
        <pc:inkChg chg="add del mod">
          <ac:chgData name="Michael Kuniega" userId="999f7fd1-0dc3-4cba-81fd-6a42a8d75a98" providerId="ADAL" clId="{80274674-EDA9-4713-AB46-ED7ED2C83280}" dt="2023-01-22T22:47:21.109" v="1005"/>
          <ac:inkMkLst>
            <pc:docMk/>
            <pc:sldMk cId="3637535731" sldId="286"/>
            <ac:inkMk id="191" creationId="{ADB04F68-3572-CFC1-DD3F-573E26E06A15}"/>
          </ac:inkMkLst>
        </pc:inkChg>
        <pc:inkChg chg="add del mod">
          <ac:chgData name="Michael Kuniega" userId="999f7fd1-0dc3-4cba-81fd-6a42a8d75a98" providerId="ADAL" clId="{80274674-EDA9-4713-AB46-ED7ED2C83280}" dt="2023-01-22T22:47:21.108" v="1004"/>
          <ac:inkMkLst>
            <pc:docMk/>
            <pc:sldMk cId="3637535731" sldId="286"/>
            <ac:inkMk id="192" creationId="{ED3026D8-3883-9EAE-3A9E-F7E69E45C7B1}"/>
          </ac:inkMkLst>
        </pc:inkChg>
        <pc:inkChg chg="add del mod">
          <ac:chgData name="Michael Kuniega" userId="999f7fd1-0dc3-4cba-81fd-6a42a8d75a98" providerId="ADAL" clId="{80274674-EDA9-4713-AB46-ED7ED2C83280}" dt="2023-01-22T22:47:21.108" v="1002"/>
          <ac:inkMkLst>
            <pc:docMk/>
            <pc:sldMk cId="3637535731" sldId="286"/>
            <ac:inkMk id="193" creationId="{E33B8E23-6841-52C6-B281-DBA45A8AB6F0}"/>
          </ac:inkMkLst>
        </pc:inkChg>
        <pc:inkChg chg="add del mod">
          <ac:chgData name="Michael Kuniega" userId="999f7fd1-0dc3-4cba-81fd-6a42a8d75a98" providerId="ADAL" clId="{80274674-EDA9-4713-AB46-ED7ED2C83280}" dt="2023-01-22T22:47:03.178" v="985"/>
          <ac:inkMkLst>
            <pc:docMk/>
            <pc:sldMk cId="3637535731" sldId="286"/>
            <ac:inkMk id="194" creationId="{6AF6BA28-CA08-4B06-2E33-A769B6873EC8}"/>
          </ac:inkMkLst>
        </pc:inkChg>
        <pc:inkChg chg="add del mod">
          <ac:chgData name="Michael Kuniega" userId="999f7fd1-0dc3-4cba-81fd-6a42a8d75a98" providerId="ADAL" clId="{80274674-EDA9-4713-AB46-ED7ED2C83280}" dt="2023-01-22T22:47:03.178" v="984"/>
          <ac:inkMkLst>
            <pc:docMk/>
            <pc:sldMk cId="3637535731" sldId="286"/>
            <ac:inkMk id="195" creationId="{13B9A181-9125-F576-93E3-5BF845A2CCDC}"/>
          </ac:inkMkLst>
        </pc:inkChg>
        <pc:inkChg chg="add del mod">
          <ac:chgData name="Michael Kuniega" userId="999f7fd1-0dc3-4cba-81fd-6a42a8d75a98" providerId="ADAL" clId="{80274674-EDA9-4713-AB46-ED7ED2C83280}" dt="2023-01-22T22:47:03.178" v="983"/>
          <ac:inkMkLst>
            <pc:docMk/>
            <pc:sldMk cId="3637535731" sldId="286"/>
            <ac:inkMk id="196" creationId="{C80901A3-6806-649F-DA06-FF69E1054426}"/>
          </ac:inkMkLst>
        </pc:inkChg>
        <pc:inkChg chg="add del mod">
          <ac:chgData name="Michael Kuniega" userId="999f7fd1-0dc3-4cba-81fd-6a42a8d75a98" providerId="ADAL" clId="{80274674-EDA9-4713-AB46-ED7ED2C83280}" dt="2023-01-22T22:47:01.348" v="982"/>
          <ac:inkMkLst>
            <pc:docMk/>
            <pc:sldMk cId="3637535731" sldId="286"/>
            <ac:inkMk id="197" creationId="{500E929E-78EF-3541-84C9-D8DA095E99DF}"/>
          </ac:inkMkLst>
        </pc:inkChg>
        <pc:inkChg chg="add del mod">
          <ac:chgData name="Michael Kuniega" userId="999f7fd1-0dc3-4cba-81fd-6a42a8d75a98" providerId="ADAL" clId="{80274674-EDA9-4713-AB46-ED7ED2C83280}" dt="2023-01-22T22:47:03.178" v="986"/>
          <ac:inkMkLst>
            <pc:docMk/>
            <pc:sldMk cId="3637535731" sldId="286"/>
            <ac:inkMk id="198" creationId="{BF91F765-1208-BBC9-43A3-65C2C20FCFDC}"/>
          </ac:inkMkLst>
        </pc:inkChg>
        <pc:inkChg chg="add mod">
          <ac:chgData name="Michael Kuniega" userId="999f7fd1-0dc3-4cba-81fd-6a42a8d75a98" providerId="ADAL" clId="{80274674-EDA9-4713-AB46-ED7ED2C83280}" dt="2023-01-22T22:46:48.718" v="969"/>
          <ac:inkMkLst>
            <pc:docMk/>
            <pc:sldMk cId="3637535731" sldId="286"/>
            <ac:inkMk id="200" creationId="{84CB3827-2C87-C481-F9FF-1335926D2B04}"/>
          </ac:inkMkLst>
        </pc:inkChg>
        <pc:inkChg chg="add mod">
          <ac:chgData name="Michael Kuniega" userId="999f7fd1-0dc3-4cba-81fd-6a42a8d75a98" providerId="ADAL" clId="{80274674-EDA9-4713-AB46-ED7ED2C83280}" dt="2023-01-22T22:46:48.718" v="969"/>
          <ac:inkMkLst>
            <pc:docMk/>
            <pc:sldMk cId="3637535731" sldId="286"/>
            <ac:inkMk id="201" creationId="{D766A26D-4241-8037-A532-668609EF4174}"/>
          </ac:inkMkLst>
        </pc:inkChg>
        <pc:inkChg chg="add">
          <ac:chgData name="Michael Kuniega" userId="999f7fd1-0dc3-4cba-81fd-6a42a8d75a98" providerId="ADAL" clId="{80274674-EDA9-4713-AB46-ED7ED2C83280}" dt="2023-01-22T22:46:49.975" v="970" actId="9405"/>
          <ac:inkMkLst>
            <pc:docMk/>
            <pc:sldMk cId="3637535731" sldId="286"/>
            <ac:inkMk id="203" creationId="{612A83A8-8448-86D1-2EA2-F79EC38E1ACC}"/>
          </ac:inkMkLst>
        </pc:inkChg>
        <pc:inkChg chg="add">
          <ac:chgData name="Michael Kuniega" userId="999f7fd1-0dc3-4cba-81fd-6a42a8d75a98" providerId="ADAL" clId="{80274674-EDA9-4713-AB46-ED7ED2C83280}" dt="2023-01-22T22:46:51.525" v="971" actId="9405"/>
          <ac:inkMkLst>
            <pc:docMk/>
            <pc:sldMk cId="3637535731" sldId="286"/>
            <ac:inkMk id="204" creationId="{D0012FAE-EB83-FD54-159B-2C1FBEDF5C48}"/>
          </ac:inkMkLst>
        </pc:inkChg>
        <pc:inkChg chg="add mod">
          <ac:chgData name="Michael Kuniega" userId="999f7fd1-0dc3-4cba-81fd-6a42a8d75a98" providerId="ADAL" clId="{80274674-EDA9-4713-AB46-ED7ED2C83280}" dt="2023-01-22T22:46:58.155" v="978"/>
          <ac:inkMkLst>
            <pc:docMk/>
            <pc:sldMk cId="3637535731" sldId="286"/>
            <ac:inkMk id="205" creationId="{5E7E3224-8B70-EC15-5C9C-8DD452DB27AA}"/>
          </ac:inkMkLst>
        </pc:inkChg>
        <pc:inkChg chg="add mod">
          <ac:chgData name="Michael Kuniega" userId="999f7fd1-0dc3-4cba-81fd-6a42a8d75a98" providerId="ADAL" clId="{80274674-EDA9-4713-AB46-ED7ED2C83280}" dt="2023-01-22T22:46:58.155" v="978"/>
          <ac:inkMkLst>
            <pc:docMk/>
            <pc:sldMk cId="3637535731" sldId="286"/>
            <ac:inkMk id="206" creationId="{680838B6-69DD-C927-8BF4-34798F23D79B}"/>
          </ac:inkMkLst>
        </pc:inkChg>
        <pc:inkChg chg="add mod">
          <ac:chgData name="Michael Kuniega" userId="999f7fd1-0dc3-4cba-81fd-6a42a8d75a98" providerId="ADAL" clId="{80274674-EDA9-4713-AB46-ED7ED2C83280}" dt="2023-01-22T22:46:58.155" v="978"/>
          <ac:inkMkLst>
            <pc:docMk/>
            <pc:sldMk cId="3637535731" sldId="286"/>
            <ac:inkMk id="207" creationId="{8106325A-878D-A6EC-C5BD-B17BF805C903}"/>
          </ac:inkMkLst>
        </pc:inkChg>
        <pc:inkChg chg="add mod">
          <ac:chgData name="Michael Kuniega" userId="999f7fd1-0dc3-4cba-81fd-6a42a8d75a98" providerId="ADAL" clId="{80274674-EDA9-4713-AB46-ED7ED2C83280}" dt="2023-01-22T22:46:58.155" v="978"/>
          <ac:inkMkLst>
            <pc:docMk/>
            <pc:sldMk cId="3637535731" sldId="286"/>
            <ac:inkMk id="208" creationId="{CB9A5593-1F21-464A-1FB7-BE18905708CB}"/>
          </ac:inkMkLst>
        </pc:inkChg>
        <pc:inkChg chg="add mod">
          <ac:chgData name="Michael Kuniega" userId="999f7fd1-0dc3-4cba-81fd-6a42a8d75a98" providerId="ADAL" clId="{80274674-EDA9-4713-AB46-ED7ED2C83280}" dt="2023-01-22T22:46:58.155" v="978"/>
          <ac:inkMkLst>
            <pc:docMk/>
            <pc:sldMk cId="3637535731" sldId="286"/>
            <ac:inkMk id="209" creationId="{F6B812FD-0D3F-E37F-D5BE-E3F8CFB8EEBE}"/>
          </ac:inkMkLst>
        </pc:inkChg>
        <pc:inkChg chg="add mod">
          <ac:chgData name="Michael Kuniega" userId="999f7fd1-0dc3-4cba-81fd-6a42a8d75a98" providerId="ADAL" clId="{80274674-EDA9-4713-AB46-ED7ED2C83280}" dt="2023-01-22T22:46:58.155" v="978"/>
          <ac:inkMkLst>
            <pc:docMk/>
            <pc:sldMk cId="3637535731" sldId="286"/>
            <ac:inkMk id="210" creationId="{F488317E-4FB5-4650-3AE3-4E5361CCE0D9}"/>
          </ac:inkMkLst>
        </pc:inkChg>
        <pc:inkChg chg="add del mod">
          <ac:chgData name="Michael Kuniega" userId="999f7fd1-0dc3-4cba-81fd-6a42a8d75a98" providerId="ADAL" clId="{80274674-EDA9-4713-AB46-ED7ED2C83280}" dt="2023-01-22T22:47:22.746" v="1014"/>
          <ac:inkMkLst>
            <pc:docMk/>
            <pc:sldMk cId="3637535731" sldId="286"/>
            <ac:inkMk id="212" creationId="{B4CE71BA-B05B-6C8B-2D06-767544676B39}"/>
          </ac:inkMkLst>
        </pc:inkChg>
        <pc:inkChg chg="add del mod">
          <ac:chgData name="Michael Kuniega" userId="999f7fd1-0dc3-4cba-81fd-6a42a8d75a98" providerId="ADAL" clId="{80274674-EDA9-4713-AB46-ED7ED2C83280}" dt="2023-01-22T22:47:22.730" v="1013"/>
          <ac:inkMkLst>
            <pc:docMk/>
            <pc:sldMk cId="3637535731" sldId="286"/>
            <ac:inkMk id="213" creationId="{121E7387-795B-89D3-5F1F-C3F680858C78}"/>
          </ac:inkMkLst>
        </pc:inkChg>
        <pc:inkChg chg="add del mod">
          <ac:chgData name="Michael Kuniega" userId="999f7fd1-0dc3-4cba-81fd-6a42a8d75a98" providerId="ADAL" clId="{80274674-EDA9-4713-AB46-ED7ED2C83280}" dt="2023-01-22T22:47:21.107" v="1000"/>
          <ac:inkMkLst>
            <pc:docMk/>
            <pc:sldMk cId="3637535731" sldId="286"/>
            <ac:inkMk id="215" creationId="{42542C40-08B0-C418-E2FA-B9F556A54C7F}"/>
          </ac:inkMkLst>
        </pc:inkChg>
        <pc:inkChg chg="add del mod">
          <ac:chgData name="Michael Kuniega" userId="999f7fd1-0dc3-4cba-81fd-6a42a8d75a98" providerId="ADAL" clId="{80274674-EDA9-4713-AB46-ED7ED2C83280}" dt="2023-01-22T22:47:21.109" v="1007"/>
          <ac:inkMkLst>
            <pc:docMk/>
            <pc:sldMk cId="3637535731" sldId="286"/>
            <ac:inkMk id="216" creationId="{5E82A740-D3EF-02DE-9738-92FB2C7C40BA}"/>
          </ac:inkMkLst>
        </pc:inkChg>
        <pc:inkChg chg="add del mod">
          <ac:chgData name="Michael Kuniega" userId="999f7fd1-0dc3-4cba-81fd-6a42a8d75a98" providerId="ADAL" clId="{80274674-EDA9-4713-AB46-ED7ED2C83280}" dt="2023-01-22T22:47:21.108" v="1003"/>
          <ac:inkMkLst>
            <pc:docMk/>
            <pc:sldMk cId="3637535731" sldId="286"/>
            <ac:inkMk id="217" creationId="{C6586105-65D5-3A7B-DE5B-F90C9B480DE7}"/>
          </ac:inkMkLst>
        </pc:inkChg>
        <pc:inkChg chg="add del mod">
          <ac:chgData name="Michael Kuniega" userId="999f7fd1-0dc3-4cba-81fd-6a42a8d75a98" providerId="ADAL" clId="{80274674-EDA9-4713-AB46-ED7ED2C83280}" dt="2023-01-22T22:47:22.730" v="1008"/>
          <ac:inkMkLst>
            <pc:docMk/>
            <pc:sldMk cId="3637535731" sldId="286"/>
            <ac:inkMk id="219" creationId="{9053673C-3999-ED85-0470-C783963AFBD0}"/>
          </ac:inkMkLst>
        </pc:inkChg>
        <pc:inkChg chg="add del mod">
          <ac:chgData name="Michael Kuniega" userId="999f7fd1-0dc3-4cba-81fd-6a42a8d75a98" providerId="ADAL" clId="{80274674-EDA9-4713-AB46-ED7ED2C83280}" dt="2023-01-22T22:47:22.746" v="1015"/>
          <ac:inkMkLst>
            <pc:docMk/>
            <pc:sldMk cId="3637535731" sldId="286"/>
            <ac:inkMk id="220" creationId="{81231F86-0CE3-618C-3BA7-A5EC17FAAA4B}"/>
          </ac:inkMkLst>
        </pc:inkChg>
        <pc:inkChg chg="add del mod">
          <ac:chgData name="Michael Kuniega" userId="999f7fd1-0dc3-4cba-81fd-6a42a8d75a98" providerId="ADAL" clId="{80274674-EDA9-4713-AB46-ED7ED2C83280}" dt="2023-01-22T22:47:22.730" v="1011"/>
          <ac:inkMkLst>
            <pc:docMk/>
            <pc:sldMk cId="3637535731" sldId="286"/>
            <ac:inkMk id="221" creationId="{FA3391EA-C2DD-1D73-5B51-ADE1F47D9DC9}"/>
          </ac:inkMkLst>
        </pc:inkChg>
        <pc:inkChg chg="add del mod">
          <ac:chgData name="Michael Kuniega" userId="999f7fd1-0dc3-4cba-81fd-6a42a8d75a98" providerId="ADAL" clId="{80274674-EDA9-4713-AB46-ED7ED2C83280}" dt="2023-01-22T22:47:22.747" v="1016"/>
          <ac:inkMkLst>
            <pc:docMk/>
            <pc:sldMk cId="3637535731" sldId="286"/>
            <ac:inkMk id="222" creationId="{FABB5D80-1D62-6720-3A8E-759FE269E821}"/>
          </ac:inkMkLst>
        </pc:inkChg>
        <pc:inkChg chg="add del mod">
          <ac:chgData name="Michael Kuniega" userId="999f7fd1-0dc3-4cba-81fd-6a42a8d75a98" providerId="ADAL" clId="{80274674-EDA9-4713-AB46-ED7ED2C83280}" dt="2023-01-22T22:47:22.730" v="1009"/>
          <ac:inkMkLst>
            <pc:docMk/>
            <pc:sldMk cId="3637535731" sldId="286"/>
            <ac:inkMk id="223" creationId="{86C03809-0E9F-0C8A-4CC4-BD6D9FFACDE7}"/>
          </ac:inkMkLst>
        </pc:inkChg>
        <pc:inkChg chg="add del mod">
          <ac:chgData name="Michael Kuniega" userId="999f7fd1-0dc3-4cba-81fd-6a42a8d75a98" providerId="ADAL" clId="{80274674-EDA9-4713-AB46-ED7ED2C83280}" dt="2023-01-22T22:47:22.730" v="1012"/>
          <ac:inkMkLst>
            <pc:docMk/>
            <pc:sldMk cId="3637535731" sldId="286"/>
            <ac:inkMk id="224" creationId="{D1071C71-13E1-832D-8D70-924BB656C84A}"/>
          </ac:inkMkLst>
        </pc:inkChg>
        <pc:inkChg chg="add del mod">
          <ac:chgData name="Michael Kuniega" userId="999f7fd1-0dc3-4cba-81fd-6a42a8d75a98" providerId="ADAL" clId="{80274674-EDA9-4713-AB46-ED7ED2C83280}" dt="2023-01-22T22:47:22.730" v="1010"/>
          <ac:inkMkLst>
            <pc:docMk/>
            <pc:sldMk cId="3637535731" sldId="286"/>
            <ac:inkMk id="225" creationId="{E655F30F-6990-B993-4A38-C8C34F733E49}"/>
          </ac:inkMkLst>
        </pc:inkChg>
        <pc:inkChg chg="add mod">
          <ac:chgData name="Michael Kuniega" userId="999f7fd1-0dc3-4cba-81fd-6a42a8d75a98" providerId="ADAL" clId="{80274674-EDA9-4713-AB46-ED7ED2C83280}" dt="2023-01-22T22:47:37.613" v="1027"/>
          <ac:inkMkLst>
            <pc:docMk/>
            <pc:sldMk cId="3637535731" sldId="286"/>
            <ac:inkMk id="227" creationId="{4E68865C-C9D9-5560-F38B-A5F3A8CD37CE}"/>
          </ac:inkMkLst>
        </pc:inkChg>
        <pc:inkChg chg="add del mod">
          <ac:chgData name="Michael Kuniega" userId="999f7fd1-0dc3-4cba-81fd-6a42a8d75a98" providerId="ADAL" clId="{80274674-EDA9-4713-AB46-ED7ED2C83280}" dt="2023-01-22T22:47:37.613" v="1027"/>
          <ac:inkMkLst>
            <pc:docMk/>
            <pc:sldMk cId="3637535731" sldId="286"/>
            <ac:inkMk id="228" creationId="{672DDD05-F9A2-1997-3F1E-0AC76C45A4E1}"/>
          </ac:inkMkLst>
        </pc:inkChg>
        <pc:inkChg chg="add del mod">
          <ac:chgData name="Michael Kuniega" userId="999f7fd1-0dc3-4cba-81fd-6a42a8d75a98" providerId="ADAL" clId="{80274674-EDA9-4713-AB46-ED7ED2C83280}" dt="2023-01-22T22:47:37.612" v="1026"/>
          <ac:inkMkLst>
            <pc:docMk/>
            <pc:sldMk cId="3637535731" sldId="286"/>
            <ac:inkMk id="229" creationId="{14B1B69C-0C02-8565-8D83-C0D9FA2658B8}"/>
          </ac:inkMkLst>
        </pc:inkChg>
        <pc:inkChg chg="add del mod">
          <ac:chgData name="Michael Kuniega" userId="999f7fd1-0dc3-4cba-81fd-6a42a8d75a98" providerId="ADAL" clId="{80274674-EDA9-4713-AB46-ED7ED2C83280}" dt="2023-01-22T22:47:37.611" v="1025"/>
          <ac:inkMkLst>
            <pc:docMk/>
            <pc:sldMk cId="3637535731" sldId="286"/>
            <ac:inkMk id="230" creationId="{B5FC586B-B3C0-1B76-6521-05EE717D3082}"/>
          </ac:inkMkLst>
        </pc:inkChg>
        <pc:inkChg chg="add mod">
          <ac:chgData name="Michael Kuniega" userId="999f7fd1-0dc3-4cba-81fd-6a42a8d75a98" providerId="ADAL" clId="{80274674-EDA9-4713-AB46-ED7ED2C83280}" dt="2023-01-22T22:47:41.721" v="1033"/>
          <ac:inkMkLst>
            <pc:docMk/>
            <pc:sldMk cId="3637535731" sldId="286"/>
            <ac:inkMk id="231" creationId="{E485485F-1A18-41C6-4940-1B05A32273B2}"/>
          </ac:inkMkLst>
        </pc:inkChg>
        <pc:inkChg chg="add del mod">
          <ac:chgData name="Michael Kuniega" userId="999f7fd1-0dc3-4cba-81fd-6a42a8d75a98" providerId="ADAL" clId="{80274674-EDA9-4713-AB46-ED7ED2C83280}" dt="2023-01-22T22:47:41.721" v="1033"/>
          <ac:inkMkLst>
            <pc:docMk/>
            <pc:sldMk cId="3637535731" sldId="286"/>
            <ac:inkMk id="232" creationId="{3C97C3D6-654D-03B9-B9CD-CF26D67D4D53}"/>
          </ac:inkMkLst>
        </pc:inkChg>
        <pc:inkChg chg="add del mod">
          <ac:chgData name="Michael Kuniega" userId="999f7fd1-0dc3-4cba-81fd-6a42a8d75a98" providerId="ADAL" clId="{80274674-EDA9-4713-AB46-ED7ED2C83280}" dt="2023-01-22T22:47:41.355" v="1032"/>
          <ac:inkMkLst>
            <pc:docMk/>
            <pc:sldMk cId="3637535731" sldId="286"/>
            <ac:inkMk id="233" creationId="{62AE8263-C9C0-3BE7-21DB-C0AA5C15D71F}"/>
          </ac:inkMkLst>
        </pc:inkChg>
        <pc:inkChg chg="add mod">
          <ac:chgData name="Michael Kuniega" userId="999f7fd1-0dc3-4cba-81fd-6a42a8d75a98" providerId="ADAL" clId="{80274674-EDA9-4713-AB46-ED7ED2C83280}" dt="2023-01-22T22:47:40.630" v="1031"/>
          <ac:inkMkLst>
            <pc:docMk/>
            <pc:sldMk cId="3637535731" sldId="286"/>
            <ac:inkMk id="236" creationId="{5F3CAE82-3571-5C0B-9D89-C523F3BB6F85}"/>
          </ac:inkMkLst>
        </pc:inkChg>
        <pc:inkChg chg="add mod">
          <ac:chgData name="Michael Kuniega" userId="999f7fd1-0dc3-4cba-81fd-6a42a8d75a98" providerId="ADAL" clId="{80274674-EDA9-4713-AB46-ED7ED2C83280}" dt="2023-01-22T22:47:40.630" v="1031"/>
          <ac:inkMkLst>
            <pc:docMk/>
            <pc:sldMk cId="3637535731" sldId="286"/>
            <ac:inkMk id="237" creationId="{8E9C4329-9C96-4F80-7C7E-038256B32DBE}"/>
          </ac:inkMkLst>
        </pc:inkChg>
        <pc:inkChg chg="add mod">
          <ac:chgData name="Michael Kuniega" userId="999f7fd1-0dc3-4cba-81fd-6a42a8d75a98" providerId="ADAL" clId="{80274674-EDA9-4713-AB46-ED7ED2C83280}" dt="2023-01-22T22:47:40.630" v="1031"/>
          <ac:inkMkLst>
            <pc:docMk/>
            <pc:sldMk cId="3637535731" sldId="286"/>
            <ac:inkMk id="238" creationId="{3DA1F5FC-12BC-1460-1315-AAFBCD724D77}"/>
          </ac:inkMkLst>
        </pc:inkChg>
        <pc:inkChg chg="add mod">
          <ac:chgData name="Michael Kuniega" userId="999f7fd1-0dc3-4cba-81fd-6a42a8d75a98" providerId="ADAL" clId="{80274674-EDA9-4713-AB46-ED7ED2C83280}" dt="2023-01-22T22:47:45.109" v="1037"/>
          <ac:inkMkLst>
            <pc:docMk/>
            <pc:sldMk cId="3637535731" sldId="286"/>
            <ac:inkMk id="240" creationId="{C0458E0E-DF05-D617-11BE-6B096777F978}"/>
          </ac:inkMkLst>
        </pc:inkChg>
        <pc:inkChg chg="add mod">
          <ac:chgData name="Michael Kuniega" userId="999f7fd1-0dc3-4cba-81fd-6a42a8d75a98" providerId="ADAL" clId="{80274674-EDA9-4713-AB46-ED7ED2C83280}" dt="2023-01-22T22:47:45.109" v="1037"/>
          <ac:inkMkLst>
            <pc:docMk/>
            <pc:sldMk cId="3637535731" sldId="286"/>
            <ac:inkMk id="241" creationId="{B49C82D2-A730-2EBB-E646-84D21BF10B02}"/>
          </ac:inkMkLst>
        </pc:inkChg>
        <pc:inkChg chg="add mod">
          <ac:chgData name="Michael Kuniega" userId="999f7fd1-0dc3-4cba-81fd-6a42a8d75a98" providerId="ADAL" clId="{80274674-EDA9-4713-AB46-ED7ED2C83280}" dt="2023-01-22T22:47:45.109" v="1037"/>
          <ac:inkMkLst>
            <pc:docMk/>
            <pc:sldMk cId="3637535731" sldId="286"/>
            <ac:inkMk id="242" creationId="{D3BBE00B-1498-A937-747A-52FD29952243}"/>
          </ac:inkMkLst>
        </pc:inkChg>
      </pc:sldChg>
      <pc:sldChg chg="addSp delSp modSp mod">
        <pc:chgData name="Michael Kuniega" userId="999f7fd1-0dc3-4cba-81fd-6a42a8d75a98" providerId="ADAL" clId="{80274674-EDA9-4713-AB46-ED7ED2C83280}" dt="2023-01-22T23:21:43.679" v="1968" actId="14100"/>
        <pc:sldMkLst>
          <pc:docMk/>
          <pc:sldMk cId="670975243" sldId="287"/>
        </pc:sldMkLst>
        <pc:spChg chg="mod">
          <ac:chgData name="Michael Kuniega" userId="999f7fd1-0dc3-4cba-81fd-6a42a8d75a98" providerId="ADAL" clId="{80274674-EDA9-4713-AB46-ED7ED2C83280}" dt="2023-01-22T22:50:36.988" v="1380" actId="20577"/>
          <ac:spMkLst>
            <pc:docMk/>
            <pc:sldMk cId="670975243" sldId="287"/>
            <ac:spMk id="2" creationId="{72D75861-10CC-77A8-1366-0D3F8CFC3074}"/>
          </ac:spMkLst>
        </pc:spChg>
        <pc:spChg chg="add del mod">
          <ac:chgData name="Michael Kuniega" userId="999f7fd1-0dc3-4cba-81fd-6a42a8d75a98" providerId="ADAL" clId="{80274674-EDA9-4713-AB46-ED7ED2C83280}" dt="2023-01-22T22:59:56.841" v="1467"/>
          <ac:spMkLst>
            <pc:docMk/>
            <pc:sldMk cId="670975243" sldId="287"/>
            <ac:spMk id="38" creationId="{48EDB32E-0154-3C43-ABD7-0224C8787C40}"/>
          </ac:spMkLst>
        </pc:spChg>
        <pc:spChg chg="add mod">
          <ac:chgData name="Michael Kuniega" userId="999f7fd1-0dc3-4cba-81fd-6a42a8d75a98" providerId="ADAL" clId="{80274674-EDA9-4713-AB46-ED7ED2C83280}" dt="2023-01-22T23:00:47.064" v="1492" actId="14100"/>
          <ac:spMkLst>
            <pc:docMk/>
            <pc:sldMk cId="670975243" sldId="287"/>
            <ac:spMk id="40" creationId="{0650A64A-F155-8544-93A2-315A4067A872}"/>
          </ac:spMkLst>
        </pc:spChg>
        <pc:spChg chg="add mod">
          <ac:chgData name="Michael Kuniega" userId="999f7fd1-0dc3-4cba-81fd-6a42a8d75a98" providerId="ADAL" clId="{80274674-EDA9-4713-AB46-ED7ED2C83280}" dt="2023-01-22T23:01:30.023" v="1510" actId="1076"/>
          <ac:spMkLst>
            <pc:docMk/>
            <pc:sldMk cId="670975243" sldId="287"/>
            <ac:spMk id="41" creationId="{FD2EF6F6-B0C3-3D3C-3BDB-AFFFFB4909DD}"/>
          </ac:spMkLst>
        </pc:spChg>
        <pc:grpChg chg="del mod">
          <ac:chgData name="Michael Kuniega" userId="999f7fd1-0dc3-4cba-81fd-6a42a8d75a98" providerId="ADAL" clId="{80274674-EDA9-4713-AB46-ED7ED2C83280}" dt="2023-01-22T22:51:15.105" v="1394"/>
          <ac:grpSpMkLst>
            <pc:docMk/>
            <pc:sldMk cId="670975243" sldId="287"/>
            <ac:grpSpMk id="11" creationId="{441E85FB-B369-6EF1-805A-DAFE2DD96611}"/>
          </ac:grpSpMkLst>
        </pc:grpChg>
        <pc:grpChg chg="del mod">
          <ac:chgData name="Michael Kuniega" userId="999f7fd1-0dc3-4cba-81fd-6a42a8d75a98" providerId="ADAL" clId="{80274674-EDA9-4713-AB46-ED7ED2C83280}" dt="2023-01-22T22:51:15.691" v="1396"/>
          <ac:grpSpMkLst>
            <pc:docMk/>
            <pc:sldMk cId="670975243" sldId="287"/>
            <ac:grpSpMk id="16" creationId="{FD9D82F8-1774-8D07-F0E6-83FC05049120}"/>
          </ac:grpSpMkLst>
        </pc:grpChg>
        <pc:grpChg chg="del mod">
          <ac:chgData name="Michael Kuniega" userId="999f7fd1-0dc3-4cba-81fd-6a42a8d75a98" providerId="ADAL" clId="{80274674-EDA9-4713-AB46-ED7ED2C83280}" dt="2023-01-22T22:51:20.133" v="1403"/>
          <ac:grpSpMkLst>
            <pc:docMk/>
            <pc:sldMk cId="670975243" sldId="287"/>
            <ac:grpSpMk id="18" creationId="{6D2AD8D0-D655-316B-8112-23D8845862A9}"/>
          </ac:grpSpMkLst>
        </pc:grpChg>
        <pc:grpChg chg="del mod">
          <ac:chgData name="Michael Kuniega" userId="999f7fd1-0dc3-4cba-81fd-6a42a8d75a98" providerId="ADAL" clId="{80274674-EDA9-4713-AB46-ED7ED2C83280}" dt="2023-01-22T22:51:24.665" v="1410"/>
          <ac:grpSpMkLst>
            <pc:docMk/>
            <pc:sldMk cId="670975243" sldId="287"/>
            <ac:grpSpMk id="25" creationId="{291DCD30-EF11-0D00-23D2-2573E3C546AA}"/>
          </ac:grpSpMkLst>
        </pc:grpChg>
        <pc:grpChg chg="del mod">
          <ac:chgData name="Michael Kuniega" userId="999f7fd1-0dc3-4cba-81fd-6a42a8d75a98" providerId="ADAL" clId="{80274674-EDA9-4713-AB46-ED7ED2C83280}" dt="2023-01-22T22:51:28.088" v="1415"/>
          <ac:grpSpMkLst>
            <pc:docMk/>
            <pc:sldMk cId="670975243" sldId="287"/>
            <ac:grpSpMk id="32" creationId="{65310020-56F2-290C-E0D4-18F1CB9233A0}"/>
          </ac:grpSpMkLst>
        </pc:grpChg>
        <pc:grpChg chg="del mod">
          <ac:chgData name="Michael Kuniega" userId="999f7fd1-0dc3-4cba-81fd-6a42a8d75a98" providerId="ADAL" clId="{80274674-EDA9-4713-AB46-ED7ED2C83280}" dt="2023-01-22T22:58:53.177" v="1443"/>
          <ac:grpSpMkLst>
            <pc:docMk/>
            <pc:sldMk cId="670975243" sldId="287"/>
            <ac:grpSpMk id="37" creationId="{7B3ED787-B8E1-B66A-92E6-8526244E1939}"/>
          </ac:grpSpMkLst>
        </pc:grpChg>
        <pc:grpChg chg="mod">
          <ac:chgData name="Michael Kuniega" userId="999f7fd1-0dc3-4cba-81fd-6a42a8d75a98" providerId="ADAL" clId="{80274674-EDA9-4713-AB46-ED7ED2C83280}" dt="2023-01-22T23:05:06.306" v="1519"/>
          <ac:grpSpMkLst>
            <pc:docMk/>
            <pc:sldMk cId="670975243" sldId="287"/>
            <ac:grpSpMk id="50" creationId="{0BC65646-1F2C-35AC-806A-58975CCB8E08}"/>
          </ac:grpSpMkLst>
        </pc:grpChg>
        <pc:grpChg chg="mod">
          <ac:chgData name="Michael Kuniega" userId="999f7fd1-0dc3-4cba-81fd-6a42a8d75a98" providerId="ADAL" clId="{80274674-EDA9-4713-AB46-ED7ED2C83280}" dt="2023-01-22T23:05:10.572" v="1524"/>
          <ac:grpSpMkLst>
            <pc:docMk/>
            <pc:sldMk cId="670975243" sldId="287"/>
            <ac:grpSpMk id="55" creationId="{61C3E7F3-C0A9-08AF-B430-46B2BE85F1CF}"/>
          </ac:grpSpMkLst>
        </pc:grpChg>
        <pc:grpChg chg="del mod">
          <ac:chgData name="Michael Kuniega" userId="999f7fd1-0dc3-4cba-81fd-6a42a8d75a98" providerId="ADAL" clId="{80274674-EDA9-4713-AB46-ED7ED2C83280}" dt="2023-01-22T23:07:03.693" v="1545"/>
          <ac:grpSpMkLst>
            <pc:docMk/>
            <pc:sldMk cId="670975243" sldId="287"/>
            <ac:grpSpMk id="68" creationId="{1A980EDD-E9BC-4230-E352-E49DCAC60FB7}"/>
          </ac:grpSpMkLst>
        </pc:grpChg>
        <pc:grpChg chg="del mod">
          <ac:chgData name="Michael Kuniega" userId="999f7fd1-0dc3-4cba-81fd-6a42a8d75a98" providerId="ADAL" clId="{80274674-EDA9-4713-AB46-ED7ED2C83280}" dt="2023-01-22T23:07:03.693" v="1545"/>
          <ac:grpSpMkLst>
            <pc:docMk/>
            <pc:sldMk cId="670975243" sldId="287"/>
            <ac:grpSpMk id="69" creationId="{5474247D-1C7D-7B68-ECED-9DFD8B6EE321}"/>
          </ac:grpSpMkLst>
        </pc:grpChg>
        <pc:grpChg chg="mod">
          <ac:chgData name="Michael Kuniega" userId="999f7fd1-0dc3-4cba-81fd-6a42a8d75a98" providerId="ADAL" clId="{80274674-EDA9-4713-AB46-ED7ED2C83280}" dt="2023-01-22T23:07:03.693" v="1545"/>
          <ac:grpSpMkLst>
            <pc:docMk/>
            <pc:sldMk cId="670975243" sldId="287"/>
            <ac:grpSpMk id="77" creationId="{0340128B-1B7B-84D6-CCF0-1BE68CAE9B51}"/>
          </ac:grpSpMkLst>
        </pc:grpChg>
        <pc:grpChg chg="mod">
          <ac:chgData name="Michael Kuniega" userId="999f7fd1-0dc3-4cba-81fd-6a42a8d75a98" providerId="ADAL" clId="{80274674-EDA9-4713-AB46-ED7ED2C83280}" dt="2023-01-22T23:07:10.260" v="1555"/>
          <ac:grpSpMkLst>
            <pc:docMk/>
            <pc:sldMk cId="670975243" sldId="287"/>
            <ac:grpSpMk id="87" creationId="{6C0A501F-E51F-9AC5-66BF-70751A6550CC}"/>
          </ac:grpSpMkLst>
        </pc:grpChg>
        <pc:grpChg chg="del mod">
          <ac:chgData name="Michael Kuniega" userId="999f7fd1-0dc3-4cba-81fd-6a42a8d75a98" providerId="ADAL" clId="{80274674-EDA9-4713-AB46-ED7ED2C83280}" dt="2023-01-22T23:08:06.127" v="1566"/>
          <ac:grpSpMkLst>
            <pc:docMk/>
            <pc:sldMk cId="670975243" sldId="287"/>
            <ac:grpSpMk id="95" creationId="{1E4871D0-8EFE-9BD0-D1AF-55539BBCB9E1}"/>
          </ac:grpSpMkLst>
        </pc:grpChg>
        <pc:grpChg chg="del mod">
          <ac:chgData name="Michael Kuniega" userId="999f7fd1-0dc3-4cba-81fd-6a42a8d75a98" providerId="ADAL" clId="{80274674-EDA9-4713-AB46-ED7ED2C83280}" dt="2023-01-22T23:08:12.002" v="1568"/>
          <ac:grpSpMkLst>
            <pc:docMk/>
            <pc:sldMk cId="670975243" sldId="287"/>
            <ac:grpSpMk id="98" creationId="{01279446-4F82-4AC7-949A-BB65DEB93EDE}"/>
          </ac:grpSpMkLst>
        </pc:grpChg>
        <pc:grpChg chg="del mod">
          <ac:chgData name="Michael Kuniega" userId="999f7fd1-0dc3-4cba-81fd-6a42a8d75a98" providerId="ADAL" clId="{80274674-EDA9-4713-AB46-ED7ED2C83280}" dt="2023-01-22T23:08:18.034" v="1575"/>
          <ac:grpSpMkLst>
            <pc:docMk/>
            <pc:sldMk cId="670975243" sldId="287"/>
            <ac:grpSpMk id="100" creationId="{FFD3F7D4-9A13-34EE-10A9-2C1D79A1147C}"/>
          </ac:grpSpMkLst>
        </pc:grpChg>
        <pc:grpChg chg="del mod">
          <ac:chgData name="Michael Kuniega" userId="999f7fd1-0dc3-4cba-81fd-6a42a8d75a98" providerId="ADAL" clId="{80274674-EDA9-4713-AB46-ED7ED2C83280}" dt="2023-01-22T23:08:21.209" v="1579"/>
          <ac:grpSpMkLst>
            <pc:docMk/>
            <pc:sldMk cId="670975243" sldId="287"/>
            <ac:grpSpMk id="107" creationId="{F4AF4AE8-BCD8-B7BB-D8F6-41E538F73505}"/>
          </ac:grpSpMkLst>
        </pc:grpChg>
        <pc:grpChg chg="del mod">
          <ac:chgData name="Michael Kuniega" userId="999f7fd1-0dc3-4cba-81fd-6a42a8d75a98" providerId="ADAL" clId="{80274674-EDA9-4713-AB46-ED7ED2C83280}" dt="2023-01-22T23:08:26.231" v="1583"/>
          <ac:grpSpMkLst>
            <pc:docMk/>
            <pc:sldMk cId="670975243" sldId="287"/>
            <ac:grpSpMk id="111" creationId="{1A3C4669-A2CF-3001-5AFE-07C2E6E6B0E5}"/>
          </ac:grpSpMkLst>
        </pc:grpChg>
        <pc:grpChg chg="del mod">
          <ac:chgData name="Michael Kuniega" userId="999f7fd1-0dc3-4cba-81fd-6a42a8d75a98" providerId="ADAL" clId="{80274674-EDA9-4713-AB46-ED7ED2C83280}" dt="2023-01-22T23:08:31.867" v="1590"/>
          <ac:grpSpMkLst>
            <pc:docMk/>
            <pc:sldMk cId="670975243" sldId="287"/>
            <ac:grpSpMk id="115" creationId="{68F5350D-07BB-48CB-EA0E-059D6742F5AE}"/>
          </ac:grpSpMkLst>
        </pc:grpChg>
        <pc:grpChg chg="del mod">
          <ac:chgData name="Michael Kuniega" userId="999f7fd1-0dc3-4cba-81fd-6a42a8d75a98" providerId="ADAL" clId="{80274674-EDA9-4713-AB46-ED7ED2C83280}" dt="2023-01-22T23:08:40.414" v="1598"/>
          <ac:grpSpMkLst>
            <pc:docMk/>
            <pc:sldMk cId="670975243" sldId="287"/>
            <ac:grpSpMk id="122" creationId="{31102466-72B0-599F-6EF8-BE111AFB5A1F}"/>
          </ac:grpSpMkLst>
        </pc:grpChg>
        <pc:grpChg chg="del mod">
          <ac:chgData name="Michael Kuniega" userId="999f7fd1-0dc3-4cba-81fd-6a42a8d75a98" providerId="ADAL" clId="{80274674-EDA9-4713-AB46-ED7ED2C83280}" dt="2023-01-22T23:08:46.059" v="1606"/>
          <ac:grpSpMkLst>
            <pc:docMk/>
            <pc:sldMk cId="670975243" sldId="287"/>
            <ac:grpSpMk id="130" creationId="{2C37B846-02AA-8D39-1FEA-90F3F47B72E1}"/>
          </ac:grpSpMkLst>
        </pc:grpChg>
        <pc:grpChg chg="del mod">
          <ac:chgData name="Michael Kuniega" userId="999f7fd1-0dc3-4cba-81fd-6a42a8d75a98" providerId="ADAL" clId="{80274674-EDA9-4713-AB46-ED7ED2C83280}" dt="2023-01-22T23:09:16.550" v="1629"/>
          <ac:grpSpMkLst>
            <pc:docMk/>
            <pc:sldMk cId="670975243" sldId="287"/>
            <ac:grpSpMk id="138" creationId="{7A790BF6-37F5-1739-1E47-75DA845A9939}"/>
          </ac:grpSpMkLst>
        </pc:grpChg>
        <pc:grpChg chg="mod">
          <ac:chgData name="Michael Kuniega" userId="999f7fd1-0dc3-4cba-81fd-6a42a8d75a98" providerId="ADAL" clId="{80274674-EDA9-4713-AB46-ED7ED2C83280}" dt="2023-01-22T23:08:49.541" v="1613"/>
          <ac:grpSpMkLst>
            <pc:docMk/>
            <pc:sldMk cId="670975243" sldId="287"/>
            <ac:grpSpMk id="143" creationId="{2E6441D3-553C-D93B-A52E-5CEB002F5871}"/>
          </ac:grpSpMkLst>
        </pc:grpChg>
        <pc:grpChg chg="del mod">
          <ac:chgData name="Michael Kuniega" userId="999f7fd1-0dc3-4cba-81fd-6a42a8d75a98" providerId="ADAL" clId="{80274674-EDA9-4713-AB46-ED7ED2C83280}" dt="2023-01-22T23:09:16.550" v="1629"/>
          <ac:grpSpMkLst>
            <pc:docMk/>
            <pc:sldMk cId="670975243" sldId="287"/>
            <ac:grpSpMk id="151" creationId="{FE348A09-A8C7-4814-1A17-446C6B0FC112}"/>
          </ac:grpSpMkLst>
        </pc:grpChg>
        <pc:grpChg chg="del mod">
          <ac:chgData name="Michael Kuniega" userId="999f7fd1-0dc3-4cba-81fd-6a42a8d75a98" providerId="ADAL" clId="{80274674-EDA9-4713-AB46-ED7ED2C83280}" dt="2023-01-22T23:09:30.705" v="1643"/>
          <ac:grpSpMkLst>
            <pc:docMk/>
            <pc:sldMk cId="670975243" sldId="287"/>
            <ac:grpSpMk id="156" creationId="{0808DBBC-8952-6944-7D50-616D6E0925BE}"/>
          </ac:grpSpMkLst>
        </pc:grpChg>
        <pc:grpChg chg="del mod">
          <ac:chgData name="Michael Kuniega" userId="999f7fd1-0dc3-4cba-81fd-6a42a8d75a98" providerId="ADAL" clId="{80274674-EDA9-4713-AB46-ED7ED2C83280}" dt="2023-01-22T23:09:30.705" v="1643"/>
          <ac:grpSpMkLst>
            <pc:docMk/>
            <pc:sldMk cId="670975243" sldId="287"/>
            <ac:grpSpMk id="163" creationId="{BB298C7D-3CBE-4A7C-86E9-5E3F6F78046C}"/>
          </ac:grpSpMkLst>
        </pc:grpChg>
        <pc:grpChg chg="del mod">
          <ac:chgData name="Michael Kuniega" userId="999f7fd1-0dc3-4cba-81fd-6a42a8d75a98" providerId="ADAL" clId="{80274674-EDA9-4713-AB46-ED7ED2C83280}" dt="2023-01-22T23:09:30.705" v="1643"/>
          <ac:grpSpMkLst>
            <pc:docMk/>
            <pc:sldMk cId="670975243" sldId="287"/>
            <ac:grpSpMk id="164" creationId="{414F0C3B-667B-6C1F-04D5-B97A6F1E2B02}"/>
          </ac:grpSpMkLst>
        </pc:grpChg>
        <pc:grpChg chg="del mod">
          <ac:chgData name="Michael Kuniega" userId="999f7fd1-0dc3-4cba-81fd-6a42a8d75a98" providerId="ADAL" clId="{80274674-EDA9-4713-AB46-ED7ED2C83280}" dt="2023-01-22T23:09:30.705" v="1643"/>
          <ac:grpSpMkLst>
            <pc:docMk/>
            <pc:sldMk cId="670975243" sldId="287"/>
            <ac:grpSpMk id="165" creationId="{A21A6BBE-9A07-CC6C-2F7D-896DC3F0E4C8}"/>
          </ac:grpSpMkLst>
        </pc:grpChg>
        <pc:grpChg chg="del mod">
          <ac:chgData name="Michael Kuniega" userId="999f7fd1-0dc3-4cba-81fd-6a42a8d75a98" providerId="ADAL" clId="{80274674-EDA9-4713-AB46-ED7ED2C83280}" dt="2023-01-22T23:09:43.273" v="1661"/>
          <ac:grpSpMkLst>
            <pc:docMk/>
            <pc:sldMk cId="670975243" sldId="287"/>
            <ac:grpSpMk id="172" creationId="{A9998E63-02CF-EB7C-4BA2-2E116D03CFB1}"/>
          </ac:grpSpMkLst>
        </pc:grpChg>
        <pc:grpChg chg="del mod">
          <ac:chgData name="Michael Kuniega" userId="999f7fd1-0dc3-4cba-81fd-6a42a8d75a98" providerId="ADAL" clId="{80274674-EDA9-4713-AB46-ED7ED2C83280}" dt="2023-01-22T23:09:43.273" v="1661"/>
          <ac:grpSpMkLst>
            <pc:docMk/>
            <pc:sldMk cId="670975243" sldId="287"/>
            <ac:grpSpMk id="177" creationId="{3211C9AB-9034-9DC5-D799-5B8036A4C2C3}"/>
          </ac:grpSpMkLst>
        </pc:grpChg>
        <pc:grpChg chg="del mod">
          <ac:chgData name="Michael Kuniega" userId="999f7fd1-0dc3-4cba-81fd-6a42a8d75a98" providerId="ADAL" clId="{80274674-EDA9-4713-AB46-ED7ED2C83280}" dt="2023-01-22T23:09:43.273" v="1661"/>
          <ac:grpSpMkLst>
            <pc:docMk/>
            <pc:sldMk cId="670975243" sldId="287"/>
            <ac:grpSpMk id="178" creationId="{87127C74-B781-30F1-DF84-D2960B7DE08B}"/>
          </ac:grpSpMkLst>
        </pc:grpChg>
        <pc:grpChg chg="del mod">
          <ac:chgData name="Michael Kuniega" userId="999f7fd1-0dc3-4cba-81fd-6a42a8d75a98" providerId="ADAL" clId="{80274674-EDA9-4713-AB46-ED7ED2C83280}" dt="2023-01-22T23:09:43.273" v="1661"/>
          <ac:grpSpMkLst>
            <pc:docMk/>
            <pc:sldMk cId="670975243" sldId="287"/>
            <ac:grpSpMk id="183" creationId="{E11A2159-6193-DB50-B99A-F1BB5BAD855D}"/>
          </ac:grpSpMkLst>
        </pc:grpChg>
        <pc:grpChg chg="del mod">
          <ac:chgData name="Michael Kuniega" userId="999f7fd1-0dc3-4cba-81fd-6a42a8d75a98" providerId="ADAL" clId="{80274674-EDA9-4713-AB46-ED7ED2C83280}" dt="2023-01-22T23:09:43.273" v="1661"/>
          <ac:grpSpMkLst>
            <pc:docMk/>
            <pc:sldMk cId="670975243" sldId="287"/>
            <ac:grpSpMk id="184" creationId="{9457D35A-6244-2526-05B2-3867E3F14184}"/>
          </ac:grpSpMkLst>
        </pc:grpChg>
        <pc:grpChg chg="mod">
          <ac:chgData name="Michael Kuniega" userId="999f7fd1-0dc3-4cba-81fd-6a42a8d75a98" providerId="ADAL" clId="{80274674-EDA9-4713-AB46-ED7ED2C83280}" dt="2023-01-22T23:15:25.241" v="1872"/>
          <ac:grpSpMkLst>
            <pc:docMk/>
            <pc:sldMk cId="670975243" sldId="287"/>
            <ac:grpSpMk id="192" creationId="{B59E64A9-9926-3E5C-9AB0-A0389F76CC92}"/>
          </ac:grpSpMkLst>
        </pc:grpChg>
        <pc:grpChg chg="mod">
          <ac:chgData name="Michael Kuniega" userId="999f7fd1-0dc3-4cba-81fd-6a42a8d75a98" providerId="ADAL" clId="{80274674-EDA9-4713-AB46-ED7ED2C83280}" dt="2023-01-22T23:09:51.183" v="1670"/>
          <ac:grpSpMkLst>
            <pc:docMk/>
            <pc:sldMk cId="670975243" sldId="287"/>
            <ac:grpSpMk id="201" creationId="{90CB17BA-2416-4FD1-0E6D-78AAD20E8C06}"/>
          </ac:grpSpMkLst>
        </pc:grpChg>
        <pc:grpChg chg="mod">
          <ac:chgData name="Michael Kuniega" userId="999f7fd1-0dc3-4cba-81fd-6a42a8d75a98" providerId="ADAL" clId="{80274674-EDA9-4713-AB46-ED7ED2C83280}" dt="2023-01-22T23:10:01.701" v="1684"/>
          <ac:grpSpMkLst>
            <pc:docMk/>
            <pc:sldMk cId="670975243" sldId="287"/>
            <ac:grpSpMk id="215" creationId="{8F0215A2-2489-8561-3065-A192904E64B7}"/>
          </ac:grpSpMkLst>
        </pc:grpChg>
        <pc:grpChg chg="mod">
          <ac:chgData name="Michael Kuniega" userId="999f7fd1-0dc3-4cba-81fd-6a42a8d75a98" providerId="ADAL" clId="{80274674-EDA9-4713-AB46-ED7ED2C83280}" dt="2023-01-22T23:11:17.063" v="1690"/>
          <ac:grpSpMkLst>
            <pc:docMk/>
            <pc:sldMk cId="670975243" sldId="287"/>
            <ac:grpSpMk id="221" creationId="{7DF4786F-C1C8-0478-365C-50FC8CE0A0B6}"/>
          </ac:grpSpMkLst>
        </pc:grpChg>
        <pc:grpChg chg="mod">
          <ac:chgData name="Michael Kuniega" userId="999f7fd1-0dc3-4cba-81fd-6a42a8d75a98" providerId="ADAL" clId="{80274674-EDA9-4713-AB46-ED7ED2C83280}" dt="2023-01-22T23:11:20.972" v="1694"/>
          <ac:grpSpMkLst>
            <pc:docMk/>
            <pc:sldMk cId="670975243" sldId="287"/>
            <ac:grpSpMk id="225" creationId="{1370F5AA-05C5-2491-ADE1-2854134B3208}"/>
          </ac:grpSpMkLst>
        </pc:grpChg>
        <pc:grpChg chg="mod">
          <ac:chgData name="Michael Kuniega" userId="999f7fd1-0dc3-4cba-81fd-6a42a8d75a98" providerId="ADAL" clId="{80274674-EDA9-4713-AB46-ED7ED2C83280}" dt="2023-01-22T23:11:29.623" v="1698"/>
          <ac:grpSpMkLst>
            <pc:docMk/>
            <pc:sldMk cId="670975243" sldId="287"/>
            <ac:grpSpMk id="229" creationId="{CA0E7797-3A6E-59E3-DD49-0551A0D93FC5}"/>
          </ac:grpSpMkLst>
        </pc:grpChg>
        <pc:grpChg chg="del mod">
          <ac:chgData name="Michael Kuniega" userId="999f7fd1-0dc3-4cba-81fd-6a42a8d75a98" providerId="ADAL" clId="{80274674-EDA9-4713-AB46-ED7ED2C83280}" dt="2023-01-22T23:11:38.100" v="1704"/>
          <ac:grpSpMkLst>
            <pc:docMk/>
            <pc:sldMk cId="670975243" sldId="287"/>
            <ac:grpSpMk id="233" creationId="{9C548471-0BEC-38D8-5828-1B50CF6D667C}"/>
          </ac:grpSpMkLst>
        </pc:grpChg>
        <pc:grpChg chg="del mod">
          <ac:chgData name="Michael Kuniega" userId="999f7fd1-0dc3-4cba-81fd-6a42a8d75a98" providerId="ADAL" clId="{80274674-EDA9-4713-AB46-ED7ED2C83280}" dt="2023-01-22T23:11:40.423" v="1706"/>
          <ac:grpSpMkLst>
            <pc:docMk/>
            <pc:sldMk cId="670975243" sldId="287"/>
            <ac:grpSpMk id="235" creationId="{68AFC3C5-6828-3209-4DF5-85752FDB857B}"/>
          </ac:grpSpMkLst>
        </pc:grpChg>
        <pc:grpChg chg="mod">
          <ac:chgData name="Michael Kuniega" userId="999f7fd1-0dc3-4cba-81fd-6a42a8d75a98" providerId="ADAL" clId="{80274674-EDA9-4713-AB46-ED7ED2C83280}" dt="2023-01-22T23:11:44.241" v="1711"/>
          <ac:grpSpMkLst>
            <pc:docMk/>
            <pc:sldMk cId="670975243" sldId="287"/>
            <ac:grpSpMk id="239" creationId="{34CB6B0F-D78F-5183-D676-5D39ED89B090}"/>
          </ac:grpSpMkLst>
        </pc:grpChg>
        <pc:grpChg chg="mod">
          <ac:chgData name="Michael Kuniega" userId="999f7fd1-0dc3-4cba-81fd-6a42a8d75a98" providerId="ADAL" clId="{80274674-EDA9-4713-AB46-ED7ED2C83280}" dt="2023-01-22T23:12:08.681" v="1723"/>
          <ac:grpSpMkLst>
            <pc:docMk/>
            <pc:sldMk cId="670975243" sldId="287"/>
            <ac:grpSpMk id="250" creationId="{35F1826D-51CD-6AA2-4B17-66570FC2B218}"/>
          </ac:grpSpMkLst>
        </pc:grpChg>
        <pc:grpChg chg="mod">
          <ac:chgData name="Michael Kuniega" userId="999f7fd1-0dc3-4cba-81fd-6a42a8d75a98" providerId="ADAL" clId="{80274674-EDA9-4713-AB46-ED7ED2C83280}" dt="2023-01-22T23:12:08.681" v="1723"/>
          <ac:grpSpMkLst>
            <pc:docMk/>
            <pc:sldMk cId="670975243" sldId="287"/>
            <ac:grpSpMk id="251" creationId="{E58F60E4-82FF-8C55-C2EC-804F90077485}"/>
          </ac:grpSpMkLst>
        </pc:grpChg>
        <pc:grpChg chg="mod">
          <ac:chgData name="Michael Kuniega" userId="999f7fd1-0dc3-4cba-81fd-6a42a8d75a98" providerId="ADAL" clId="{80274674-EDA9-4713-AB46-ED7ED2C83280}" dt="2023-01-22T23:12:08.681" v="1723"/>
          <ac:grpSpMkLst>
            <pc:docMk/>
            <pc:sldMk cId="670975243" sldId="287"/>
            <ac:grpSpMk id="252" creationId="{1AFF262D-8CEB-6470-BF40-22F8B36FEBD8}"/>
          </ac:grpSpMkLst>
        </pc:grpChg>
        <pc:grpChg chg="mod">
          <ac:chgData name="Michael Kuniega" userId="999f7fd1-0dc3-4cba-81fd-6a42a8d75a98" providerId="ADAL" clId="{80274674-EDA9-4713-AB46-ED7ED2C83280}" dt="2023-01-22T23:12:26.984" v="1732"/>
          <ac:grpSpMkLst>
            <pc:docMk/>
            <pc:sldMk cId="670975243" sldId="287"/>
            <ac:grpSpMk id="261" creationId="{2E5E3D5F-94DB-C760-741A-5CD255B61B8B}"/>
          </ac:grpSpMkLst>
        </pc:grpChg>
        <pc:grpChg chg="mod">
          <ac:chgData name="Michael Kuniega" userId="999f7fd1-0dc3-4cba-81fd-6a42a8d75a98" providerId="ADAL" clId="{80274674-EDA9-4713-AB46-ED7ED2C83280}" dt="2023-01-22T23:12:26.984" v="1732"/>
          <ac:grpSpMkLst>
            <pc:docMk/>
            <pc:sldMk cId="670975243" sldId="287"/>
            <ac:grpSpMk id="262" creationId="{2EDFCB25-CE73-3FE8-56C6-B6DAB79492FA}"/>
          </ac:grpSpMkLst>
        </pc:grpChg>
        <pc:grpChg chg="mod">
          <ac:chgData name="Michael Kuniega" userId="999f7fd1-0dc3-4cba-81fd-6a42a8d75a98" providerId="ADAL" clId="{80274674-EDA9-4713-AB46-ED7ED2C83280}" dt="2023-01-22T23:12:26.984" v="1732"/>
          <ac:grpSpMkLst>
            <pc:docMk/>
            <pc:sldMk cId="670975243" sldId="287"/>
            <ac:grpSpMk id="263" creationId="{6356CFE6-725B-2175-B0A9-7BC93156D732}"/>
          </ac:grpSpMkLst>
        </pc:grpChg>
        <pc:grpChg chg="mod">
          <ac:chgData name="Michael Kuniega" userId="999f7fd1-0dc3-4cba-81fd-6a42a8d75a98" providerId="ADAL" clId="{80274674-EDA9-4713-AB46-ED7ED2C83280}" dt="2023-01-22T23:12:39.354" v="1739"/>
          <ac:grpSpMkLst>
            <pc:docMk/>
            <pc:sldMk cId="670975243" sldId="287"/>
            <ac:grpSpMk id="268" creationId="{BA1F3558-2CA8-4C35-D2FC-6DA6E7CFAB08}"/>
          </ac:grpSpMkLst>
        </pc:grpChg>
        <pc:grpChg chg="mod">
          <ac:chgData name="Michael Kuniega" userId="999f7fd1-0dc3-4cba-81fd-6a42a8d75a98" providerId="ADAL" clId="{80274674-EDA9-4713-AB46-ED7ED2C83280}" dt="2023-01-22T23:12:48.064" v="1744"/>
          <ac:grpSpMkLst>
            <pc:docMk/>
            <pc:sldMk cId="670975243" sldId="287"/>
            <ac:grpSpMk id="272" creationId="{5194363C-FD0F-04A5-9368-14A1FC98FF09}"/>
          </ac:grpSpMkLst>
        </pc:grpChg>
        <pc:grpChg chg="del mod">
          <ac:chgData name="Michael Kuniega" userId="999f7fd1-0dc3-4cba-81fd-6a42a8d75a98" providerId="ADAL" clId="{80274674-EDA9-4713-AB46-ED7ED2C83280}" dt="2023-01-22T23:13:14.028" v="1774"/>
          <ac:grpSpMkLst>
            <pc:docMk/>
            <pc:sldMk cId="670975243" sldId="287"/>
            <ac:grpSpMk id="287" creationId="{8FEAFCC0-2238-922E-524B-090B782ED932}"/>
          </ac:grpSpMkLst>
        </pc:grpChg>
        <pc:grpChg chg="del mod">
          <ac:chgData name="Michael Kuniega" userId="999f7fd1-0dc3-4cba-81fd-6a42a8d75a98" providerId="ADAL" clId="{80274674-EDA9-4713-AB46-ED7ED2C83280}" dt="2023-01-22T23:13:08.665" v="1767"/>
          <ac:grpSpMkLst>
            <pc:docMk/>
            <pc:sldMk cId="670975243" sldId="287"/>
            <ac:grpSpMk id="293" creationId="{E589B3B2-01C0-1991-ABF5-55BF3A47443D}"/>
          </ac:grpSpMkLst>
        </pc:grpChg>
        <pc:grpChg chg="del mod">
          <ac:chgData name="Michael Kuniega" userId="999f7fd1-0dc3-4cba-81fd-6a42a8d75a98" providerId="ADAL" clId="{80274674-EDA9-4713-AB46-ED7ED2C83280}" dt="2023-01-22T23:13:14.028" v="1774"/>
          <ac:grpSpMkLst>
            <pc:docMk/>
            <pc:sldMk cId="670975243" sldId="287"/>
            <ac:grpSpMk id="295" creationId="{35FB4CBD-97B8-C4F9-6E65-8EEBECA74B0C}"/>
          </ac:grpSpMkLst>
        </pc:grpChg>
        <pc:grpChg chg="del mod">
          <ac:chgData name="Michael Kuniega" userId="999f7fd1-0dc3-4cba-81fd-6a42a8d75a98" providerId="ADAL" clId="{80274674-EDA9-4713-AB46-ED7ED2C83280}" dt="2023-01-22T23:13:24.938" v="1788"/>
          <ac:grpSpMkLst>
            <pc:docMk/>
            <pc:sldMk cId="670975243" sldId="287"/>
            <ac:grpSpMk id="302" creationId="{79912037-A8AF-6101-DE1C-FB5193B6EBE6}"/>
          </ac:grpSpMkLst>
        </pc:grpChg>
        <pc:grpChg chg="del mod">
          <ac:chgData name="Michael Kuniega" userId="999f7fd1-0dc3-4cba-81fd-6a42a8d75a98" providerId="ADAL" clId="{80274674-EDA9-4713-AB46-ED7ED2C83280}" dt="2023-01-22T23:13:28.245" v="1792"/>
          <ac:grpSpMkLst>
            <pc:docMk/>
            <pc:sldMk cId="670975243" sldId="287"/>
            <ac:grpSpMk id="316" creationId="{672130C6-B37D-1948-2791-EA5FB966C51F}"/>
          </ac:grpSpMkLst>
        </pc:grpChg>
        <pc:grpChg chg="mod">
          <ac:chgData name="Michael Kuniega" userId="999f7fd1-0dc3-4cba-81fd-6a42a8d75a98" providerId="ADAL" clId="{80274674-EDA9-4713-AB46-ED7ED2C83280}" dt="2023-01-22T23:13:28.245" v="1792"/>
          <ac:grpSpMkLst>
            <pc:docMk/>
            <pc:sldMk cId="670975243" sldId="287"/>
            <ac:grpSpMk id="320" creationId="{F541FF23-3101-9F61-5F54-E566324F28BD}"/>
          </ac:grpSpMkLst>
        </pc:grpChg>
        <pc:grpChg chg="del mod">
          <ac:chgData name="Michael Kuniega" userId="999f7fd1-0dc3-4cba-81fd-6a42a8d75a98" providerId="ADAL" clId="{80274674-EDA9-4713-AB46-ED7ED2C83280}" dt="2023-01-22T23:14:21.613" v="1825"/>
          <ac:grpSpMkLst>
            <pc:docMk/>
            <pc:sldMk cId="670975243" sldId="287"/>
            <ac:grpSpMk id="328" creationId="{0358CA83-9D1B-3382-79A1-9C8964B47A5F}"/>
          </ac:grpSpMkLst>
        </pc:grpChg>
        <pc:grpChg chg="del mod">
          <ac:chgData name="Michael Kuniega" userId="999f7fd1-0dc3-4cba-81fd-6a42a8d75a98" providerId="ADAL" clId="{80274674-EDA9-4713-AB46-ED7ED2C83280}" dt="2023-01-22T23:14:21.613" v="1825"/>
          <ac:grpSpMkLst>
            <pc:docMk/>
            <pc:sldMk cId="670975243" sldId="287"/>
            <ac:grpSpMk id="336" creationId="{CED24BAA-A087-3360-F61D-212385EDF652}"/>
          </ac:grpSpMkLst>
        </pc:grpChg>
        <pc:grpChg chg="del mod">
          <ac:chgData name="Michael Kuniega" userId="999f7fd1-0dc3-4cba-81fd-6a42a8d75a98" providerId="ADAL" clId="{80274674-EDA9-4713-AB46-ED7ED2C83280}" dt="2023-01-22T23:14:21.613" v="1825"/>
          <ac:grpSpMkLst>
            <pc:docMk/>
            <pc:sldMk cId="670975243" sldId="287"/>
            <ac:grpSpMk id="348" creationId="{6AE5DDE5-316F-1014-0292-33EA022EB9C9}"/>
          </ac:grpSpMkLst>
        </pc:grpChg>
        <pc:grpChg chg="del mod">
          <ac:chgData name="Michael Kuniega" userId="999f7fd1-0dc3-4cba-81fd-6a42a8d75a98" providerId="ADAL" clId="{80274674-EDA9-4713-AB46-ED7ED2C83280}" dt="2023-01-22T23:14:24.958" v="1831"/>
          <ac:grpSpMkLst>
            <pc:docMk/>
            <pc:sldMk cId="670975243" sldId="287"/>
            <ac:grpSpMk id="352" creationId="{FD8FA94E-3DA7-D8F2-B884-C9A970D62EDB}"/>
          </ac:grpSpMkLst>
        </pc:grpChg>
        <pc:grpChg chg="del mod">
          <ac:chgData name="Michael Kuniega" userId="999f7fd1-0dc3-4cba-81fd-6a42a8d75a98" providerId="ADAL" clId="{80274674-EDA9-4713-AB46-ED7ED2C83280}" dt="2023-01-22T23:14:26.331" v="1833"/>
          <ac:grpSpMkLst>
            <pc:docMk/>
            <pc:sldMk cId="670975243" sldId="287"/>
            <ac:grpSpMk id="358" creationId="{F15BD7A2-B3CD-46B1-D17A-05676FE13186}"/>
          </ac:grpSpMkLst>
        </pc:grpChg>
        <pc:grpChg chg="del mod">
          <ac:chgData name="Michael Kuniega" userId="999f7fd1-0dc3-4cba-81fd-6a42a8d75a98" providerId="ADAL" clId="{80274674-EDA9-4713-AB46-ED7ED2C83280}" dt="2023-01-22T23:14:34.180" v="1842"/>
          <ac:grpSpMkLst>
            <pc:docMk/>
            <pc:sldMk cId="670975243" sldId="287"/>
            <ac:grpSpMk id="360" creationId="{170FE129-2D1A-478D-9D6E-69AC8FBFC932}"/>
          </ac:grpSpMkLst>
        </pc:grpChg>
        <pc:grpChg chg="del mod">
          <ac:chgData name="Michael Kuniega" userId="999f7fd1-0dc3-4cba-81fd-6a42a8d75a98" providerId="ADAL" clId="{80274674-EDA9-4713-AB46-ED7ED2C83280}" dt="2023-01-22T23:14:39.137" v="1848"/>
          <ac:grpSpMkLst>
            <pc:docMk/>
            <pc:sldMk cId="670975243" sldId="287"/>
            <ac:grpSpMk id="369" creationId="{6B0E55C5-DA2B-2F00-F496-08DED3A57483}"/>
          </ac:grpSpMkLst>
        </pc:grpChg>
        <pc:grpChg chg="del mod">
          <ac:chgData name="Michael Kuniega" userId="999f7fd1-0dc3-4cba-81fd-6a42a8d75a98" providerId="ADAL" clId="{80274674-EDA9-4713-AB46-ED7ED2C83280}" dt="2023-01-22T23:14:51.050" v="1866"/>
          <ac:grpSpMkLst>
            <pc:docMk/>
            <pc:sldMk cId="670975243" sldId="287"/>
            <ac:grpSpMk id="375" creationId="{207031CB-00D8-22A0-F7E6-73D771679D19}"/>
          </ac:grpSpMkLst>
        </pc:grpChg>
        <pc:grpChg chg="del mod">
          <ac:chgData name="Michael Kuniega" userId="999f7fd1-0dc3-4cba-81fd-6a42a8d75a98" providerId="ADAL" clId="{80274674-EDA9-4713-AB46-ED7ED2C83280}" dt="2023-01-22T23:14:51.050" v="1866"/>
          <ac:grpSpMkLst>
            <pc:docMk/>
            <pc:sldMk cId="670975243" sldId="287"/>
            <ac:grpSpMk id="386" creationId="{F309749A-1282-9259-31DF-F11464E08636}"/>
          </ac:grpSpMkLst>
        </pc:grpChg>
        <pc:grpChg chg="mod">
          <ac:chgData name="Michael Kuniega" userId="999f7fd1-0dc3-4cba-81fd-6a42a8d75a98" providerId="ADAL" clId="{80274674-EDA9-4713-AB46-ED7ED2C83280}" dt="2023-01-22T23:14:51.050" v="1866"/>
          <ac:grpSpMkLst>
            <pc:docMk/>
            <pc:sldMk cId="670975243" sldId="287"/>
            <ac:grpSpMk id="393" creationId="{A188D5D3-BBA4-88BB-B2E4-C76FCEE716D2}"/>
          </ac:grpSpMkLst>
        </pc:grpChg>
        <pc:grpChg chg="del mod">
          <ac:chgData name="Michael Kuniega" userId="999f7fd1-0dc3-4cba-81fd-6a42a8d75a98" providerId="ADAL" clId="{80274674-EDA9-4713-AB46-ED7ED2C83280}" dt="2023-01-22T23:20:19.106" v="1920"/>
          <ac:grpSpMkLst>
            <pc:docMk/>
            <pc:sldMk cId="670975243" sldId="287"/>
            <ac:grpSpMk id="404" creationId="{E69ED4B7-A368-A848-35E1-AA890F393750}"/>
          </ac:grpSpMkLst>
        </pc:grpChg>
        <pc:grpChg chg="del mod">
          <ac:chgData name="Michael Kuniega" userId="999f7fd1-0dc3-4cba-81fd-6a42a8d75a98" providerId="ADAL" clId="{80274674-EDA9-4713-AB46-ED7ED2C83280}" dt="2023-01-22T23:20:21.668" v="1923"/>
          <ac:grpSpMkLst>
            <pc:docMk/>
            <pc:sldMk cId="670975243" sldId="287"/>
            <ac:grpSpMk id="416" creationId="{3B0CAE7D-46D2-E31A-2A39-A1788DA4C4F3}"/>
          </ac:grpSpMkLst>
        </pc:grpChg>
        <pc:grpChg chg="del mod">
          <ac:chgData name="Michael Kuniega" userId="999f7fd1-0dc3-4cba-81fd-6a42a8d75a98" providerId="ADAL" clId="{80274674-EDA9-4713-AB46-ED7ED2C83280}" dt="2023-01-22T23:20:34.735" v="1932"/>
          <ac:grpSpMkLst>
            <pc:docMk/>
            <pc:sldMk cId="670975243" sldId="287"/>
            <ac:grpSpMk id="429" creationId="{CB2CE727-056F-119F-1ABF-344262B3C3E3}"/>
          </ac:grpSpMkLst>
        </pc:grpChg>
        <pc:grpChg chg="del mod">
          <ac:chgData name="Michael Kuniega" userId="999f7fd1-0dc3-4cba-81fd-6a42a8d75a98" providerId="ADAL" clId="{80274674-EDA9-4713-AB46-ED7ED2C83280}" dt="2023-01-22T23:20:47.314" v="1941"/>
          <ac:grpSpMkLst>
            <pc:docMk/>
            <pc:sldMk cId="670975243" sldId="287"/>
            <ac:grpSpMk id="433" creationId="{FB934512-9AE4-D83E-C0F6-54B7B0B07C74}"/>
          </ac:grpSpMkLst>
        </pc:grpChg>
        <pc:grpChg chg="del mod">
          <ac:chgData name="Michael Kuniega" userId="999f7fd1-0dc3-4cba-81fd-6a42a8d75a98" providerId="ADAL" clId="{80274674-EDA9-4713-AB46-ED7ED2C83280}" dt="2023-01-22T23:20:50.584" v="1944"/>
          <ac:grpSpMkLst>
            <pc:docMk/>
            <pc:sldMk cId="670975243" sldId="287"/>
            <ac:grpSpMk id="436" creationId="{65FB18BF-AA31-9A95-B47D-CDA224FC062B}"/>
          </ac:grpSpMkLst>
        </pc:grpChg>
        <pc:grpChg chg="del mod">
          <ac:chgData name="Michael Kuniega" userId="999f7fd1-0dc3-4cba-81fd-6a42a8d75a98" providerId="ADAL" clId="{80274674-EDA9-4713-AB46-ED7ED2C83280}" dt="2023-01-22T23:21:09.513" v="1962"/>
          <ac:grpSpMkLst>
            <pc:docMk/>
            <pc:sldMk cId="670975243" sldId="287"/>
            <ac:grpSpMk id="439" creationId="{52612E26-782A-3919-2C06-0527B5C9D172}"/>
          </ac:grpSpMkLst>
        </pc:grpChg>
        <pc:grpChg chg="del mod">
          <ac:chgData name="Michael Kuniega" userId="999f7fd1-0dc3-4cba-81fd-6a42a8d75a98" providerId="ADAL" clId="{80274674-EDA9-4713-AB46-ED7ED2C83280}" dt="2023-01-22T23:21:09.513" v="1959"/>
          <ac:grpSpMkLst>
            <pc:docMk/>
            <pc:sldMk cId="670975243" sldId="287"/>
            <ac:grpSpMk id="443" creationId="{A35D76EB-179A-1F99-9B88-FD47E3620D8E}"/>
          </ac:grpSpMkLst>
        </pc:grpChg>
        <pc:grpChg chg="del mod">
          <ac:chgData name="Michael Kuniega" userId="999f7fd1-0dc3-4cba-81fd-6a42a8d75a98" providerId="ADAL" clId="{80274674-EDA9-4713-AB46-ED7ED2C83280}" dt="2023-01-22T23:21:09.513" v="1954"/>
          <ac:grpSpMkLst>
            <pc:docMk/>
            <pc:sldMk cId="670975243" sldId="287"/>
            <ac:grpSpMk id="446" creationId="{C4EA106E-D49A-972D-05C9-E623C22722BD}"/>
          </ac:grpSpMkLst>
        </pc:grpChg>
        <pc:inkChg chg="add del mod">
          <ac:chgData name="Michael Kuniega" userId="999f7fd1-0dc3-4cba-81fd-6a42a8d75a98" providerId="ADAL" clId="{80274674-EDA9-4713-AB46-ED7ED2C83280}" dt="2023-01-22T22:58:39.687" v="1416"/>
          <ac:inkMkLst>
            <pc:docMk/>
            <pc:sldMk cId="670975243" sldId="287"/>
            <ac:inkMk id="3" creationId="{DD8A8FDB-E403-8087-3146-B2E408868586}"/>
          </ac:inkMkLst>
        </pc:inkChg>
        <pc:inkChg chg="add del mod">
          <ac:chgData name="Michael Kuniega" userId="999f7fd1-0dc3-4cba-81fd-6a42a8d75a98" providerId="ADAL" clId="{80274674-EDA9-4713-AB46-ED7ED2C83280}" dt="2023-01-22T22:58:39.942" v="1418"/>
          <ac:inkMkLst>
            <pc:docMk/>
            <pc:sldMk cId="670975243" sldId="287"/>
            <ac:inkMk id="4" creationId="{FF4EA68B-72B8-34FD-8BC9-BE1B65A098BD}"/>
          </ac:inkMkLst>
        </pc:inkChg>
        <pc:inkChg chg="add del mod">
          <ac:chgData name="Michael Kuniega" userId="999f7fd1-0dc3-4cba-81fd-6a42a8d75a98" providerId="ADAL" clId="{80274674-EDA9-4713-AB46-ED7ED2C83280}" dt="2023-01-22T22:58:39.687" v="1417"/>
          <ac:inkMkLst>
            <pc:docMk/>
            <pc:sldMk cId="670975243" sldId="287"/>
            <ac:inkMk id="5" creationId="{63ADA1A6-3270-79BD-0804-2EE2A7A32944}"/>
          </ac:inkMkLst>
        </pc:inkChg>
        <pc:inkChg chg="add del mod">
          <ac:chgData name="Michael Kuniega" userId="999f7fd1-0dc3-4cba-81fd-6a42a8d75a98" providerId="ADAL" clId="{80274674-EDA9-4713-AB46-ED7ED2C83280}" dt="2023-01-22T22:58:53.177" v="1433"/>
          <ac:inkMkLst>
            <pc:docMk/>
            <pc:sldMk cId="670975243" sldId="287"/>
            <ac:inkMk id="6" creationId="{61048881-3082-11F6-BFB8-E9F398A4307C}"/>
          </ac:inkMkLst>
        </pc:inkChg>
        <pc:inkChg chg="add del mod">
          <ac:chgData name="Michael Kuniega" userId="999f7fd1-0dc3-4cba-81fd-6a42a8d75a98" providerId="ADAL" clId="{80274674-EDA9-4713-AB46-ED7ED2C83280}" dt="2023-01-22T22:58:53.177" v="1427"/>
          <ac:inkMkLst>
            <pc:docMk/>
            <pc:sldMk cId="670975243" sldId="287"/>
            <ac:inkMk id="7" creationId="{AEA985D3-9F8B-20FE-1C0C-BE5B852720FC}"/>
          </ac:inkMkLst>
        </pc:inkChg>
        <pc:inkChg chg="add del mod">
          <ac:chgData name="Michael Kuniega" userId="999f7fd1-0dc3-4cba-81fd-6a42a8d75a98" providerId="ADAL" clId="{80274674-EDA9-4713-AB46-ED7ED2C83280}" dt="2023-01-22T22:58:53.167" v="1423"/>
          <ac:inkMkLst>
            <pc:docMk/>
            <pc:sldMk cId="670975243" sldId="287"/>
            <ac:inkMk id="8" creationId="{916ED559-8785-0ABF-066F-E3B02E392411}"/>
          </ac:inkMkLst>
        </pc:inkChg>
        <pc:inkChg chg="add del mod">
          <ac:chgData name="Michael Kuniega" userId="999f7fd1-0dc3-4cba-81fd-6a42a8d75a98" providerId="ADAL" clId="{80274674-EDA9-4713-AB46-ED7ED2C83280}" dt="2023-01-22T22:58:53.177" v="1440"/>
          <ac:inkMkLst>
            <pc:docMk/>
            <pc:sldMk cId="670975243" sldId="287"/>
            <ac:inkMk id="9" creationId="{87BAA002-D0C5-690E-E1BF-28B95D9E186F}"/>
          </ac:inkMkLst>
        </pc:inkChg>
        <pc:inkChg chg="add del mod">
          <ac:chgData name="Michael Kuniega" userId="999f7fd1-0dc3-4cba-81fd-6a42a8d75a98" providerId="ADAL" clId="{80274674-EDA9-4713-AB46-ED7ED2C83280}" dt="2023-01-22T22:58:53.177" v="1435"/>
          <ac:inkMkLst>
            <pc:docMk/>
            <pc:sldMk cId="670975243" sldId="287"/>
            <ac:inkMk id="10" creationId="{A7D16893-0B27-6098-1FF4-CAC8F8FA199C}"/>
          </ac:inkMkLst>
        </pc:inkChg>
        <pc:inkChg chg="add del mod">
          <ac:chgData name="Michael Kuniega" userId="999f7fd1-0dc3-4cba-81fd-6a42a8d75a98" providerId="ADAL" clId="{80274674-EDA9-4713-AB46-ED7ED2C83280}" dt="2023-01-22T22:58:53.167" v="1426"/>
          <ac:inkMkLst>
            <pc:docMk/>
            <pc:sldMk cId="670975243" sldId="287"/>
            <ac:inkMk id="12" creationId="{BED9DECE-989A-0FC1-0C67-5540411D5595}"/>
          </ac:inkMkLst>
        </pc:inkChg>
        <pc:inkChg chg="add del mod">
          <ac:chgData name="Michael Kuniega" userId="999f7fd1-0dc3-4cba-81fd-6a42a8d75a98" providerId="ADAL" clId="{80274674-EDA9-4713-AB46-ED7ED2C83280}" dt="2023-01-22T22:58:53.167" v="1422"/>
          <ac:inkMkLst>
            <pc:docMk/>
            <pc:sldMk cId="670975243" sldId="287"/>
            <ac:inkMk id="13" creationId="{5DCC0E83-0BC3-4A1A-DD01-976D1A9329D2}"/>
          </ac:inkMkLst>
        </pc:inkChg>
        <pc:inkChg chg="add del mod">
          <ac:chgData name="Michael Kuniega" userId="999f7fd1-0dc3-4cba-81fd-6a42a8d75a98" providerId="ADAL" clId="{80274674-EDA9-4713-AB46-ED7ED2C83280}" dt="2023-01-22T22:58:53.177" v="1430"/>
          <ac:inkMkLst>
            <pc:docMk/>
            <pc:sldMk cId="670975243" sldId="287"/>
            <ac:inkMk id="14" creationId="{20721A96-24A3-C80F-04BB-CC2BB6C507DB}"/>
          </ac:inkMkLst>
        </pc:inkChg>
        <pc:inkChg chg="add del mod">
          <ac:chgData name="Michael Kuniega" userId="999f7fd1-0dc3-4cba-81fd-6a42a8d75a98" providerId="ADAL" clId="{80274674-EDA9-4713-AB46-ED7ED2C83280}" dt="2023-01-22T22:58:53.177" v="1439"/>
          <ac:inkMkLst>
            <pc:docMk/>
            <pc:sldMk cId="670975243" sldId="287"/>
            <ac:inkMk id="15" creationId="{C2B9D73B-639E-36C6-653F-2495D98A0514}"/>
          </ac:inkMkLst>
        </pc:inkChg>
        <pc:inkChg chg="add del mod">
          <ac:chgData name="Michael Kuniega" userId="999f7fd1-0dc3-4cba-81fd-6a42a8d75a98" providerId="ADAL" clId="{80274674-EDA9-4713-AB46-ED7ED2C83280}" dt="2023-01-22T22:58:53.177" v="1432"/>
          <ac:inkMkLst>
            <pc:docMk/>
            <pc:sldMk cId="670975243" sldId="287"/>
            <ac:inkMk id="17" creationId="{583694FF-8FD9-25C9-CF01-3E868C6250B6}"/>
          </ac:inkMkLst>
        </pc:inkChg>
        <pc:inkChg chg="add del mod">
          <ac:chgData name="Michael Kuniega" userId="999f7fd1-0dc3-4cba-81fd-6a42a8d75a98" providerId="ADAL" clId="{80274674-EDA9-4713-AB46-ED7ED2C83280}" dt="2023-01-22T22:58:53.177" v="1436"/>
          <ac:inkMkLst>
            <pc:docMk/>
            <pc:sldMk cId="670975243" sldId="287"/>
            <ac:inkMk id="19" creationId="{5B5CEE41-E33D-6588-35E4-A658354EECE5}"/>
          </ac:inkMkLst>
        </pc:inkChg>
        <pc:inkChg chg="add del mod">
          <ac:chgData name="Michael Kuniega" userId="999f7fd1-0dc3-4cba-81fd-6a42a8d75a98" providerId="ADAL" clId="{80274674-EDA9-4713-AB46-ED7ED2C83280}" dt="2023-01-22T22:58:53.177" v="1438"/>
          <ac:inkMkLst>
            <pc:docMk/>
            <pc:sldMk cId="670975243" sldId="287"/>
            <ac:inkMk id="20" creationId="{765B1001-A8D6-5A9F-1A1C-DFBC54DD71B5}"/>
          </ac:inkMkLst>
        </pc:inkChg>
        <pc:inkChg chg="add del mod">
          <ac:chgData name="Michael Kuniega" userId="999f7fd1-0dc3-4cba-81fd-6a42a8d75a98" providerId="ADAL" clId="{80274674-EDA9-4713-AB46-ED7ED2C83280}" dt="2023-01-22T22:58:53.177" v="1443"/>
          <ac:inkMkLst>
            <pc:docMk/>
            <pc:sldMk cId="670975243" sldId="287"/>
            <ac:inkMk id="21" creationId="{53B76FA4-5F11-5947-C8C7-9A870B811863}"/>
          </ac:inkMkLst>
        </pc:inkChg>
        <pc:inkChg chg="add del mod">
          <ac:chgData name="Michael Kuniega" userId="999f7fd1-0dc3-4cba-81fd-6a42a8d75a98" providerId="ADAL" clId="{80274674-EDA9-4713-AB46-ED7ED2C83280}" dt="2023-01-22T22:58:53.177" v="1434"/>
          <ac:inkMkLst>
            <pc:docMk/>
            <pc:sldMk cId="670975243" sldId="287"/>
            <ac:inkMk id="22" creationId="{B84CCF6C-331B-08C1-A0D7-F926C649839F}"/>
          </ac:inkMkLst>
        </pc:inkChg>
        <pc:inkChg chg="add del mod">
          <ac:chgData name="Michael Kuniega" userId="999f7fd1-0dc3-4cba-81fd-6a42a8d75a98" providerId="ADAL" clId="{80274674-EDA9-4713-AB46-ED7ED2C83280}" dt="2023-01-22T22:58:53.177" v="1431"/>
          <ac:inkMkLst>
            <pc:docMk/>
            <pc:sldMk cId="670975243" sldId="287"/>
            <ac:inkMk id="23" creationId="{A6DA312E-C072-5061-6350-04198F21244C}"/>
          </ac:inkMkLst>
        </pc:inkChg>
        <pc:inkChg chg="add del mod">
          <ac:chgData name="Michael Kuniega" userId="999f7fd1-0dc3-4cba-81fd-6a42a8d75a98" providerId="ADAL" clId="{80274674-EDA9-4713-AB46-ED7ED2C83280}" dt="2023-01-22T22:58:53.167" v="1419"/>
          <ac:inkMkLst>
            <pc:docMk/>
            <pc:sldMk cId="670975243" sldId="287"/>
            <ac:inkMk id="24" creationId="{360F6298-ADB5-06BB-79C2-15F82C9BA3A0}"/>
          </ac:inkMkLst>
        </pc:inkChg>
        <pc:inkChg chg="add del mod">
          <ac:chgData name="Michael Kuniega" userId="999f7fd1-0dc3-4cba-81fd-6a42a8d75a98" providerId="ADAL" clId="{80274674-EDA9-4713-AB46-ED7ED2C83280}" dt="2023-01-22T22:58:53.177" v="1441"/>
          <ac:inkMkLst>
            <pc:docMk/>
            <pc:sldMk cId="670975243" sldId="287"/>
            <ac:inkMk id="26" creationId="{538A4E32-D8A4-B8F2-34C7-C6BDB4438DDC}"/>
          </ac:inkMkLst>
        </pc:inkChg>
        <pc:inkChg chg="add del mod">
          <ac:chgData name="Michael Kuniega" userId="999f7fd1-0dc3-4cba-81fd-6a42a8d75a98" providerId="ADAL" clId="{80274674-EDA9-4713-AB46-ED7ED2C83280}" dt="2023-01-22T22:58:53.167" v="1425"/>
          <ac:inkMkLst>
            <pc:docMk/>
            <pc:sldMk cId="670975243" sldId="287"/>
            <ac:inkMk id="27" creationId="{66875D57-45F1-7D34-A6B7-A9D7266DFF72}"/>
          </ac:inkMkLst>
        </pc:inkChg>
        <pc:inkChg chg="add del mod">
          <ac:chgData name="Michael Kuniega" userId="999f7fd1-0dc3-4cba-81fd-6a42a8d75a98" providerId="ADAL" clId="{80274674-EDA9-4713-AB46-ED7ED2C83280}" dt="2023-01-22T22:58:53.177" v="1444"/>
          <ac:inkMkLst>
            <pc:docMk/>
            <pc:sldMk cId="670975243" sldId="287"/>
            <ac:inkMk id="28" creationId="{172D0E26-C869-AB5D-6856-E0F864892613}"/>
          </ac:inkMkLst>
        </pc:inkChg>
        <pc:inkChg chg="add del mod">
          <ac:chgData name="Michael Kuniega" userId="999f7fd1-0dc3-4cba-81fd-6a42a8d75a98" providerId="ADAL" clId="{80274674-EDA9-4713-AB46-ED7ED2C83280}" dt="2023-01-22T22:58:53.167" v="1420"/>
          <ac:inkMkLst>
            <pc:docMk/>
            <pc:sldMk cId="670975243" sldId="287"/>
            <ac:inkMk id="29" creationId="{765EF02B-855F-ACF1-82D4-255B13E62F87}"/>
          </ac:inkMkLst>
        </pc:inkChg>
        <pc:inkChg chg="add del mod">
          <ac:chgData name="Michael Kuniega" userId="999f7fd1-0dc3-4cba-81fd-6a42a8d75a98" providerId="ADAL" clId="{80274674-EDA9-4713-AB46-ED7ED2C83280}" dt="2023-01-22T22:58:53.177" v="1442"/>
          <ac:inkMkLst>
            <pc:docMk/>
            <pc:sldMk cId="670975243" sldId="287"/>
            <ac:inkMk id="30" creationId="{3842D153-2217-747B-277D-A41E5D72C280}"/>
          </ac:inkMkLst>
        </pc:inkChg>
        <pc:inkChg chg="add del mod">
          <ac:chgData name="Michael Kuniega" userId="999f7fd1-0dc3-4cba-81fd-6a42a8d75a98" providerId="ADAL" clId="{80274674-EDA9-4713-AB46-ED7ED2C83280}" dt="2023-01-22T22:58:53.177" v="1429"/>
          <ac:inkMkLst>
            <pc:docMk/>
            <pc:sldMk cId="670975243" sldId="287"/>
            <ac:inkMk id="31" creationId="{3A9E33DA-BFD9-087F-7E26-58C4B35A3D23}"/>
          </ac:inkMkLst>
        </pc:inkChg>
        <pc:inkChg chg="add del mod">
          <ac:chgData name="Michael Kuniega" userId="999f7fd1-0dc3-4cba-81fd-6a42a8d75a98" providerId="ADAL" clId="{80274674-EDA9-4713-AB46-ED7ED2C83280}" dt="2023-01-22T22:58:53.167" v="1424"/>
          <ac:inkMkLst>
            <pc:docMk/>
            <pc:sldMk cId="670975243" sldId="287"/>
            <ac:inkMk id="33" creationId="{E9664D8D-FBCB-98A0-41C6-6F094E571A58}"/>
          </ac:inkMkLst>
        </pc:inkChg>
        <pc:inkChg chg="add del mod">
          <ac:chgData name="Michael Kuniega" userId="999f7fd1-0dc3-4cba-81fd-6a42a8d75a98" providerId="ADAL" clId="{80274674-EDA9-4713-AB46-ED7ED2C83280}" dt="2023-01-22T22:58:53.167" v="1421"/>
          <ac:inkMkLst>
            <pc:docMk/>
            <pc:sldMk cId="670975243" sldId="287"/>
            <ac:inkMk id="34" creationId="{94B62D0E-D741-E4A9-D063-C6F5B807C179}"/>
          </ac:inkMkLst>
        </pc:inkChg>
        <pc:inkChg chg="add del mod">
          <ac:chgData name="Michael Kuniega" userId="999f7fd1-0dc3-4cba-81fd-6a42a8d75a98" providerId="ADAL" clId="{80274674-EDA9-4713-AB46-ED7ED2C83280}" dt="2023-01-22T22:58:53.177" v="1428"/>
          <ac:inkMkLst>
            <pc:docMk/>
            <pc:sldMk cId="670975243" sldId="287"/>
            <ac:inkMk id="35" creationId="{10891F9D-E8E3-B6B8-A0BB-B2E892FF774F}"/>
          </ac:inkMkLst>
        </pc:inkChg>
        <pc:inkChg chg="add del mod">
          <ac:chgData name="Michael Kuniega" userId="999f7fd1-0dc3-4cba-81fd-6a42a8d75a98" providerId="ADAL" clId="{80274674-EDA9-4713-AB46-ED7ED2C83280}" dt="2023-01-22T22:58:53.177" v="1437"/>
          <ac:inkMkLst>
            <pc:docMk/>
            <pc:sldMk cId="670975243" sldId="287"/>
            <ac:inkMk id="36" creationId="{E591EC25-87CD-3E15-A024-157A37A7A6BE}"/>
          </ac:inkMkLst>
        </pc:inkChg>
        <pc:inkChg chg="add mod">
          <ac:chgData name="Michael Kuniega" userId="999f7fd1-0dc3-4cba-81fd-6a42a8d75a98" providerId="ADAL" clId="{80274674-EDA9-4713-AB46-ED7ED2C83280}" dt="2023-01-22T23:05:06.306" v="1519"/>
          <ac:inkMkLst>
            <pc:docMk/>
            <pc:sldMk cId="670975243" sldId="287"/>
            <ac:inkMk id="42" creationId="{285A4477-4756-0D0B-E394-B6797AB41DF6}"/>
          </ac:inkMkLst>
        </pc:inkChg>
        <pc:inkChg chg="add mod">
          <ac:chgData name="Michael Kuniega" userId="999f7fd1-0dc3-4cba-81fd-6a42a8d75a98" providerId="ADAL" clId="{80274674-EDA9-4713-AB46-ED7ED2C83280}" dt="2023-01-22T23:05:06.306" v="1519"/>
          <ac:inkMkLst>
            <pc:docMk/>
            <pc:sldMk cId="670975243" sldId="287"/>
            <ac:inkMk id="43" creationId="{8A7C3B16-83D7-FA04-4967-BF4FFB5E9420}"/>
          </ac:inkMkLst>
        </pc:inkChg>
        <pc:inkChg chg="add mod">
          <ac:chgData name="Michael Kuniega" userId="999f7fd1-0dc3-4cba-81fd-6a42a8d75a98" providerId="ADAL" clId="{80274674-EDA9-4713-AB46-ED7ED2C83280}" dt="2023-01-22T23:05:06.306" v="1519"/>
          <ac:inkMkLst>
            <pc:docMk/>
            <pc:sldMk cId="670975243" sldId="287"/>
            <ac:inkMk id="44" creationId="{DDD827BB-C936-7EEE-1309-EE5FA4781364}"/>
          </ac:inkMkLst>
        </pc:inkChg>
        <pc:inkChg chg="add mod">
          <ac:chgData name="Michael Kuniega" userId="999f7fd1-0dc3-4cba-81fd-6a42a8d75a98" providerId="ADAL" clId="{80274674-EDA9-4713-AB46-ED7ED2C83280}" dt="2023-01-22T23:05:06.306" v="1519"/>
          <ac:inkMkLst>
            <pc:docMk/>
            <pc:sldMk cId="670975243" sldId="287"/>
            <ac:inkMk id="45" creationId="{63668D3E-6496-ABF3-F5FD-644E12793ADC}"/>
          </ac:inkMkLst>
        </pc:inkChg>
        <pc:inkChg chg="add mod">
          <ac:chgData name="Michael Kuniega" userId="999f7fd1-0dc3-4cba-81fd-6a42a8d75a98" providerId="ADAL" clId="{80274674-EDA9-4713-AB46-ED7ED2C83280}" dt="2023-01-22T23:05:06.306" v="1519"/>
          <ac:inkMkLst>
            <pc:docMk/>
            <pc:sldMk cId="670975243" sldId="287"/>
            <ac:inkMk id="46" creationId="{B9C86336-B3D4-46A4-024D-AEC021E373D5}"/>
          </ac:inkMkLst>
        </pc:inkChg>
        <pc:inkChg chg="add mod">
          <ac:chgData name="Michael Kuniega" userId="999f7fd1-0dc3-4cba-81fd-6a42a8d75a98" providerId="ADAL" clId="{80274674-EDA9-4713-AB46-ED7ED2C83280}" dt="2023-01-22T23:05:06.306" v="1519"/>
          <ac:inkMkLst>
            <pc:docMk/>
            <pc:sldMk cId="670975243" sldId="287"/>
            <ac:inkMk id="47" creationId="{A92544E9-6CD2-E9D2-F492-F21E05C1C506}"/>
          </ac:inkMkLst>
        </pc:inkChg>
        <pc:inkChg chg="add mod">
          <ac:chgData name="Michael Kuniega" userId="999f7fd1-0dc3-4cba-81fd-6a42a8d75a98" providerId="ADAL" clId="{80274674-EDA9-4713-AB46-ED7ED2C83280}" dt="2023-01-22T23:05:06.306" v="1519"/>
          <ac:inkMkLst>
            <pc:docMk/>
            <pc:sldMk cId="670975243" sldId="287"/>
            <ac:inkMk id="48" creationId="{B8F5B6F5-0893-AEE0-229C-BB615851C104}"/>
          </ac:inkMkLst>
        </pc:inkChg>
        <pc:inkChg chg="add mod">
          <ac:chgData name="Michael Kuniega" userId="999f7fd1-0dc3-4cba-81fd-6a42a8d75a98" providerId="ADAL" clId="{80274674-EDA9-4713-AB46-ED7ED2C83280}" dt="2023-01-22T23:05:06.306" v="1519"/>
          <ac:inkMkLst>
            <pc:docMk/>
            <pc:sldMk cId="670975243" sldId="287"/>
            <ac:inkMk id="49" creationId="{A81CFC38-8EE1-CB3B-3C67-280A022C95CB}"/>
          </ac:inkMkLst>
        </pc:inkChg>
        <pc:inkChg chg="add mod">
          <ac:chgData name="Michael Kuniega" userId="999f7fd1-0dc3-4cba-81fd-6a42a8d75a98" providerId="ADAL" clId="{80274674-EDA9-4713-AB46-ED7ED2C83280}" dt="2023-01-22T23:05:10.572" v="1524"/>
          <ac:inkMkLst>
            <pc:docMk/>
            <pc:sldMk cId="670975243" sldId="287"/>
            <ac:inkMk id="51" creationId="{B21CBBC9-339D-6FC4-4F3F-C0826AED23E6}"/>
          </ac:inkMkLst>
        </pc:inkChg>
        <pc:inkChg chg="add mod">
          <ac:chgData name="Michael Kuniega" userId="999f7fd1-0dc3-4cba-81fd-6a42a8d75a98" providerId="ADAL" clId="{80274674-EDA9-4713-AB46-ED7ED2C83280}" dt="2023-01-22T23:05:10.572" v="1524"/>
          <ac:inkMkLst>
            <pc:docMk/>
            <pc:sldMk cId="670975243" sldId="287"/>
            <ac:inkMk id="52" creationId="{511D4431-23FD-1E13-3269-9CC55279FD17}"/>
          </ac:inkMkLst>
        </pc:inkChg>
        <pc:inkChg chg="add mod">
          <ac:chgData name="Michael Kuniega" userId="999f7fd1-0dc3-4cba-81fd-6a42a8d75a98" providerId="ADAL" clId="{80274674-EDA9-4713-AB46-ED7ED2C83280}" dt="2023-01-22T23:05:10.572" v="1524"/>
          <ac:inkMkLst>
            <pc:docMk/>
            <pc:sldMk cId="670975243" sldId="287"/>
            <ac:inkMk id="53" creationId="{760939C4-6F5A-D822-9F5E-8B664CE21567}"/>
          </ac:inkMkLst>
        </pc:inkChg>
        <pc:inkChg chg="add mod">
          <ac:chgData name="Michael Kuniega" userId="999f7fd1-0dc3-4cba-81fd-6a42a8d75a98" providerId="ADAL" clId="{80274674-EDA9-4713-AB46-ED7ED2C83280}" dt="2023-01-22T23:05:10.572" v="1524"/>
          <ac:inkMkLst>
            <pc:docMk/>
            <pc:sldMk cId="670975243" sldId="287"/>
            <ac:inkMk id="54" creationId="{028E34CB-9816-2B7A-AB88-B968A57501D8}"/>
          </ac:inkMkLst>
        </pc:inkChg>
        <pc:inkChg chg="add mod">
          <ac:chgData name="Michael Kuniega" userId="999f7fd1-0dc3-4cba-81fd-6a42a8d75a98" providerId="ADAL" clId="{80274674-EDA9-4713-AB46-ED7ED2C83280}" dt="2023-01-22T23:07:03.693" v="1545"/>
          <ac:inkMkLst>
            <pc:docMk/>
            <pc:sldMk cId="670975243" sldId="287"/>
            <ac:inkMk id="56" creationId="{A566A1F4-7040-2F5F-A31A-C319C106CB6A}"/>
          </ac:inkMkLst>
        </pc:inkChg>
        <pc:inkChg chg="add mod">
          <ac:chgData name="Michael Kuniega" userId="999f7fd1-0dc3-4cba-81fd-6a42a8d75a98" providerId="ADAL" clId="{80274674-EDA9-4713-AB46-ED7ED2C83280}" dt="2023-01-22T23:07:03.693" v="1545"/>
          <ac:inkMkLst>
            <pc:docMk/>
            <pc:sldMk cId="670975243" sldId="287"/>
            <ac:inkMk id="57" creationId="{4C880543-1161-743E-6E66-94EC0856DCD8}"/>
          </ac:inkMkLst>
        </pc:inkChg>
        <pc:inkChg chg="add mod">
          <ac:chgData name="Michael Kuniega" userId="999f7fd1-0dc3-4cba-81fd-6a42a8d75a98" providerId="ADAL" clId="{80274674-EDA9-4713-AB46-ED7ED2C83280}" dt="2023-01-22T23:07:03.693" v="1545"/>
          <ac:inkMkLst>
            <pc:docMk/>
            <pc:sldMk cId="670975243" sldId="287"/>
            <ac:inkMk id="58" creationId="{E46CAF2C-91ED-9CBE-6F75-888F10A3DCAD}"/>
          </ac:inkMkLst>
        </pc:inkChg>
        <pc:inkChg chg="add mod">
          <ac:chgData name="Michael Kuniega" userId="999f7fd1-0dc3-4cba-81fd-6a42a8d75a98" providerId="ADAL" clId="{80274674-EDA9-4713-AB46-ED7ED2C83280}" dt="2023-01-22T23:07:03.693" v="1545"/>
          <ac:inkMkLst>
            <pc:docMk/>
            <pc:sldMk cId="670975243" sldId="287"/>
            <ac:inkMk id="59" creationId="{157527AB-306B-9BE9-49F1-59EE8D8CFD73}"/>
          </ac:inkMkLst>
        </pc:inkChg>
        <pc:inkChg chg="add mod">
          <ac:chgData name="Michael Kuniega" userId="999f7fd1-0dc3-4cba-81fd-6a42a8d75a98" providerId="ADAL" clId="{80274674-EDA9-4713-AB46-ED7ED2C83280}" dt="2023-01-22T23:07:03.693" v="1545"/>
          <ac:inkMkLst>
            <pc:docMk/>
            <pc:sldMk cId="670975243" sldId="287"/>
            <ac:inkMk id="60" creationId="{3241FE97-70CC-DC6D-B8E8-382880CBC438}"/>
          </ac:inkMkLst>
        </pc:inkChg>
        <pc:inkChg chg="add mod">
          <ac:chgData name="Michael Kuniega" userId="999f7fd1-0dc3-4cba-81fd-6a42a8d75a98" providerId="ADAL" clId="{80274674-EDA9-4713-AB46-ED7ED2C83280}" dt="2023-01-22T23:07:03.693" v="1545"/>
          <ac:inkMkLst>
            <pc:docMk/>
            <pc:sldMk cId="670975243" sldId="287"/>
            <ac:inkMk id="61" creationId="{756339F5-6DEB-6E92-6822-3FC7C5697FDA}"/>
          </ac:inkMkLst>
        </pc:inkChg>
        <pc:inkChg chg="add mod">
          <ac:chgData name="Michael Kuniega" userId="999f7fd1-0dc3-4cba-81fd-6a42a8d75a98" providerId="ADAL" clId="{80274674-EDA9-4713-AB46-ED7ED2C83280}" dt="2023-01-22T23:07:03.693" v="1545"/>
          <ac:inkMkLst>
            <pc:docMk/>
            <pc:sldMk cId="670975243" sldId="287"/>
            <ac:inkMk id="62" creationId="{8CDC18FD-5E8A-0E1A-1FFB-39D6C3D43DCC}"/>
          </ac:inkMkLst>
        </pc:inkChg>
        <pc:inkChg chg="add mod">
          <ac:chgData name="Michael Kuniega" userId="999f7fd1-0dc3-4cba-81fd-6a42a8d75a98" providerId="ADAL" clId="{80274674-EDA9-4713-AB46-ED7ED2C83280}" dt="2023-01-22T23:07:03.693" v="1545"/>
          <ac:inkMkLst>
            <pc:docMk/>
            <pc:sldMk cId="670975243" sldId="287"/>
            <ac:inkMk id="63" creationId="{A3BB6596-B3F7-16C5-07D5-3F56F7C0A91A}"/>
          </ac:inkMkLst>
        </pc:inkChg>
        <pc:inkChg chg="add mod">
          <ac:chgData name="Michael Kuniega" userId="999f7fd1-0dc3-4cba-81fd-6a42a8d75a98" providerId="ADAL" clId="{80274674-EDA9-4713-AB46-ED7ED2C83280}" dt="2023-01-22T23:07:03.693" v="1545"/>
          <ac:inkMkLst>
            <pc:docMk/>
            <pc:sldMk cId="670975243" sldId="287"/>
            <ac:inkMk id="64" creationId="{3CCB23FB-78D5-C63C-3B49-1063D56148CD}"/>
          </ac:inkMkLst>
        </pc:inkChg>
        <pc:inkChg chg="add mod">
          <ac:chgData name="Michael Kuniega" userId="999f7fd1-0dc3-4cba-81fd-6a42a8d75a98" providerId="ADAL" clId="{80274674-EDA9-4713-AB46-ED7ED2C83280}" dt="2023-01-22T23:07:03.693" v="1545"/>
          <ac:inkMkLst>
            <pc:docMk/>
            <pc:sldMk cId="670975243" sldId="287"/>
            <ac:inkMk id="65" creationId="{98CC8358-F31D-5152-3127-EAF2431496A1}"/>
          </ac:inkMkLst>
        </pc:inkChg>
        <pc:inkChg chg="add mod">
          <ac:chgData name="Michael Kuniega" userId="999f7fd1-0dc3-4cba-81fd-6a42a8d75a98" providerId="ADAL" clId="{80274674-EDA9-4713-AB46-ED7ED2C83280}" dt="2023-01-22T23:07:03.693" v="1545"/>
          <ac:inkMkLst>
            <pc:docMk/>
            <pc:sldMk cId="670975243" sldId="287"/>
            <ac:inkMk id="66" creationId="{B80DAE9E-5143-5A10-2784-102B03C9F4B0}"/>
          </ac:inkMkLst>
        </pc:inkChg>
        <pc:inkChg chg="add mod">
          <ac:chgData name="Michael Kuniega" userId="999f7fd1-0dc3-4cba-81fd-6a42a8d75a98" providerId="ADAL" clId="{80274674-EDA9-4713-AB46-ED7ED2C83280}" dt="2023-01-22T23:07:03.693" v="1545"/>
          <ac:inkMkLst>
            <pc:docMk/>
            <pc:sldMk cId="670975243" sldId="287"/>
            <ac:inkMk id="67" creationId="{B7FEF06A-E61E-1401-912F-A89CC70891D7}"/>
          </ac:inkMkLst>
        </pc:inkChg>
        <pc:inkChg chg="add mod">
          <ac:chgData name="Michael Kuniega" userId="999f7fd1-0dc3-4cba-81fd-6a42a8d75a98" providerId="ADAL" clId="{80274674-EDA9-4713-AB46-ED7ED2C83280}" dt="2023-01-22T23:07:03.693" v="1545"/>
          <ac:inkMkLst>
            <pc:docMk/>
            <pc:sldMk cId="670975243" sldId="287"/>
            <ac:inkMk id="70" creationId="{56C96078-F560-110A-403A-56C097D26287}"/>
          </ac:inkMkLst>
        </pc:inkChg>
        <pc:inkChg chg="add mod">
          <ac:chgData name="Michael Kuniega" userId="999f7fd1-0dc3-4cba-81fd-6a42a8d75a98" providerId="ADAL" clId="{80274674-EDA9-4713-AB46-ED7ED2C83280}" dt="2023-01-22T23:07:03.693" v="1545"/>
          <ac:inkMkLst>
            <pc:docMk/>
            <pc:sldMk cId="670975243" sldId="287"/>
            <ac:inkMk id="71" creationId="{89A9983A-DF33-AD32-180F-C519AFC7B175}"/>
          </ac:inkMkLst>
        </pc:inkChg>
        <pc:inkChg chg="add mod">
          <ac:chgData name="Michael Kuniega" userId="999f7fd1-0dc3-4cba-81fd-6a42a8d75a98" providerId="ADAL" clId="{80274674-EDA9-4713-AB46-ED7ED2C83280}" dt="2023-01-22T23:07:03.693" v="1545"/>
          <ac:inkMkLst>
            <pc:docMk/>
            <pc:sldMk cId="670975243" sldId="287"/>
            <ac:inkMk id="72" creationId="{BC0B58D5-7CC2-B8F5-925E-B7676622685F}"/>
          </ac:inkMkLst>
        </pc:inkChg>
        <pc:inkChg chg="add mod">
          <ac:chgData name="Michael Kuniega" userId="999f7fd1-0dc3-4cba-81fd-6a42a8d75a98" providerId="ADAL" clId="{80274674-EDA9-4713-AB46-ED7ED2C83280}" dt="2023-01-22T23:07:03.693" v="1545"/>
          <ac:inkMkLst>
            <pc:docMk/>
            <pc:sldMk cId="670975243" sldId="287"/>
            <ac:inkMk id="73" creationId="{7E9A8A3B-50EE-E4C2-B138-8B94FCFB1D65}"/>
          </ac:inkMkLst>
        </pc:inkChg>
        <pc:inkChg chg="add mod">
          <ac:chgData name="Michael Kuniega" userId="999f7fd1-0dc3-4cba-81fd-6a42a8d75a98" providerId="ADAL" clId="{80274674-EDA9-4713-AB46-ED7ED2C83280}" dt="2023-01-22T23:07:03.693" v="1545"/>
          <ac:inkMkLst>
            <pc:docMk/>
            <pc:sldMk cId="670975243" sldId="287"/>
            <ac:inkMk id="74" creationId="{AC3A9B67-0F9E-2374-AC60-A8B6563E4891}"/>
          </ac:inkMkLst>
        </pc:inkChg>
        <pc:inkChg chg="add mod">
          <ac:chgData name="Michael Kuniega" userId="999f7fd1-0dc3-4cba-81fd-6a42a8d75a98" providerId="ADAL" clId="{80274674-EDA9-4713-AB46-ED7ED2C83280}" dt="2023-01-22T23:07:03.693" v="1545"/>
          <ac:inkMkLst>
            <pc:docMk/>
            <pc:sldMk cId="670975243" sldId="287"/>
            <ac:inkMk id="75" creationId="{391C043A-385C-224C-C97D-D8232105F899}"/>
          </ac:inkMkLst>
        </pc:inkChg>
        <pc:inkChg chg="add mod">
          <ac:chgData name="Michael Kuniega" userId="999f7fd1-0dc3-4cba-81fd-6a42a8d75a98" providerId="ADAL" clId="{80274674-EDA9-4713-AB46-ED7ED2C83280}" dt="2023-01-22T23:07:03.693" v="1545"/>
          <ac:inkMkLst>
            <pc:docMk/>
            <pc:sldMk cId="670975243" sldId="287"/>
            <ac:inkMk id="76" creationId="{EF243247-93F3-8D63-687C-DEA656CDDB8E}"/>
          </ac:inkMkLst>
        </pc:inkChg>
        <pc:inkChg chg="add mod">
          <ac:chgData name="Michael Kuniega" userId="999f7fd1-0dc3-4cba-81fd-6a42a8d75a98" providerId="ADAL" clId="{80274674-EDA9-4713-AB46-ED7ED2C83280}" dt="2023-01-22T23:07:10.260" v="1555"/>
          <ac:inkMkLst>
            <pc:docMk/>
            <pc:sldMk cId="670975243" sldId="287"/>
            <ac:inkMk id="78" creationId="{8D66D8B0-C6A8-EFAB-7631-8A89F96ED293}"/>
          </ac:inkMkLst>
        </pc:inkChg>
        <pc:inkChg chg="add mod">
          <ac:chgData name="Michael Kuniega" userId="999f7fd1-0dc3-4cba-81fd-6a42a8d75a98" providerId="ADAL" clId="{80274674-EDA9-4713-AB46-ED7ED2C83280}" dt="2023-01-22T23:07:10.260" v="1555"/>
          <ac:inkMkLst>
            <pc:docMk/>
            <pc:sldMk cId="670975243" sldId="287"/>
            <ac:inkMk id="79" creationId="{6022F4E7-EF04-A909-09DD-849AE27A268F}"/>
          </ac:inkMkLst>
        </pc:inkChg>
        <pc:inkChg chg="add mod">
          <ac:chgData name="Michael Kuniega" userId="999f7fd1-0dc3-4cba-81fd-6a42a8d75a98" providerId="ADAL" clId="{80274674-EDA9-4713-AB46-ED7ED2C83280}" dt="2023-01-22T23:07:10.260" v="1555"/>
          <ac:inkMkLst>
            <pc:docMk/>
            <pc:sldMk cId="670975243" sldId="287"/>
            <ac:inkMk id="80" creationId="{9209F003-5707-0569-29B7-4B4697EEBDB8}"/>
          </ac:inkMkLst>
        </pc:inkChg>
        <pc:inkChg chg="add mod">
          <ac:chgData name="Michael Kuniega" userId="999f7fd1-0dc3-4cba-81fd-6a42a8d75a98" providerId="ADAL" clId="{80274674-EDA9-4713-AB46-ED7ED2C83280}" dt="2023-01-22T23:07:10.260" v="1555"/>
          <ac:inkMkLst>
            <pc:docMk/>
            <pc:sldMk cId="670975243" sldId="287"/>
            <ac:inkMk id="81" creationId="{265E9B7A-BB0A-904F-8089-3C30C240888A}"/>
          </ac:inkMkLst>
        </pc:inkChg>
        <pc:inkChg chg="add mod">
          <ac:chgData name="Michael Kuniega" userId="999f7fd1-0dc3-4cba-81fd-6a42a8d75a98" providerId="ADAL" clId="{80274674-EDA9-4713-AB46-ED7ED2C83280}" dt="2023-01-22T23:07:10.260" v="1555"/>
          <ac:inkMkLst>
            <pc:docMk/>
            <pc:sldMk cId="670975243" sldId="287"/>
            <ac:inkMk id="82" creationId="{D68B043A-C22E-62D5-3E58-5BFA3A483EC5}"/>
          </ac:inkMkLst>
        </pc:inkChg>
        <pc:inkChg chg="add mod">
          <ac:chgData name="Michael Kuniega" userId="999f7fd1-0dc3-4cba-81fd-6a42a8d75a98" providerId="ADAL" clId="{80274674-EDA9-4713-AB46-ED7ED2C83280}" dt="2023-01-22T23:07:10.260" v="1555"/>
          <ac:inkMkLst>
            <pc:docMk/>
            <pc:sldMk cId="670975243" sldId="287"/>
            <ac:inkMk id="83" creationId="{E0EE5495-8272-EE20-3CDD-7238D322B5D6}"/>
          </ac:inkMkLst>
        </pc:inkChg>
        <pc:inkChg chg="add mod">
          <ac:chgData name="Michael Kuniega" userId="999f7fd1-0dc3-4cba-81fd-6a42a8d75a98" providerId="ADAL" clId="{80274674-EDA9-4713-AB46-ED7ED2C83280}" dt="2023-01-22T23:07:10.260" v="1555"/>
          <ac:inkMkLst>
            <pc:docMk/>
            <pc:sldMk cId="670975243" sldId="287"/>
            <ac:inkMk id="84" creationId="{5F971827-5ACE-F594-D836-A478DAD60A8D}"/>
          </ac:inkMkLst>
        </pc:inkChg>
        <pc:inkChg chg="add mod">
          <ac:chgData name="Michael Kuniega" userId="999f7fd1-0dc3-4cba-81fd-6a42a8d75a98" providerId="ADAL" clId="{80274674-EDA9-4713-AB46-ED7ED2C83280}" dt="2023-01-22T23:07:10.260" v="1555"/>
          <ac:inkMkLst>
            <pc:docMk/>
            <pc:sldMk cId="670975243" sldId="287"/>
            <ac:inkMk id="85" creationId="{C734F06F-18E5-9C63-1246-28CA399F9D1E}"/>
          </ac:inkMkLst>
        </pc:inkChg>
        <pc:inkChg chg="add del mod">
          <ac:chgData name="Michael Kuniega" userId="999f7fd1-0dc3-4cba-81fd-6a42a8d75a98" providerId="ADAL" clId="{80274674-EDA9-4713-AB46-ED7ED2C83280}" dt="2023-01-22T23:17:28.348" v="1901"/>
          <ac:inkMkLst>
            <pc:docMk/>
            <pc:sldMk cId="670975243" sldId="287"/>
            <ac:inkMk id="86" creationId="{03FB90E0-A1E5-05F2-E82E-C220EB4A1B10}"/>
          </ac:inkMkLst>
        </pc:inkChg>
        <pc:inkChg chg="add mod">
          <ac:chgData name="Michael Kuniega" userId="999f7fd1-0dc3-4cba-81fd-6a42a8d75a98" providerId="ADAL" clId="{80274674-EDA9-4713-AB46-ED7ED2C83280}" dt="2023-01-22T23:21:43.679" v="1968" actId="14100"/>
          <ac:inkMkLst>
            <pc:docMk/>
            <pc:sldMk cId="670975243" sldId="287"/>
            <ac:inkMk id="88" creationId="{A17D47E0-6758-89C1-2E49-66A6B6D2D776}"/>
          </ac:inkMkLst>
        </pc:inkChg>
        <pc:inkChg chg="add del">
          <ac:chgData name="Michael Kuniega" userId="999f7fd1-0dc3-4cba-81fd-6a42a8d75a98" providerId="ADAL" clId="{80274674-EDA9-4713-AB46-ED7ED2C83280}" dt="2023-01-22T23:15:25.241" v="1873"/>
          <ac:inkMkLst>
            <pc:docMk/>
            <pc:sldMk cId="670975243" sldId="287"/>
            <ac:inkMk id="89" creationId="{DB9FF669-80AD-4952-7885-8D98A1461DA6}"/>
          </ac:inkMkLst>
        </pc:inkChg>
        <pc:inkChg chg="add mod">
          <ac:chgData name="Michael Kuniega" userId="999f7fd1-0dc3-4cba-81fd-6a42a8d75a98" providerId="ADAL" clId="{80274674-EDA9-4713-AB46-ED7ED2C83280}" dt="2023-01-22T23:21:43.679" v="1968" actId="14100"/>
          <ac:inkMkLst>
            <pc:docMk/>
            <pc:sldMk cId="670975243" sldId="287"/>
            <ac:inkMk id="90" creationId="{E471AE90-09EE-CEC8-25ED-7E191BF13935}"/>
          </ac:inkMkLst>
        </pc:inkChg>
        <pc:inkChg chg="add mod">
          <ac:chgData name="Michael Kuniega" userId="999f7fd1-0dc3-4cba-81fd-6a42a8d75a98" providerId="ADAL" clId="{80274674-EDA9-4713-AB46-ED7ED2C83280}" dt="2023-01-22T23:21:43.679" v="1968" actId="14100"/>
          <ac:inkMkLst>
            <pc:docMk/>
            <pc:sldMk cId="670975243" sldId="287"/>
            <ac:inkMk id="91" creationId="{F6A258B7-031A-6B6B-F404-54728ECC4179}"/>
          </ac:inkMkLst>
        </pc:inkChg>
        <pc:inkChg chg="add mod">
          <ac:chgData name="Michael Kuniega" userId="999f7fd1-0dc3-4cba-81fd-6a42a8d75a98" providerId="ADAL" clId="{80274674-EDA9-4713-AB46-ED7ED2C83280}" dt="2023-01-22T23:21:43.679" v="1968" actId="14100"/>
          <ac:inkMkLst>
            <pc:docMk/>
            <pc:sldMk cId="670975243" sldId="287"/>
            <ac:inkMk id="92" creationId="{81E678C0-F730-5725-814E-BC3C5CC87F9F}"/>
          </ac:inkMkLst>
        </pc:inkChg>
        <pc:inkChg chg="add mod">
          <ac:chgData name="Michael Kuniega" userId="999f7fd1-0dc3-4cba-81fd-6a42a8d75a98" providerId="ADAL" clId="{80274674-EDA9-4713-AB46-ED7ED2C83280}" dt="2023-01-22T23:21:43.679" v="1968" actId="14100"/>
          <ac:inkMkLst>
            <pc:docMk/>
            <pc:sldMk cId="670975243" sldId="287"/>
            <ac:inkMk id="93" creationId="{2CF72D45-28C3-0064-0A6A-53F1947E029F}"/>
          </ac:inkMkLst>
        </pc:inkChg>
        <pc:inkChg chg="add mod">
          <ac:chgData name="Michael Kuniega" userId="999f7fd1-0dc3-4cba-81fd-6a42a8d75a98" providerId="ADAL" clId="{80274674-EDA9-4713-AB46-ED7ED2C83280}" dt="2023-01-22T23:21:43.679" v="1968" actId="14100"/>
          <ac:inkMkLst>
            <pc:docMk/>
            <pc:sldMk cId="670975243" sldId="287"/>
            <ac:inkMk id="94" creationId="{4033C9FD-0EF8-E2CA-44AA-044FCBA4C928}"/>
          </ac:inkMkLst>
        </pc:inkChg>
        <pc:inkChg chg="add mod">
          <ac:chgData name="Michael Kuniega" userId="999f7fd1-0dc3-4cba-81fd-6a42a8d75a98" providerId="ADAL" clId="{80274674-EDA9-4713-AB46-ED7ED2C83280}" dt="2023-01-22T23:21:43.679" v="1968" actId="14100"/>
          <ac:inkMkLst>
            <pc:docMk/>
            <pc:sldMk cId="670975243" sldId="287"/>
            <ac:inkMk id="96" creationId="{919B259B-D5B9-9340-4A80-DCA841F6BE95}"/>
          </ac:inkMkLst>
        </pc:inkChg>
        <pc:inkChg chg="add mod">
          <ac:chgData name="Michael Kuniega" userId="999f7fd1-0dc3-4cba-81fd-6a42a8d75a98" providerId="ADAL" clId="{80274674-EDA9-4713-AB46-ED7ED2C83280}" dt="2023-01-22T23:21:43.679" v="1968" actId="14100"/>
          <ac:inkMkLst>
            <pc:docMk/>
            <pc:sldMk cId="670975243" sldId="287"/>
            <ac:inkMk id="97" creationId="{DB3FAD35-16CA-B40F-44EA-F2BB0F6DB2C6}"/>
          </ac:inkMkLst>
        </pc:inkChg>
        <pc:inkChg chg="add del mod">
          <ac:chgData name="Michael Kuniega" userId="999f7fd1-0dc3-4cba-81fd-6a42a8d75a98" providerId="ADAL" clId="{80274674-EDA9-4713-AB46-ED7ED2C83280}" dt="2023-01-22T23:15:25.241" v="1872"/>
          <ac:inkMkLst>
            <pc:docMk/>
            <pc:sldMk cId="670975243" sldId="287"/>
            <ac:inkMk id="99" creationId="{E3B8C193-2924-C45A-8E99-2A3ABD265B86}"/>
          </ac:inkMkLst>
        </pc:inkChg>
        <pc:inkChg chg="add mod">
          <ac:chgData name="Michael Kuniega" userId="999f7fd1-0dc3-4cba-81fd-6a42a8d75a98" providerId="ADAL" clId="{80274674-EDA9-4713-AB46-ED7ED2C83280}" dt="2023-01-22T23:21:43.679" v="1968" actId="14100"/>
          <ac:inkMkLst>
            <pc:docMk/>
            <pc:sldMk cId="670975243" sldId="287"/>
            <ac:inkMk id="101" creationId="{801B4F2D-8FD1-5B78-94D1-ADD0221B2D48}"/>
          </ac:inkMkLst>
        </pc:inkChg>
        <pc:inkChg chg="add mod">
          <ac:chgData name="Michael Kuniega" userId="999f7fd1-0dc3-4cba-81fd-6a42a8d75a98" providerId="ADAL" clId="{80274674-EDA9-4713-AB46-ED7ED2C83280}" dt="2023-01-22T23:21:43.679" v="1968" actId="14100"/>
          <ac:inkMkLst>
            <pc:docMk/>
            <pc:sldMk cId="670975243" sldId="287"/>
            <ac:inkMk id="102" creationId="{A3A154BD-D004-5013-41E1-76197FD98E50}"/>
          </ac:inkMkLst>
        </pc:inkChg>
        <pc:inkChg chg="add mod">
          <ac:chgData name="Michael Kuniega" userId="999f7fd1-0dc3-4cba-81fd-6a42a8d75a98" providerId="ADAL" clId="{80274674-EDA9-4713-AB46-ED7ED2C83280}" dt="2023-01-22T23:21:43.679" v="1968" actId="14100"/>
          <ac:inkMkLst>
            <pc:docMk/>
            <pc:sldMk cId="670975243" sldId="287"/>
            <ac:inkMk id="103" creationId="{1341CDA5-1E4B-8B62-070C-6CCDE4113759}"/>
          </ac:inkMkLst>
        </pc:inkChg>
        <pc:inkChg chg="add mod">
          <ac:chgData name="Michael Kuniega" userId="999f7fd1-0dc3-4cba-81fd-6a42a8d75a98" providerId="ADAL" clId="{80274674-EDA9-4713-AB46-ED7ED2C83280}" dt="2023-01-22T23:21:43.679" v="1968" actId="14100"/>
          <ac:inkMkLst>
            <pc:docMk/>
            <pc:sldMk cId="670975243" sldId="287"/>
            <ac:inkMk id="104" creationId="{B3D796C7-8180-311F-6ACB-2B7D8E30B6A6}"/>
          </ac:inkMkLst>
        </pc:inkChg>
        <pc:inkChg chg="add mod">
          <ac:chgData name="Michael Kuniega" userId="999f7fd1-0dc3-4cba-81fd-6a42a8d75a98" providerId="ADAL" clId="{80274674-EDA9-4713-AB46-ED7ED2C83280}" dt="2023-01-22T23:21:43.679" v="1968" actId="14100"/>
          <ac:inkMkLst>
            <pc:docMk/>
            <pc:sldMk cId="670975243" sldId="287"/>
            <ac:inkMk id="105" creationId="{7D657A25-CCB3-96AF-C362-742FF63B1E76}"/>
          </ac:inkMkLst>
        </pc:inkChg>
        <pc:inkChg chg="add del mod">
          <ac:chgData name="Michael Kuniega" userId="999f7fd1-0dc3-4cba-81fd-6a42a8d75a98" providerId="ADAL" clId="{80274674-EDA9-4713-AB46-ED7ED2C83280}" dt="2023-01-22T23:15:25.241" v="1871"/>
          <ac:inkMkLst>
            <pc:docMk/>
            <pc:sldMk cId="670975243" sldId="287"/>
            <ac:inkMk id="106" creationId="{631C2CDB-0AA9-957B-21A1-E311F42A8C0F}"/>
          </ac:inkMkLst>
        </pc:inkChg>
        <pc:inkChg chg="add mod">
          <ac:chgData name="Michael Kuniega" userId="999f7fd1-0dc3-4cba-81fd-6a42a8d75a98" providerId="ADAL" clId="{80274674-EDA9-4713-AB46-ED7ED2C83280}" dt="2023-01-22T23:21:43.679" v="1968" actId="14100"/>
          <ac:inkMkLst>
            <pc:docMk/>
            <pc:sldMk cId="670975243" sldId="287"/>
            <ac:inkMk id="108" creationId="{79C8FD15-F550-C700-8A4C-92AF74721C1D}"/>
          </ac:inkMkLst>
        </pc:inkChg>
        <pc:inkChg chg="add mod">
          <ac:chgData name="Michael Kuniega" userId="999f7fd1-0dc3-4cba-81fd-6a42a8d75a98" providerId="ADAL" clId="{80274674-EDA9-4713-AB46-ED7ED2C83280}" dt="2023-01-22T23:21:43.679" v="1968" actId="14100"/>
          <ac:inkMkLst>
            <pc:docMk/>
            <pc:sldMk cId="670975243" sldId="287"/>
            <ac:inkMk id="109" creationId="{F3B28900-9B99-4D9E-F3B3-9F0CCDEA149B}"/>
          </ac:inkMkLst>
        </pc:inkChg>
        <pc:inkChg chg="add mod">
          <ac:chgData name="Michael Kuniega" userId="999f7fd1-0dc3-4cba-81fd-6a42a8d75a98" providerId="ADAL" clId="{80274674-EDA9-4713-AB46-ED7ED2C83280}" dt="2023-01-22T23:21:43.679" v="1968" actId="14100"/>
          <ac:inkMkLst>
            <pc:docMk/>
            <pc:sldMk cId="670975243" sldId="287"/>
            <ac:inkMk id="110" creationId="{53B8A951-3739-82AD-D28F-2C1FF9E09D90}"/>
          </ac:inkMkLst>
        </pc:inkChg>
        <pc:inkChg chg="add mod">
          <ac:chgData name="Michael Kuniega" userId="999f7fd1-0dc3-4cba-81fd-6a42a8d75a98" providerId="ADAL" clId="{80274674-EDA9-4713-AB46-ED7ED2C83280}" dt="2023-01-22T23:21:43.679" v="1968" actId="14100"/>
          <ac:inkMkLst>
            <pc:docMk/>
            <pc:sldMk cId="670975243" sldId="287"/>
            <ac:inkMk id="112" creationId="{9104370C-4E6E-12C5-E38D-11F7155ABB09}"/>
          </ac:inkMkLst>
        </pc:inkChg>
        <pc:inkChg chg="add mod">
          <ac:chgData name="Michael Kuniega" userId="999f7fd1-0dc3-4cba-81fd-6a42a8d75a98" providerId="ADAL" clId="{80274674-EDA9-4713-AB46-ED7ED2C83280}" dt="2023-01-22T23:21:43.679" v="1968" actId="14100"/>
          <ac:inkMkLst>
            <pc:docMk/>
            <pc:sldMk cId="670975243" sldId="287"/>
            <ac:inkMk id="113" creationId="{C2E4E921-C5B5-B00E-0528-A54F4558206D}"/>
          </ac:inkMkLst>
        </pc:inkChg>
        <pc:inkChg chg="add del mod">
          <ac:chgData name="Michael Kuniega" userId="999f7fd1-0dc3-4cba-81fd-6a42a8d75a98" providerId="ADAL" clId="{80274674-EDA9-4713-AB46-ED7ED2C83280}" dt="2023-01-22T23:15:25.226" v="1870"/>
          <ac:inkMkLst>
            <pc:docMk/>
            <pc:sldMk cId="670975243" sldId="287"/>
            <ac:inkMk id="114" creationId="{2579839D-0D69-A291-B604-905946D7FE46}"/>
          </ac:inkMkLst>
        </pc:inkChg>
        <pc:inkChg chg="add mod">
          <ac:chgData name="Michael Kuniega" userId="999f7fd1-0dc3-4cba-81fd-6a42a8d75a98" providerId="ADAL" clId="{80274674-EDA9-4713-AB46-ED7ED2C83280}" dt="2023-01-22T23:21:43.679" v="1968" actId="14100"/>
          <ac:inkMkLst>
            <pc:docMk/>
            <pc:sldMk cId="670975243" sldId="287"/>
            <ac:inkMk id="116" creationId="{BE68619D-202E-F49C-02EC-ADEEBB419F7F}"/>
          </ac:inkMkLst>
        </pc:inkChg>
        <pc:inkChg chg="add mod">
          <ac:chgData name="Michael Kuniega" userId="999f7fd1-0dc3-4cba-81fd-6a42a8d75a98" providerId="ADAL" clId="{80274674-EDA9-4713-AB46-ED7ED2C83280}" dt="2023-01-22T23:21:43.679" v="1968" actId="14100"/>
          <ac:inkMkLst>
            <pc:docMk/>
            <pc:sldMk cId="670975243" sldId="287"/>
            <ac:inkMk id="117" creationId="{EC5F6A5E-8ACB-5942-7D76-3654B8123B36}"/>
          </ac:inkMkLst>
        </pc:inkChg>
        <pc:inkChg chg="add mod">
          <ac:chgData name="Michael Kuniega" userId="999f7fd1-0dc3-4cba-81fd-6a42a8d75a98" providerId="ADAL" clId="{80274674-EDA9-4713-AB46-ED7ED2C83280}" dt="2023-01-22T23:21:43.679" v="1968" actId="14100"/>
          <ac:inkMkLst>
            <pc:docMk/>
            <pc:sldMk cId="670975243" sldId="287"/>
            <ac:inkMk id="118" creationId="{EAEED723-3189-4191-22D5-1668B067BF23}"/>
          </ac:inkMkLst>
        </pc:inkChg>
        <pc:inkChg chg="add mod">
          <ac:chgData name="Michael Kuniega" userId="999f7fd1-0dc3-4cba-81fd-6a42a8d75a98" providerId="ADAL" clId="{80274674-EDA9-4713-AB46-ED7ED2C83280}" dt="2023-01-22T23:21:43.679" v="1968" actId="14100"/>
          <ac:inkMkLst>
            <pc:docMk/>
            <pc:sldMk cId="670975243" sldId="287"/>
            <ac:inkMk id="119" creationId="{29BE5108-35C1-2397-93CA-147A7362F5DC}"/>
          </ac:inkMkLst>
        </pc:inkChg>
        <pc:inkChg chg="add mod">
          <ac:chgData name="Michael Kuniega" userId="999f7fd1-0dc3-4cba-81fd-6a42a8d75a98" providerId="ADAL" clId="{80274674-EDA9-4713-AB46-ED7ED2C83280}" dt="2023-01-22T23:21:43.679" v="1968" actId="14100"/>
          <ac:inkMkLst>
            <pc:docMk/>
            <pc:sldMk cId="670975243" sldId="287"/>
            <ac:inkMk id="120" creationId="{277D4707-A835-4E7C-2B05-0EFDC2B058EF}"/>
          </ac:inkMkLst>
        </pc:inkChg>
        <pc:inkChg chg="add del mod">
          <ac:chgData name="Michael Kuniega" userId="999f7fd1-0dc3-4cba-81fd-6a42a8d75a98" providerId="ADAL" clId="{80274674-EDA9-4713-AB46-ED7ED2C83280}" dt="2023-01-22T23:15:25.226" v="1869"/>
          <ac:inkMkLst>
            <pc:docMk/>
            <pc:sldMk cId="670975243" sldId="287"/>
            <ac:inkMk id="121" creationId="{7F905DBE-B75D-2B8F-DE61-934CD3F5F535}"/>
          </ac:inkMkLst>
        </pc:inkChg>
        <pc:inkChg chg="add mod">
          <ac:chgData name="Michael Kuniega" userId="999f7fd1-0dc3-4cba-81fd-6a42a8d75a98" providerId="ADAL" clId="{80274674-EDA9-4713-AB46-ED7ED2C83280}" dt="2023-01-22T23:21:43.679" v="1968" actId="14100"/>
          <ac:inkMkLst>
            <pc:docMk/>
            <pc:sldMk cId="670975243" sldId="287"/>
            <ac:inkMk id="123" creationId="{7192D4F8-59DC-3418-1798-D4C6B629F2EC}"/>
          </ac:inkMkLst>
        </pc:inkChg>
        <pc:inkChg chg="add mod">
          <ac:chgData name="Michael Kuniega" userId="999f7fd1-0dc3-4cba-81fd-6a42a8d75a98" providerId="ADAL" clId="{80274674-EDA9-4713-AB46-ED7ED2C83280}" dt="2023-01-22T23:21:43.679" v="1968" actId="14100"/>
          <ac:inkMkLst>
            <pc:docMk/>
            <pc:sldMk cId="670975243" sldId="287"/>
            <ac:inkMk id="124" creationId="{52C7A3F1-F2AF-A0A6-1FEF-A291A33CE613}"/>
          </ac:inkMkLst>
        </pc:inkChg>
        <pc:inkChg chg="add mod">
          <ac:chgData name="Michael Kuniega" userId="999f7fd1-0dc3-4cba-81fd-6a42a8d75a98" providerId="ADAL" clId="{80274674-EDA9-4713-AB46-ED7ED2C83280}" dt="2023-01-22T23:21:43.679" v="1968" actId="14100"/>
          <ac:inkMkLst>
            <pc:docMk/>
            <pc:sldMk cId="670975243" sldId="287"/>
            <ac:inkMk id="125" creationId="{AF4C39F8-3D7C-A54C-A320-98B48DC70277}"/>
          </ac:inkMkLst>
        </pc:inkChg>
        <pc:inkChg chg="add mod">
          <ac:chgData name="Michael Kuniega" userId="999f7fd1-0dc3-4cba-81fd-6a42a8d75a98" providerId="ADAL" clId="{80274674-EDA9-4713-AB46-ED7ED2C83280}" dt="2023-01-22T23:21:43.679" v="1968" actId="14100"/>
          <ac:inkMkLst>
            <pc:docMk/>
            <pc:sldMk cId="670975243" sldId="287"/>
            <ac:inkMk id="126" creationId="{CC7B2B71-E033-9706-2EFE-50828F5C23B2}"/>
          </ac:inkMkLst>
        </pc:inkChg>
        <pc:inkChg chg="add mod">
          <ac:chgData name="Michael Kuniega" userId="999f7fd1-0dc3-4cba-81fd-6a42a8d75a98" providerId="ADAL" clId="{80274674-EDA9-4713-AB46-ED7ED2C83280}" dt="2023-01-22T23:21:43.679" v="1968" actId="14100"/>
          <ac:inkMkLst>
            <pc:docMk/>
            <pc:sldMk cId="670975243" sldId="287"/>
            <ac:inkMk id="127" creationId="{938B5156-A71B-1DCC-2AC1-1D228497E9B7}"/>
          </ac:inkMkLst>
        </pc:inkChg>
        <pc:inkChg chg="add mod">
          <ac:chgData name="Michael Kuniega" userId="999f7fd1-0dc3-4cba-81fd-6a42a8d75a98" providerId="ADAL" clId="{80274674-EDA9-4713-AB46-ED7ED2C83280}" dt="2023-01-22T23:21:43.679" v="1968" actId="14100"/>
          <ac:inkMkLst>
            <pc:docMk/>
            <pc:sldMk cId="670975243" sldId="287"/>
            <ac:inkMk id="128" creationId="{5601F534-8344-0F21-7D0B-52DAB6890B7E}"/>
          </ac:inkMkLst>
        </pc:inkChg>
        <pc:inkChg chg="add del mod">
          <ac:chgData name="Michael Kuniega" userId="999f7fd1-0dc3-4cba-81fd-6a42a8d75a98" providerId="ADAL" clId="{80274674-EDA9-4713-AB46-ED7ED2C83280}" dt="2023-01-22T23:15:25.226" v="1868"/>
          <ac:inkMkLst>
            <pc:docMk/>
            <pc:sldMk cId="670975243" sldId="287"/>
            <ac:inkMk id="129" creationId="{1E393C69-6A56-A68F-9029-BD57A1C99CEE}"/>
          </ac:inkMkLst>
        </pc:inkChg>
        <pc:inkChg chg="add mod">
          <ac:chgData name="Michael Kuniega" userId="999f7fd1-0dc3-4cba-81fd-6a42a8d75a98" providerId="ADAL" clId="{80274674-EDA9-4713-AB46-ED7ED2C83280}" dt="2023-01-22T23:21:43.679" v="1968" actId="14100"/>
          <ac:inkMkLst>
            <pc:docMk/>
            <pc:sldMk cId="670975243" sldId="287"/>
            <ac:inkMk id="131" creationId="{423C0FBD-D6C8-58DC-D0CF-CECD0DC60CF1}"/>
          </ac:inkMkLst>
        </pc:inkChg>
        <pc:inkChg chg="add mod">
          <ac:chgData name="Michael Kuniega" userId="999f7fd1-0dc3-4cba-81fd-6a42a8d75a98" providerId="ADAL" clId="{80274674-EDA9-4713-AB46-ED7ED2C83280}" dt="2023-01-22T23:21:43.679" v="1968" actId="14100"/>
          <ac:inkMkLst>
            <pc:docMk/>
            <pc:sldMk cId="670975243" sldId="287"/>
            <ac:inkMk id="132" creationId="{F3271A38-B795-7F34-03DF-57801F45224A}"/>
          </ac:inkMkLst>
        </pc:inkChg>
        <pc:inkChg chg="add mod">
          <ac:chgData name="Michael Kuniega" userId="999f7fd1-0dc3-4cba-81fd-6a42a8d75a98" providerId="ADAL" clId="{80274674-EDA9-4713-AB46-ED7ED2C83280}" dt="2023-01-22T23:21:43.679" v="1968" actId="14100"/>
          <ac:inkMkLst>
            <pc:docMk/>
            <pc:sldMk cId="670975243" sldId="287"/>
            <ac:inkMk id="133" creationId="{A02A68DD-B789-B5DC-E955-8957A55CA180}"/>
          </ac:inkMkLst>
        </pc:inkChg>
        <pc:inkChg chg="add mod">
          <ac:chgData name="Michael Kuniega" userId="999f7fd1-0dc3-4cba-81fd-6a42a8d75a98" providerId="ADAL" clId="{80274674-EDA9-4713-AB46-ED7ED2C83280}" dt="2023-01-22T23:21:43.679" v="1968" actId="14100"/>
          <ac:inkMkLst>
            <pc:docMk/>
            <pc:sldMk cId="670975243" sldId="287"/>
            <ac:inkMk id="134" creationId="{E73C3D08-F39B-0B27-AA89-F068FD573FBF}"/>
          </ac:inkMkLst>
        </pc:inkChg>
        <pc:inkChg chg="add mod">
          <ac:chgData name="Michael Kuniega" userId="999f7fd1-0dc3-4cba-81fd-6a42a8d75a98" providerId="ADAL" clId="{80274674-EDA9-4713-AB46-ED7ED2C83280}" dt="2023-01-22T23:21:43.679" v="1968" actId="14100"/>
          <ac:inkMkLst>
            <pc:docMk/>
            <pc:sldMk cId="670975243" sldId="287"/>
            <ac:inkMk id="135" creationId="{ED6686DB-87A0-6278-CFE5-33D6CD658446}"/>
          </ac:inkMkLst>
        </pc:inkChg>
        <pc:inkChg chg="add mod">
          <ac:chgData name="Michael Kuniega" userId="999f7fd1-0dc3-4cba-81fd-6a42a8d75a98" providerId="ADAL" clId="{80274674-EDA9-4713-AB46-ED7ED2C83280}" dt="2023-01-22T23:21:43.679" v="1968" actId="14100"/>
          <ac:inkMkLst>
            <pc:docMk/>
            <pc:sldMk cId="670975243" sldId="287"/>
            <ac:inkMk id="136" creationId="{9309B9F9-6C86-DE92-1D6E-18FC65496456}"/>
          </ac:inkMkLst>
        </pc:inkChg>
        <pc:inkChg chg="add del mod">
          <ac:chgData name="Michael Kuniega" userId="999f7fd1-0dc3-4cba-81fd-6a42a8d75a98" providerId="ADAL" clId="{80274674-EDA9-4713-AB46-ED7ED2C83280}" dt="2023-01-22T23:15:25.226" v="1867"/>
          <ac:inkMkLst>
            <pc:docMk/>
            <pc:sldMk cId="670975243" sldId="287"/>
            <ac:inkMk id="137" creationId="{E0520660-D7DF-D0D6-5E46-0FCC5CB663DC}"/>
          </ac:inkMkLst>
        </pc:inkChg>
        <pc:inkChg chg="add del mod">
          <ac:chgData name="Michael Kuniega" userId="999f7fd1-0dc3-4cba-81fd-6a42a8d75a98" providerId="ADAL" clId="{80274674-EDA9-4713-AB46-ED7ED2C83280}" dt="2023-01-22T23:08:52.034" v="1616" actId="9405"/>
          <ac:inkMkLst>
            <pc:docMk/>
            <pc:sldMk cId="670975243" sldId="287"/>
            <ac:inkMk id="139" creationId="{7B0A8467-1BEE-EA6A-2510-AD7ED2A6FC1A}"/>
          </ac:inkMkLst>
        </pc:inkChg>
        <pc:inkChg chg="add del mod">
          <ac:chgData name="Michael Kuniega" userId="999f7fd1-0dc3-4cba-81fd-6a42a8d75a98" providerId="ADAL" clId="{80274674-EDA9-4713-AB46-ED7ED2C83280}" dt="2023-01-22T23:08:50.537" v="1615" actId="9405"/>
          <ac:inkMkLst>
            <pc:docMk/>
            <pc:sldMk cId="670975243" sldId="287"/>
            <ac:inkMk id="140" creationId="{B8FAD38A-8695-4945-2DA5-8FDDA843CB34}"/>
          </ac:inkMkLst>
        </pc:inkChg>
        <pc:inkChg chg="add del mod">
          <ac:chgData name="Michael Kuniega" userId="999f7fd1-0dc3-4cba-81fd-6a42a8d75a98" providerId="ADAL" clId="{80274674-EDA9-4713-AB46-ED7ED2C83280}" dt="2023-01-22T23:08:50.021" v="1614" actId="9405"/>
          <ac:inkMkLst>
            <pc:docMk/>
            <pc:sldMk cId="670975243" sldId="287"/>
            <ac:inkMk id="141" creationId="{22D4F597-730C-3489-2B82-87A4709B6B81}"/>
          </ac:inkMkLst>
        </pc:inkChg>
        <pc:inkChg chg="add del mod">
          <ac:chgData name="Michael Kuniega" userId="999f7fd1-0dc3-4cba-81fd-6a42a8d75a98" providerId="ADAL" clId="{80274674-EDA9-4713-AB46-ED7ED2C83280}" dt="2023-01-22T23:08:49.541" v="1613"/>
          <ac:inkMkLst>
            <pc:docMk/>
            <pc:sldMk cId="670975243" sldId="287"/>
            <ac:inkMk id="142" creationId="{64294294-04BB-F9B3-4C2D-9E2951EC85A6}"/>
          </ac:inkMkLst>
        </pc:inkChg>
        <pc:inkChg chg="add mod">
          <ac:chgData name="Michael Kuniega" userId="999f7fd1-0dc3-4cba-81fd-6a42a8d75a98" providerId="ADAL" clId="{80274674-EDA9-4713-AB46-ED7ED2C83280}" dt="2023-01-22T23:21:43.679" v="1968" actId="14100"/>
          <ac:inkMkLst>
            <pc:docMk/>
            <pc:sldMk cId="670975243" sldId="287"/>
            <ac:inkMk id="144" creationId="{655318F0-7196-4CD1-F753-8E60EF2F3DA1}"/>
          </ac:inkMkLst>
        </pc:inkChg>
        <pc:inkChg chg="add mod">
          <ac:chgData name="Michael Kuniega" userId="999f7fd1-0dc3-4cba-81fd-6a42a8d75a98" providerId="ADAL" clId="{80274674-EDA9-4713-AB46-ED7ED2C83280}" dt="2023-01-22T23:21:43.679" v="1968" actId="14100"/>
          <ac:inkMkLst>
            <pc:docMk/>
            <pc:sldMk cId="670975243" sldId="287"/>
            <ac:inkMk id="145" creationId="{00A57478-0523-135C-BADD-CBFFF41E7888}"/>
          </ac:inkMkLst>
        </pc:inkChg>
        <pc:inkChg chg="add mod">
          <ac:chgData name="Michael Kuniega" userId="999f7fd1-0dc3-4cba-81fd-6a42a8d75a98" providerId="ADAL" clId="{80274674-EDA9-4713-AB46-ED7ED2C83280}" dt="2023-01-22T23:21:43.679" v="1968" actId="14100"/>
          <ac:inkMkLst>
            <pc:docMk/>
            <pc:sldMk cId="670975243" sldId="287"/>
            <ac:inkMk id="146" creationId="{40E898B5-81AC-5F23-A3F4-DCCC8C2F08FC}"/>
          </ac:inkMkLst>
        </pc:inkChg>
        <pc:inkChg chg="add mod">
          <ac:chgData name="Michael Kuniega" userId="999f7fd1-0dc3-4cba-81fd-6a42a8d75a98" providerId="ADAL" clId="{80274674-EDA9-4713-AB46-ED7ED2C83280}" dt="2023-01-22T23:21:43.679" v="1968" actId="14100"/>
          <ac:inkMkLst>
            <pc:docMk/>
            <pc:sldMk cId="670975243" sldId="287"/>
            <ac:inkMk id="147" creationId="{2EA8B742-4C81-424E-522D-8FC0660F3C93}"/>
          </ac:inkMkLst>
        </pc:inkChg>
        <pc:inkChg chg="add mod">
          <ac:chgData name="Michael Kuniega" userId="999f7fd1-0dc3-4cba-81fd-6a42a8d75a98" providerId="ADAL" clId="{80274674-EDA9-4713-AB46-ED7ED2C83280}" dt="2023-01-22T23:21:43.679" v="1968" actId="14100"/>
          <ac:inkMkLst>
            <pc:docMk/>
            <pc:sldMk cId="670975243" sldId="287"/>
            <ac:inkMk id="148" creationId="{2923016C-AA5A-1EAA-8211-B3369A7347B6}"/>
          </ac:inkMkLst>
        </pc:inkChg>
        <pc:inkChg chg="add mod">
          <ac:chgData name="Michael Kuniega" userId="999f7fd1-0dc3-4cba-81fd-6a42a8d75a98" providerId="ADAL" clId="{80274674-EDA9-4713-AB46-ED7ED2C83280}" dt="2023-01-22T23:21:43.679" v="1968" actId="14100"/>
          <ac:inkMkLst>
            <pc:docMk/>
            <pc:sldMk cId="670975243" sldId="287"/>
            <ac:inkMk id="149" creationId="{AA99C3AD-67AF-D1C3-5ADE-C568465E3215}"/>
          </ac:inkMkLst>
        </pc:inkChg>
        <pc:inkChg chg="add mod">
          <ac:chgData name="Michael Kuniega" userId="999f7fd1-0dc3-4cba-81fd-6a42a8d75a98" providerId="ADAL" clId="{80274674-EDA9-4713-AB46-ED7ED2C83280}" dt="2023-01-22T23:21:43.679" v="1968" actId="14100"/>
          <ac:inkMkLst>
            <pc:docMk/>
            <pc:sldMk cId="670975243" sldId="287"/>
            <ac:inkMk id="150" creationId="{F51B0CF4-ACD8-C887-D72F-8DBAE1A1A558}"/>
          </ac:inkMkLst>
        </pc:inkChg>
        <pc:inkChg chg="add mod">
          <ac:chgData name="Michael Kuniega" userId="999f7fd1-0dc3-4cba-81fd-6a42a8d75a98" providerId="ADAL" clId="{80274674-EDA9-4713-AB46-ED7ED2C83280}" dt="2023-01-22T23:21:43.679" v="1968" actId="14100"/>
          <ac:inkMkLst>
            <pc:docMk/>
            <pc:sldMk cId="670975243" sldId="287"/>
            <ac:inkMk id="152" creationId="{4D062CD2-9FED-E3E2-DD2C-3956EC2F4F76}"/>
          </ac:inkMkLst>
        </pc:inkChg>
        <pc:inkChg chg="add mod">
          <ac:chgData name="Michael Kuniega" userId="999f7fd1-0dc3-4cba-81fd-6a42a8d75a98" providerId="ADAL" clId="{80274674-EDA9-4713-AB46-ED7ED2C83280}" dt="2023-01-22T23:21:43.679" v="1968" actId="14100"/>
          <ac:inkMkLst>
            <pc:docMk/>
            <pc:sldMk cId="670975243" sldId="287"/>
            <ac:inkMk id="153" creationId="{377ACF72-2D6A-AD83-07D8-EB84D1C94394}"/>
          </ac:inkMkLst>
        </pc:inkChg>
        <pc:inkChg chg="add mod">
          <ac:chgData name="Michael Kuniega" userId="999f7fd1-0dc3-4cba-81fd-6a42a8d75a98" providerId="ADAL" clId="{80274674-EDA9-4713-AB46-ED7ED2C83280}" dt="2023-01-22T23:21:43.679" v="1968" actId="14100"/>
          <ac:inkMkLst>
            <pc:docMk/>
            <pc:sldMk cId="670975243" sldId="287"/>
            <ac:inkMk id="154" creationId="{625CB4CC-8432-61E1-2B2D-CD33205AA1D4}"/>
          </ac:inkMkLst>
        </pc:inkChg>
        <pc:inkChg chg="add mod">
          <ac:chgData name="Michael Kuniega" userId="999f7fd1-0dc3-4cba-81fd-6a42a8d75a98" providerId="ADAL" clId="{80274674-EDA9-4713-AB46-ED7ED2C83280}" dt="2023-01-22T23:21:43.679" v="1968" actId="14100"/>
          <ac:inkMkLst>
            <pc:docMk/>
            <pc:sldMk cId="670975243" sldId="287"/>
            <ac:inkMk id="155" creationId="{F8624F34-A9CD-6846-0D96-D9A8770283E3}"/>
          </ac:inkMkLst>
        </pc:inkChg>
        <pc:inkChg chg="add mod">
          <ac:chgData name="Michael Kuniega" userId="999f7fd1-0dc3-4cba-81fd-6a42a8d75a98" providerId="ADAL" clId="{80274674-EDA9-4713-AB46-ED7ED2C83280}" dt="2023-01-22T23:21:43.679" v="1968" actId="14100"/>
          <ac:inkMkLst>
            <pc:docMk/>
            <pc:sldMk cId="670975243" sldId="287"/>
            <ac:inkMk id="157" creationId="{5359D503-68B8-48B7-5943-07791E3E436D}"/>
          </ac:inkMkLst>
        </pc:inkChg>
        <pc:inkChg chg="add mod">
          <ac:chgData name="Michael Kuniega" userId="999f7fd1-0dc3-4cba-81fd-6a42a8d75a98" providerId="ADAL" clId="{80274674-EDA9-4713-AB46-ED7ED2C83280}" dt="2023-01-22T23:21:43.679" v="1968" actId="14100"/>
          <ac:inkMkLst>
            <pc:docMk/>
            <pc:sldMk cId="670975243" sldId="287"/>
            <ac:inkMk id="158" creationId="{7E506EE7-DE45-3D21-1F33-1C2180CF5E33}"/>
          </ac:inkMkLst>
        </pc:inkChg>
        <pc:inkChg chg="add mod">
          <ac:chgData name="Michael Kuniega" userId="999f7fd1-0dc3-4cba-81fd-6a42a8d75a98" providerId="ADAL" clId="{80274674-EDA9-4713-AB46-ED7ED2C83280}" dt="2023-01-22T23:21:43.679" v="1968" actId="14100"/>
          <ac:inkMkLst>
            <pc:docMk/>
            <pc:sldMk cId="670975243" sldId="287"/>
            <ac:inkMk id="159" creationId="{F5C02F28-4592-C992-0407-B82DA1068C74}"/>
          </ac:inkMkLst>
        </pc:inkChg>
        <pc:inkChg chg="add mod">
          <ac:chgData name="Michael Kuniega" userId="999f7fd1-0dc3-4cba-81fd-6a42a8d75a98" providerId="ADAL" clId="{80274674-EDA9-4713-AB46-ED7ED2C83280}" dt="2023-01-22T23:21:43.679" v="1968" actId="14100"/>
          <ac:inkMkLst>
            <pc:docMk/>
            <pc:sldMk cId="670975243" sldId="287"/>
            <ac:inkMk id="160" creationId="{897B6501-833A-2811-A317-239BEA18F440}"/>
          </ac:inkMkLst>
        </pc:inkChg>
        <pc:inkChg chg="add mod">
          <ac:chgData name="Michael Kuniega" userId="999f7fd1-0dc3-4cba-81fd-6a42a8d75a98" providerId="ADAL" clId="{80274674-EDA9-4713-AB46-ED7ED2C83280}" dt="2023-01-22T23:21:43.679" v="1968" actId="14100"/>
          <ac:inkMkLst>
            <pc:docMk/>
            <pc:sldMk cId="670975243" sldId="287"/>
            <ac:inkMk id="161" creationId="{84A7DD5D-CCFD-7340-3FFB-82C79BCA8DC4}"/>
          </ac:inkMkLst>
        </pc:inkChg>
        <pc:inkChg chg="add mod">
          <ac:chgData name="Michael Kuniega" userId="999f7fd1-0dc3-4cba-81fd-6a42a8d75a98" providerId="ADAL" clId="{80274674-EDA9-4713-AB46-ED7ED2C83280}" dt="2023-01-22T23:21:43.679" v="1968" actId="14100"/>
          <ac:inkMkLst>
            <pc:docMk/>
            <pc:sldMk cId="670975243" sldId="287"/>
            <ac:inkMk id="162" creationId="{99BC3B36-C09F-A26E-403B-01147550D0A5}"/>
          </ac:inkMkLst>
        </pc:inkChg>
        <pc:inkChg chg="add mod">
          <ac:chgData name="Michael Kuniega" userId="999f7fd1-0dc3-4cba-81fd-6a42a8d75a98" providerId="ADAL" clId="{80274674-EDA9-4713-AB46-ED7ED2C83280}" dt="2023-01-22T23:21:43.679" v="1968" actId="14100"/>
          <ac:inkMkLst>
            <pc:docMk/>
            <pc:sldMk cId="670975243" sldId="287"/>
            <ac:inkMk id="166" creationId="{49FACCB3-5CA0-2A00-E09C-09D55F221F60}"/>
          </ac:inkMkLst>
        </pc:inkChg>
        <pc:inkChg chg="add mod">
          <ac:chgData name="Michael Kuniega" userId="999f7fd1-0dc3-4cba-81fd-6a42a8d75a98" providerId="ADAL" clId="{80274674-EDA9-4713-AB46-ED7ED2C83280}" dt="2023-01-22T23:21:43.679" v="1968" actId="14100"/>
          <ac:inkMkLst>
            <pc:docMk/>
            <pc:sldMk cId="670975243" sldId="287"/>
            <ac:inkMk id="167" creationId="{3499B16A-E9B3-8C36-C538-E8929A221093}"/>
          </ac:inkMkLst>
        </pc:inkChg>
        <pc:inkChg chg="add mod">
          <ac:chgData name="Michael Kuniega" userId="999f7fd1-0dc3-4cba-81fd-6a42a8d75a98" providerId="ADAL" clId="{80274674-EDA9-4713-AB46-ED7ED2C83280}" dt="2023-01-22T23:21:43.679" v="1968" actId="14100"/>
          <ac:inkMkLst>
            <pc:docMk/>
            <pc:sldMk cId="670975243" sldId="287"/>
            <ac:inkMk id="168" creationId="{B636B804-C6C1-6BFE-6E5D-A2B8120A4373}"/>
          </ac:inkMkLst>
        </pc:inkChg>
        <pc:inkChg chg="add mod">
          <ac:chgData name="Michael Kuniega" userId="999f7fd1-0dc3-4cba-81fd-6a42a8d75a98" providerId="ADAL" clId="{80274674-EDA9-4713-AB46-ED7ED2C83280}" dt="2023-01-22T23:21:43.679" v="1968" actId="14100"/>
          <ac:inkMkLst>
            <pc:docMk/>
            <pc:sldMk cId="670975243" sldId="287"/>
            <ac:inkMk id="169" creationId="{394D06D8-3673-8E21-1330-420373B52700}"/>
          </ac:inkMkLst>
        </pc:inkChg>
        <pc:inkChg chg="add mod">
          <ac:chgData name="Michael Kuniega" userId="999f7fd1-0dc3-4cba-81fd-6a42a8d75a98" providerId="ADAL" clId="{80274674-EDA9-4713-AB46-ED7ED2C83280}" dt="2023-01-22T23:21:43.679" v="1968" actId="14100"/>
          <ac:inkMkLst>
            <pc:docMk/>
            <pc:sldMk cId="670975243" sldId="287"/>
            <ac:inkMk id="170" creationId="{58189420-B685-8A80-4F30-F738F61C7D91}"/>
          </ac:inkMkLst>
        </pc:inkChg>
        <pc:inkChg chg="add mod">
          <ac:chgData name="Michael Kuniega" userId="999f7fd1-0dc3-4cba-81fd-6a42a8d75a98" providerId="ADAL" clId="{80274674-EDA9-4713-AB46-ED7ED2C83280}" dt="2023-01-22T23:21:43.679" v="1968" actId="14100"/>
          <ac:inkMkLst>
            <pc:docMk/>
            <pc:sldMk cId="670975243" sldId="287"/>
            <ac:inkMk id="171" creationId="{4DD4FA76-53E0-2C1A-2F94-86B0981BFA60}"/>
          </ac:inkMkLst>
        </pc:inkChg>
        <pc:inkChg chg="add mod">
          <ac:chgData name="Michael Kuniega" userId="999f7fd1-0dc3-4cba-81fd-6a42a8d75a98" providerId="ADAL" clId="{80274674-EDA9-4713-AB46-ED7ED2C83280}" dt="2023-01-22T23:21:43.679" v="1968" actId="14100"/>
          <ac:inkMkLst>
            <pc:docMk/>
            <pc:sldMk cId="670975243" sldId="287"/>
            <ac:inkMk id="173" creationId="{580E67A8-F4AB-3A88-E95F-E6B39BA03B62}"/>
          </ac:inkMkLst>
        </pc:inkChg>
        <pc:inkChg chg="add mod">
          <ac:chgData name="Michael Kuniega" userId="999f7fd1-0dc3-4cba-81fd-6a42a8d75a98" providerId="ADAL" clId="{80274674-EDA9-4713-AB46-ED7ED2C83280}" dt="2023-01-22T23:21:43.679" v="1968" actId="14100"/>
          <ac:inkMkLst>
            <pc:docMk/>
            <pc:sldMk cId="670975243" sldId="287"/>
            <ac:inkMk id="174" creationId="{BF3DF91E-22C2-1AA4-918A-3A6CF6D21E6F}"/>
          </ac:inkMkLst>
        </pc:inkChg>
        <pc:inkChg chg="add mod">
          <ac:chgData name="Michael Kuniega" userId="999f7fd1-0dc3-4cba-81fd-6a42a8d75a98" providerId="ADAL" clId="{80274674-EDA9-4713-AB46-ED7ED2C83280}" dt="2023-01-22T23:21:43.679" v="1968" actId="14100"/>
          <ac:inkMkLst>
            <pc:docMk/>
            <pc:sldMk cId="670975243" sldId="287"/>
            <ac:inkMk id="175" creationId="{2EDB7464-52C6-4D27-61F8-AF987C804B55}"/>
          </ac:inkMkLst>
        </pc:inkChg>
        <pc:inkChg chg="add mod">
          <ac:chgData name="Michael Kuniega" userId="999f7fd1-0dc3-4cba-81fd-6a42a8d75a98" providerId="ADAL" clId="{80274674-EDA9-4713-AB46-ED7ED2C83280}" dt="2023-01-22T23:21:43.679" v="1968" actId="14100"/>
          <ac:inkMkLst>
            <pc:docMk/>
            <pc:sldMk cId="670975243" sldId="287"/>
            <ac:inkMk id="176" creationId="{2352F6C2-40D2-6F5C-F9C9-8287BB6D0BA2}"/>
          </ac:inkMkLst>
        </pc:inkChg>
        <pc:inkChg chg="add mod">
          <ac:chgData name="Michael Kuniega" userId="999f7fd1-0dc3-4cba-81fd-6a42a8d75a98" providerId="ADAL" clId="{80274674-EDA9-4713-AB46-ED7ED2C83280}" dt="2023-01-22T23:21:43.679" v="1968" actId="14100"/>
          <ac:inkMkLst>
            <pc:docMk/>
            <pc:sldMk cId="670975243" sldId="287"/>
            <ac:inkMk id="179" creationId="{BECB0A17-4ED7-F740-6E9E-E370A0CADD60}"/>
          </ac:inkMkLst>
        </pc:inkChg>
        <pc:inkChg chg="add mod">
          <ac:chgData name="Michael Kuniega" userId="999f7fd1-0dc3-4cba-81fd-6a42a8d75a98" providerId="ADAL" clId="{80274674-EDA9-4713-AB46-ED7ED2C83280}" dt="2023-01-22T23:21:43.679" v="1968" actId="14100"/>
          <ac:inkMkLst>
            <pc:docMk/>
            <pc:sldMk cId="670975243" sldId="287"/>
            <ac:inkMk id="180" creationId="{9ACF7DBB-90D1-81A3-8452-8BC0C4469AAE}"/>
          </ac:inkMkLst>
        </pc:inkChg>
        <pc:inkChg chg="add mod">
          <ac:chgData name="Michael Kuniega" userId="999f7fd1-0dc3-4cba-81fd-6a42a8d75a98" providerId="ADAL" clId="{80274674-EDA9-4713-AB46-ED7ED2C83280}" dt="2023-01-22T23:21:43.679" v="1968" actId="14100"/>
          <ac:inkMkLst>
            <pc:docMk/>
            <pc:sldMk cId="670975243" sldId="287"/>
            <ac:inkMk id="181" creationId="{62C470DB-5438-656B-0C61-76B440D43BAD}"/>
          </ac:inkMkLst>
        </pc:inkChg>
        <pc:inkChg chg="add mod">
          <ac:chgData name="Michael Kuniega" userId="999f7fd1-0dc3-4cba-81fd-6a42a8d75a98" providerId="ADAL" clId="{80274674-EDA9-4713-AB46-ED7ED2C83280}" dt="2023-01-22T23:21:43.679" v="1968" actId="14100"/>
          <ac:inkMkLst>
            <pc:docMk/>
            <pc:sldMk cId="670975243" sldId="287"/>
            <ac:inkMk id="182" creationId="{482A7C18-B0E6-AE15-29B1-B543E1C41029}"/>
          </ac:inkMkLst>
        </pc:inkChg>
        <pc:inkChg chg="add mod">
          <ac:chgData name="Michael Kuniega" userId="999f7fd1-0dc3-4cba-81fd-6a42a8d75a98" providerId="ADAL" clId="{80274674-EDA9-4713-AB46-ED7ED2C83280}" dt="2023-01-22T23:21:43.679" v="1968" actId="14100"/>
          <ac:inkMkLst>
            <pc:docMk/>
            <pc:sldMk cId="670975243" sldId="287"/>
            <ac:inkMk id="185" creationId="{0B54175A-6AB8-2C53-F54E-A55D94073E15}"/>
          </ac:inkMkLst>
        </pc:inkChg>
        <pc:inkChg chg="add mod">
          <ac:chgData name="Michael Kuniega" userId="999f7fd1-0dc3-4cba-81fd-6a42a8d75a98" providerId="ADAL" clId="{80274674-EDA9-4713-AB46-ED7ED2C83280}" dt="2023-01-22T23:21:43.679" v="1968" actId="14100"/>
          <ac:inkMkLst>
            <pc:docMk/>
            <pc:sldMk cId="670975243" sldId="287"/>
            <ac:inkMk id="186" creationId="{F26C1771-9CEA-CB27-CA34-A31CC17561CF}"/>
          </ac:inkMkLst>
        </pc:inkChg>
        <pc:inkChg chg="add mod">
          <ac:chgData name="Michael Kuniega" userId="999f7fd1-0dc3-4cba-81fd-6a42a8d75a98" providerId="ADAL" clId="{80274674-EDA9-4713-AB46-ED7ED2C83280}" dt="2023-01-22T23:21:43.679" v="1968" actId="14100"/>
          <ac:inkMkLst>
            <pc:docMk/>
            <pc:sldMk cId="670975243" sldId="287"/>
            <ac:inkMk id="187" creationId="{FCD7EEEC-A730-3936-6956-6464D69397D0}"/>
          </ac:inkMkLst>
        </pc:inkChg>
        <pc:inkChg chg="add mod">
          <ac:chgData name="Michael Kuniega" userId="999f7fd1-0dc3-4cba-81fd-6a42a8d75a98" providerId="ADAL" clId="{80274674-EDA9-4713-AB46-ED7ED2C83280}" dt="2023-01-22T23:21:43.679" v="1968" actId="14100"/>
          <ac:inkMkLst>
            <pc:docMk/>
            <pc:sldMk cId="670975243" sldId="287"/>
            <ac:inkMk id="188" creationId="{9C0DD708-E7F1-76BF-EDF7-2BF29EE641CB}"/>
          </ac:inkMkLst>
        </pc:inkChg>
        <pc:inkChg chg="add mod">
          <ac:chgData name="Michael Kuniega" userId="999f7fd1-0dc3-4cba-81fd-6a42a8d75a98" providerId="ADAL" clId="{80274674-EDA9-4713-AB46-ED7ED2C83280}" dt="2023-01-22T23:21:43.679" v="1968" actId="14100"/>
          <ac:inkMkLst>
            <pc:docMk/>
            <pc:sldMk cId="670975243" sldId="287"/>
            <ac:inkMk id="189" creationId="{437A9511-3939-1C98-89C3-1039B312A5F6}"/>
          </ac:inkMkLst>
        </pc:inkChg>
        <pc:inkChg chg="add mod">
          <ac:chgData name="Michael Kuniega" userId="999f7fd1-0dc3-4cba-81fd-6a42a8d75a98" providerId="ADAL" clId="{80274674-EDA9-4713-AB46-ED7ED2C83280}" dt="2023-01-22T23:21:43.679" v="1968" actId="14100"/>
          <ac:inkMkLst>
            <pc:docMk/>
            <pc:sldMk cId="670975243" sldId="287"/>
            <ac:inkMk id="190" creationId="{A5E0901E-488C-235B-5934-D0F322B71888}"/>
          </ac:inkMkLst>
        </pc:inkChg>
        <pc:inkChg chg="add mod">
          <ac:chgData name="Michael Kuniega" userId="999f7fd1-0dc3-4cba-81fd-6a42a8d75a98" providerId="ADAL" clId="{80274674-EDA9-4713-AB46-ED7ED2C83280}" dt="2023-01-22T23:21:43.679" v="1968" actId="14100"/>
          <ac:inkMkLst>
            <pc:docMk/>
            <pc:sldMk cId="670975243" sldId="287"/>
            <ac:inkMk id="191" creationId="{ED17DDA5-AC40-3499-EAC7-11EB041EFF8D}"/>
          </ac:inkMkLst>
        </pc:inkChg>
        <pc:inkChg chg="add mod">
          <ac:chgData name="Michael Kuniega" userId="999f7fd1-0dc3-4cba-81fd-6a42a8d75a98" providerId="ADAL" clId="{80274674-EDA9-4713-AB46-ED7ED2C83280}" dt="2023-01-22T23:21:43.679" v="1968" actId="14100"/>
          <ac:inkMkLst>
            <pc:docMk/>
            <pc:sldMk cId="670975243" sldId="287"/>
            <ac:inkMk id="193" creationId="{4AD0F4ED-6FA1-2EC7-9332-13D6CA488961}"/>
          </ac:inkMkLst>
        </pc:inkChg>
        <pc:inkChg chg="add mod">
          <ac:chgData name="Michael Kuniega" userId="999f7fd1-0dc3-4cba-81fd-6a42a8d75a98" providerId="ADAL" clId="{80274674-EDA9-4713-AB46-ED7ED2C83280}" dt="2023-01-22T23:21:43.679" v="1968" actId="14100"/>
          <ac:inkMkLst>
            <pc:docMk/>
            <pc:sldMk cId="670975243" sldId="287"/>
            <ac:inkMk id="194" creationId="{C5E1151B-CAF6-0BAF-9BBF-2F909A111836}"/>
          </ac:inkMkLst>
        </pc:inkChg>
        <pc:inkChg chg="add mod">
          <ac:chgData name="Michael Kuniega" userId="999f7fd1-0dc3-4cba-81fd-6a42a8d75a98" providerId="ADAL" clId="{80274674-EDA9-4713-AB46-ED7ED2C83280}" dt="2023-01-22T23:21:43.679" v="1968" actId="14100"/>
          <ac:inkMkLst>
            <pc:docMk/>
            <pc:sldMk cId="670975243" sldId="287"/>
            <ac:inkMk id="195" creationId="{4C240E6A-7FD3-005E-F623-1AB5AE9BF328}"/>
          </ac:inkMkLst>
        </pc:inkChg>
        <pc:inkChg chg="add mod">
          <ac:chgData name="Michael Kuniega" userId="999f7fd1-0dc3-4cba-81fd-6a42a8d75a98" providerId="ADAL" clId="{80274674-EDA9-4713-AB46-ED7ED2C83280}" dt="2023-01-22T23:21:43.679" v="1968" actId="14100"/>
          <ac:inkMkLst>
            <pc:docMk/>
            <pc:sldMk cId="670975243" sldId="287"/>
            <ac:inkMk id="196" creationId="{CCA6096E-E1BB-0B2A-6E6D-1361FF2C39CE}"/>
          </ac:inkMkLst>
        </pc:inkChg>
        <pc:inkChg chg="add mod">
          <ac:chgData name="Michael Kuniega" userId="999f7fd1-0dc3-4cba-81fd-6a42a8d75a98" providerId="ADAL" clId="{80274674-EDA9-4713-AB46-ED7ED2C83280}" dt="2023-01-22T23:21:43.679" v="1968" actId="14100"/>
          <ac:inkMkLst>
            <pc:docMk/>
            <pc:sldMk cId="670975243" sldId="287"/>
            <ac:inkMk id="197" creationId="{30376CCD-B4FF-61D7-D5EA-07605AF31252}"/>
          </ac:inkMkLst>
        </pc:inkChg>
        <pc:inkChg chg="add mod">
          <ac:chgData name="Michael Kuniega" userId="999f7fd1-0dc3-4cba-81fd-6a42a8d75a98" providerId="ADAL" clId="{80274674-EDA9-4713-AB46-ED7ED2C83280}" dt="2023-01-22T23:21:43.679" v="1968" actId="14100"/>
          <ac:inkMkLst>
            <pc:docMk/>
            <pc:sldMk cId="670975243" sldId="287"/>
            <ac:inkMk id="198" creationId="{096F6747-ACF6-4C40-99A6-39E45B65884E}"/>
          </ac:inkMkLst>
        </pc:inkChg>
        <pc:inkChg chg="add mod">
          <ac:chgData name="Michael Kuniega" userId="999f7fd1-0dc3-4cba-81fd-6a42a8d75a98" providerId="ADAL" clId="{80274674-EDA9-4713-AB46-ED7ED2C83280}" dt="2023-01-22T23:21:43.679" v="1968" actId="14100"/>
          <ac:inkMkLst>
            <pc:docMk/>
            <pc:sldMk cId="670975243" sldId="287"/>
            <ac:inkMk id="199" creationId="{F5BB62D8-BBE5-5BB8-21CF-8D59794C0A8A}"/>
          </ac:inkMkLst>
        </pc:inkChg>
        <pc:inkChg chg="add mod">
          <ac:chgData name="Michael Kuniega" userId="999f7fd1-0dc3-4cba-81fd-6a42a8d75a98" providerId="ADAL" clId="{80274674-EDA9-4713-AB46-ED7ED2C83280}" dt="2023-01-22T23:21:43.679" v="1968" actId="14100"/>
          <ac:inkMkLst>
            <pc:docMk/>
            <pc:sldMk cId="670975243" sldId="287"/>
            <ac:inkMk id="200" creationId="{41F08C3D-E2FA-5B48-951C-2B18EF3000FB}"/>
          </ac:inkMkLst>
        </pc:inkChg>
        <pc:inkChg chg="add mod">
          <ac:chgData name="Michael Kuniega" userId="999f7fd1-0dc3-4cba-81fd-6a42a8d75a98" providerId="ADAL" clId="{80274674-EDA9-4713-AB46-ED7ED2C83280}" dt="2023-01-22T23:21:43.679" v="1968" actId="14100"/>
          <ac:inkMkLst>
            <pc:docMk/>
            <pc:sldMk cId="670975243" sldId="287"/>
            <ac:inkMk id="202" creationId="{F46347DD-5FAF-E514-B7B3-1416C06DDF2E}"/>
          </ac:inkMkLst>
        </pc:inkChg>
        <pc:inkChg chg="add mod">
          <ac:chgData name="Michael Kuniega" userId="999f7fd1-0dc3-4cba-81fd-6a42a8d75a98" providerId="ADAL" clId="{80274674-EDA9-4713-AB46-ED7ED2C83280}" dt="2023-01-22T23:21:43.679" v="1968" actId="14100"/>
          <ac:inkMkLst>
            <pc:docMk/>
            <pc:sldMk cId="670975243" sldId="287"/>
            <ac:inkMk id="203" creationId="{B556E01D-4F93-B670-D9E9-3891FDC110C8}"/>
          </ac:inkMkLst>
        </pc:inkChg>
        <pc:inkChg chg="add mod">
          <ac:chgData name="Michael Kuniega" userId="999f7fd1-0dc3-4cba-81fd-6a42a8d75a98" providerId="ADAL" clId="{80274674-EDA9-4713-AB46-ED7ED2C83280}" dt="2023-01-22T23:21:43.679" v="1968" actId="14100"/>
          <ac:inkMkLst>
            <pc:docMk/>
            <pc:sldMk cId="670975243" sldId="287"/>
            <ac:inkMk id="204" creationId="{064D9A8B-346E-93D6-D4E8-8BD9CBB60385}"/>
          </ac:inkMkLst>
        </pc:inkChg>
        <pc:inkChg chg="add mod">
          <ac:chgData name="Michael Kuniega" userId="999f7fd1-0dc3-4cba-81fd-6a42a8d75a98" providerId="ADAL" clId="{80274674-EDA9-4713-AB46-ED7ED2C83280}" dt="2023-01-22T23:21:43.679" v="1968" actId="14100"/>
          <ac:inkMkLst>
            <pc:docMk/>
            <pc:sldMk cId="670975243" sldId="287"/>
            <ac:inkMk id="205" creationId="{39EC85A8-F493-DBBD-B657-845FB580DEDF}"/>
          </ac:inkMkLst>
        </pc:inkChg>
        <pc:inkChg chg="add mod">
          <ac:chgData name="Michael Kuniega" userId="999f7fd1-0dc3-4cba-81fd-6a42a8d75a98" providerId="ADAL" clId="{80274674-EDA9-4713-AB46-ED7ED2C83280}" dt="2023-01-22T23:21:43.679" v="1968" actId="14100"/>
          <ac:inkMkLst>
            <pc:docMk/>
            <pc:sldMk cId="670975243" sldId="287"/>
            <ac:inkMk id="206" creationId="{9CC3755E-A13E-F724-37C8-43053371C28D}"/>
          </ac:inkMkLst>
        </pc:inkChg>
        <pc:inkChg chg="add mod">
          <ac:chgData name="Michael Kuniega" userId="999f7fd1-0dc3-4cba-81fd-6a42a8d75a98" providerId="ADAL" clId="{80274674-EDA9-4713-AB46-ED7ED2C83280}" dt="2023-01-22T23:21:43.679" v="1968" actId="14100"/>
          <ac:inkMkLst>
            <pc:docMk/>
            <pc:sldMk cId="670975243" sldId="287"/>
            <ac:inkMk id="207" creationId="{22DC7D56-B7CD-ACE5-D14A-4A3A856A3D68}"/>
          </ac:inkMkLst>
        </pc:inkChg>
        <pc:inkChg chg="add mod">
          <ac:chgData name="Michael Kuniega" userId="999f7fd1-0dc3-4cba-81fd-6a42a8d75a98" providerId="ADAL" clId="{80274674-EDA9-4713-AB46-ED7ED2C83280}" dt="2023-01-22T23:21:43.679" v="1968" actId="14100"/>
          <ac:inkMkLst>
            <pc:docMk/>
            <pc:sldMk cId="670975243" sldId="287"/>
            <ac:inkMk id="208" creationId="{E8A18429-D5EB-0E74-453D-A156BE7EB4A6}"/>
          </ac:inkMkLst>
        </pc:inkChg>
        <pc:inkChg chg="add mod">
          <ac:chgData name="Michael Kuniega" userId="999f7fd1-0dc3-4cba-81fd-6a42a8d75a98" providerId="ADAL" clId="{80274674-EDA9-4713-AB46-ED7ED2C83280}" dt="2023-01-22T23:21:43.679" v="1968" actId="14100"/>
          <ac:inkMkLst>
            <pc:docMk/>
            <pc:sldMk cId="670975243" sldId="287"/>
            <ac:inkMk id="209" creationId="{79D22367-47DA-4EF2-210A-E6CC0D2B457C}"/>
          </ac:inkMkLst>
        </pc:inkChg>
        <pc:inkChg chg="add mod">
          <ac:chgData name="Michael Kuniega" userId="999f7fd1-0dc3-4cba-81fd-6a42a8d75a98" providerId="ADAL" clId="{80274674-EDA9-4713-AB46-ED7ED2C83280}" dt="2023-01-22T23:21:43.679" v="1968" actId="14100"/>
          <ac:inkMkLst>
            <pc:docMk/>
            <pc:sldMk cId="670975243" sldId="287"/>
            <ac:inkMk id="210" creationId="{33074CFE-1865-7576-6F6A-4EA4C48797C8}"/>
          </ac:inkMkLst>
        </pc:inkChg>
        <pc:inkChg chg="add mod">
          <ac:chgData name="Michael Kuniega" userId="999f7fd1-0dc3-4cba-81fd-6a42a8d75a98" providerId="ADAL" clId="{80274674-EDA9-4713-AB46-ED7ED2C83280}" dt="2023-01-22T23:21:43.679" v="1968" actId="14100"/>
          <ac:inkMkLst>
            <pc:docMk/>
            <pc:sldMk cId="670975243" sldId="287"/>
            <ac:inkMk id="211" creationId="{ED692408-CBAF-CA6F-A7D4-23878568D04F}"/>
          </ac:inkMkLst>
        </pc:inkChg>
        <pc:inkChg chg="add mod">
          <ac:chgData name="Michael Kuniega" userId="999f7fd1-0dc3-4cba-81fd-6a42a8d75a98" providerId="ADAL" clId="{80274674-EDA9-4713-AB46-ED7ED2C83280}" dt="2023-01-22T23:21:43.679" v="1968" actId="14100"/>
          <ac:inkMkLst>
            <pc:docMk/>
            <pc:sldMk cId="670975243" sldId="287"/>
            <ac:inkMk id="212" creationId="{E5DB6497-3050-4689-351F-6452B5D654DF}"/>
          </ac:inkMkLst>
        </pc:inkChg>
        <pc:inkChg chg="add mod">
          <ac:chgData name="Michael Kuniega" userId="999f7fd1-0dc3-4cba-81fd-6a42a8d75a98" providerId="ADAL" clId="{80274674-EDA9-4713-AB46-ED7ED2C83280}" dt="2023-01-22T23:21:43.679" v="1968" actId="14100"/>
          <ac:inkMkLst>
            <pc:docMk/>
            <pc:sldMk cId="670975243" sldId="287"/>
            <ac:inkMk id="213" creationId="{5EB46197-12E3-D911-8AC5-11028F2D535C}"/>
          </ac:inkMkLst>
        </pc:inkChg>
        <pc:inkChg chg="add mod">
          <ac:chgData name="Michael Kuniega" userId="999f7fd1-0dc3-4cba-81fd-6a42a8d75a98" providerId="ADAL" clId="{80274674-EDA9-4713-AB46-ED7ED2C83280}" dt="2023-01-22T23:21:43.679" v="1968" actId="14100"/>
          <ac:inkMkLst>
            <pc:docMk/>
            <pc:sldMk cId="670975243" sldId="287"/>
            <ac:inkMk id="214" creationId="{F5DF2968-862C-7C4D-5E80-808719D73A7C}"/>
          </ac:inkMkLst>
        </pc:inkChg>
        <pc:inkChg chg="add mod">
          <ac:chgData name="Michael Kuniega" userId="999f7fd1-0dc3-4cba-81fd-6a42a8d75a98" providerId="ADAL" clId="{80274674-EDA9-4713-AB46-ED7ED2C83280}" dt="2023-01-22T23:21:43.679" v="1968" actId="14100"/>
          <ac:inkMkLst>
            <pc:docMk/>
            <pc:sldMk cId="670975243" sldId="287"/>
            <ac:inkMk id="216" creationId="{98F52C8A-23E8-4788-DB67-7E499512A7D8}"/>
          </ac:inkMkLst>
        </pc:inkChg>
        <pc:inkChg chg="add mod">
          <ac:chgData name="Michael Kuniega" userId="999f7fd1-0dc3-4cba-81fd-6a42a8d75a98" providerId="ADAL" clId="{80274674-EDA9-4713-AB46-ED7ED2C83280}" dt="2023-01-22T23:21:43.679" v="1968" actId="14100"/>
          <ac:inkMkLst>
            <pc:docMk/>
            <pc:sldMk cId="670975243" sldId="287"/>
            <ac:inkMk id="217" creationId="{262B1E59-C9B8-0FD3-E788-3E50B02DF2D9}"/>
          </ac:inkMkLst>
        </pc:inkChg>
        <pc:inkChg chg="add mod">
          <ac:chgData name="Michael Kuniega" userId="999f7fd1-0dc3-4cba-81fd-6a42a8d75a98" providerId="ADAL" clId="{80274674-EDA9-4713-AB46-ED7ED2C83280}" dt="2023-01-22T23:21:43.679" v="1968" actId="14100"/>
          <ac:inkMkLst>
            <pc:docMk/>
            <pc:sldMk cId="670975243" sldId="287"/>
            <ac:inkMk id="218" creationId="{D62A3979-41FA-8B6D-708D-96E41B910B9D}"/>
          </ac:inkMkLst>
        </pc:inkChg>
        <pc:inkChg chg="add mod">
          <ac:chgData name="Michael Kuniega" userId="999f7fd1-0dc3-4cba-81fd-6a42a8d75a98" providerId="ADAL" clId="{80274674-EDA9-4713-AB46-ED7ED2C83280}" dt="2023-01-22T23:21:43.679" v="1968" actId="14100"/>
          <ac:inkMkLst>
            <pc:docMk/>
            <pc:sldMk cId="670975243" sldId="287"/>
            <ac:inkMk id="219" creationId="{976220A8-2DFB-E036-C617-F69E59F664A2}"/>
          </ac:inkMkLst>
        </pc:inkChg>
        <pc:inkChg chg="add mod">
          <ac:chgData name="Michael Kuniega" userId="999f7fd1-0dc3-4cba-81fd-6a42a8d75a98" providerId="ADAL" clId="{80274674-EDA9-4713-AB46-ED7ED2C83280}" dt="2023-01-22T23:21:43.679" v="1968" actId="14100"/>
          <ac:inkMkLst>
            <pc:docMk/>
            <pc:sldMk cId="670975243" sldId="287"/>
            <ac:inkMk id="220" creationId="{694AC981-6A04-1B5D-48E5-D2116889C718}"/>
          </ac:inkMkLst>
        </pc:inkChg>
        <pc:inkChg chg="add mod">
          <ac:chgData name="Michael Kuniega" userId="999f7fd1-0dc3-4cba-81fd-6a42a8d75a98" providerId="ADAL" clId="{80274674-EDA9-4713-AB46-ED7ED2C83280}" dt="2023-01-22T23:21:43.679" v="1968" actId="14100"/>
          <ac:inkMkLst>
            <pc:docMk/>
            <pc:sldMk cId="670975243" sldId="287"/>
            <ac:inkMk id="222" creationId="{B7DC6686-8936-FB7E-3975-AECD819C3156}"/>
          </ac:inkMkLst>
        </pc:inkChg>
        <pc:inkChg chg="add mod">
          <ac:chgData name="Michael Kuniega" userId="999f7fd1-0dc3-4cba-81fd-6a42a8d75a98" providerId="ADAL" clId="{80274674-EDA9-4713-AB46-ED7ED2C83280}" dt="2023-01-22T23:21:43.679" v="1968" actId="14100"/>
          <ac:inkMkLst>
            <pc:docMk/>
            <pc:sldMk cId="670975243" sldId="287"/>
            <ac:inkMk id="223" creationId="{D4D60274-8827-088F-922F-7E6BE10D0ACE}"/>
          </ac:inkMkLst>
        </pc:inkChg>
        <pc:inkChg chg="add mod">
          <ac:chgData name="Michael Kuniega" userId="999f7fd1-0dc3-4cba-81fd-6a42a8d75a98" providerId="ADAL" clId="{80274674-EDA9-4713-AB46-ED7ED2C83280}" dt="2023-01-22T23:21:43.679" v="1968" actId="14100"/>
          <ac:inkMkLst>
            <pc:docMk/>
            <pc:sldMk cId="670975243" sldId="287"/>
            <ac:inkMk id="224" creationId="{B908610A-1E4F-156D-A3B4-8DDE11CCAEF6}"/>
          </ac:inkMkLst>
        </pc:inkChg>
        <pc:inkChg chg="add mod">
          <ac:chgData name="Michael Kuniega" userId="999f7fd1-0dc3-4cba-81fd-6a42a8d75a98" providerId="ADAL" clId="{80274674-EDA9-4713-AB46-ED7ED2C83280}" dt="2023-01-22T23:21:43.679" v="1968" actId="14100"/>
          <ac:inkMkLst>
            <pc:docMk/>
            <pc:sldMk cId="670975243" sldId="287"/>
            <ac:inkMk id="226" creationId="{58766A72-EDAB-98A6-E635-90640CB68BCC}"/>
          </ac:inkMkLst>
        </pc:inkChg>
        <pc:inkChg chg="add mod">
          <ac:chgData name="Michael Kuniega" userId="999f7fd1-0dc3-4cba-81fd-6a42a8d75a98" providerId="ADAL" clId="{80274674-EDA9-4713-AB46-ED7ED2C83280}" dt="2023-01-22T23:21:43.679" v="1968" actId="14100"/>
          <ac:inkMkLst>
            <pc:docMk/>
            <pc:sldMk cId="670975243" sldId="287"/>
            <ac:inkMk id="227" creationId="{65252214-C90C-0C5F-6382-850F171E5585}"/>
          </ac:inkMkLst>
        </pc:inkChg>
        <pc:inkChg chg="add mod">
          <ac:chgData name="Michael Kuniega" userId="999f7fd1-0dc3-4cba-81fd-6a42a8d75a98" providerId="ADAL" clId="{80274674-EDA9-4713-AB46-ED7ED2C83280}" dt="2023-01-22T23:21:43.679" v="1968" actId="14100"/>
          <ac:inkMkLst>
            <pc:docMk/>
            <pc:sldMk cId="670975243" sldId="287"/>
            <ac:inkMk id="228" creationId="{1CF248E2-57F7-D49E-B31D-65932EFAD164}"/>
          </ac:inkMkLst>
        </pc:inkChg>
        <pc:inkChg chg="add mod">
          <ac:chgData name="Michael Kuniega" userId="999f7fd1-0dc3-4cba-81fd-6a42a8d75a98" providerId="ADAL" clId="{80274674-EDA9-4713-AB46-ED7ED2C83280}" dt="2023-01-22T23:21:43.679" v="1968" actId="14100"/>
          <ac:inkMkLst>
            <pc:docMk/>
            <pc:sldMk cId="670975243" sldId="287"/>
            <ac:inkMk id="230" creationId="{CEB0680B-7C1E-1E74-8994-5F97100C3B95}"/>
          </ac:inkMkLst>
        </pc:inkChg>
        <pc:inkChg chg="add del mod">
          <ac:chgData name="Michael Kuniega" userId="999f7fd1-0dc3-4cba-81fd-6a42a8d75a98" providerId="ADAL" clId="{80274674-EDA9-4713-AB46-ED7ED2C83280}" dt="2023-01-22T23:11:40.422" v="1705"/>
          <ac:inkMkLst>
            <pc:docMk/>
            <pc:sldMk cId="670975243" sldId="287"/>
            <ac:inkMk id="231" creationId="{A0B7249B-6E8D-5807-E1D6-0BFA2167DF4F}"/>
          </ac:inkMkLst>
        </pc:inkChg>
        <pc:inkChg chg="add del mod">
          <ac:chgData name="Michael Kuniega" userId="999f7fd1-0dc3-4cba-81fd-6a42a8d75a98" providerId="ADAL" clId="{80274674-EDA9-4713-AB46-ED7ED2C83280}" dt="2023-01-22T23:11:40.423" v="1707"/>
          <ac:inkMkLst>
            <pc:docMk/>
            <pc:sldMk cId="670975243" sldId="287"/>
            <ac:inkMk id="232" creationId="{2B7330FC-29DC-E781-F8EB-7885FC10CFE4}"/>
          </ac:inkMkLst>
        </pc:inkChg>
        <pc:inkChg chg="add del mod">
          <ac:chgData name="Michael Kuniega" userId="999f7fd1-0dc3-4cba-81fd-6a42a8d75a98" providerId="ADAL" clId="{80274674-EDA9-4713-AB46-ED7ED2C83280}" dt="2023-01-22T23:11:40.423" v="1706"/>
          <ac:inkMkLst>
            <pc:docMk/>
            <pc:sldMk cId="670975243" sldId="287"/>
            <ac:inkMk id="234" creationId="{D84D4539-F450-9E81-0DC1-798365B05C6B}"/>
          </ac:inkMkLst>
        </pc:inkChg>
        <pc:inkChg chg="add mod">
          <ac:chgData name="Michael Kuniega" userId="999f7fd1-0dc3-4cba-81fd-6a42a8d75a98" providerId="ADAL" clId="{80274674-EDA9-4713-AB46-ED7ED2C83280}" dt="2023-01-22T23:21:43.679" v="1968" actId="14100"/>
          <ac:inkMkLst>
            <pc:docMk/>
            <pc:sldMk cId="670975243" sldId="287"/>
            <ac:inkMk id="236" creationId="{78287167-56C8-E435-57B0-F9B4F050339D}"/>
          </ac:inkMkLst>
        </pc:inkChg>
        <pc:inkChg chg="add mod">
          <ac:chgData name="Michael Kuniega" userId="999f7fd1-0dc3-4cba-81fd-6a42a8d75a98" providerId="ADAL" clId="{80274674-EDA9-4713-AB46-ED7ED2C83280}" dt="2023-01-22T23:21:43.679" v="1968" actId="14100"/>
          <ac:inkMkLst>
            <pc:docMk/>
            <pc:sldMk cId="670975243" sldId="287"/>
            <ac:inkMk id="237" creationId="{DED55B48-9DE0-8B87-F9BB-04315B7C7030}"/>
          </ac:inkMkLst>
        </pc:inkChg>
        <pc:inkChg chg="add mod">
          <ac:chgData name="Michael Kuniega" userId="999f7fd1-0dc3-4cba-81fd-6a42a8d75a98" providerId="ADAL" clId="{80274674-EDA9-4713-AB46-ED7ED2C83280}" dt="2023-01-22T23:21:43.679" v="1968" actId="14100"/>
          <ac:inkMkLst>
            <pc:docMk/>
            <pc:sldMk cId="670975243" sldId="287"/>
            <ac:inkMk id="238" creationId="{3F80EFD0-BF80-B87A-161C-05FD59261668}"/>
          </ac:inkMkLst>
        </pc:inkChg>
        <pc:inkChg chg="add mod">
          <ac:chgData name="Michael Kuniega" userId="999f7fd1-0dc3-4cba-81fd-6a42a8d75a98" providerId="ADAL" clId="{80274674-EDA9-4713-AB46-ED7ED2C83280}" dt="2023-01-22T23:21:43.679" v="1968" actId="14100"/>
          <ac:inkMkLst>
            <pc:docMk/>
            <pc:sldMk cId="670975243" sldId="287"/>
            <ac:inkMk id="240" creationId="{5A3E9558-0CB3-9033-ED2F-7B82C6BCEB04}"/>
          </ac:inkMkLst>
        </pc:inkChg>
        <pc:inkChg chg="add del">
          <ac:chgData name="Michael Kuniega" userId="999f7fd1-0dc3-4cba-81fd-6a42a8d75a98" providerId="ADAL" clId="{80274674-EDA9-4713-AB46-ED7ED2C83280}" dt="2023-01-22T23:11:58.162" v="1714" actId="9405"/>
          <ac:inkMkLst>
            <pc:docMk/>
            <pc:sldMk cId="670975243" sldId="287"/>
            <ac:inkMk id="241" creationId="{9E4C82AB-87BC-CE6D-B69F-35A16B640614}"/>
          </ac:inkMkLst>
        </pc:inkChg>
        <pc:inkChg chg="add mod">
          <ac:chgData name="Michael Kuniega" userId="999f7fd1-0dc3-4cba-81fd-6a42a8d75a98" providerId="ADAL" clId="{80274674-EDA9-4713-AB46-ED7ED2C83280}" dt="2023-01-22T23:21:43.679" v="1968" actId="14100"/>
          <ac:inkMkLst>
            <pc:docMk/>
            <pc:sldMk cId="670975243" sldId="287"/>
            <ac:inkMk id="242" creationId="{3F776C4A-F181-D84F-143E-A60978C247F3}"/>
          </ac:inkMkLst>
        </pc:inkChg>
        <pc:inkChg chg="add mod">
          <ac:chgData name="Michael Kuniega" userId="999f7fd1-0dc3-4cba-81fd-6a42a8d75a98" providerId="ADAL" clId="{80274674-EDA9-4713-AB46-ED7ED2C83280}" dt="2023-01-22T23:21:43.679" v="1968" actId="14100"/>
          <ac:inkMkLst>
            <pc:docMk/>
            <pc:sldMk cId="670975243" sldId="287"/>
            <ac:inkMk id="243" creationId="{7BE6DB1A-468C-F89F-06C0-BFA64C6E5A95}"/>
          </ac:inkMkLst>
        </pc:inkChg>
        <pc:inkChg chg="add mod">
          <ac:chgData name="Michael Kuniega" userId="999f7fd1-0dc3-4cba-81fd-6a42a8d75a98" providerId="ADAL" clId="{80274674-EDA9-4713-AB46-ED7ED2C83280}" dt="2023-01-22T23:21:43.679" v="1968" actId="14100"/>
          <ac:inkMkLst>
            <pc:docMk/>
            <pc:sldMk cId="670975243" sldId="287"/>
            <ac:inkMk id="244" creationId="{82709E97-13AF-C3F6-73D9-499BF904DB8E}"/>
          </ac:inkMkLst>
        </pc:inkChg>
        <pc:inkChg chg="add mod">
          <ac:chgData name="Michael Kuniega" userId="999f7fd1-0dc3-4cba-81fd-6a42a8d75a98" providerId="ADAL" clId="{80274674-EDA9-4713-AB46-ED7ED2C83280}" dt="2023-01-22T23:21:43.679" v="1968" actId="14100"/>
          <ac:inkMkLst>
            <pc:docMk/>
            <pc:sldMk cId="670975243" sldId="287"/>
            <ac:inkMk id="245" creationId="{F231B122-5A4C-A841-A23F-ED02FAA2D774}"/>
          </ac:inkMkLst>
        </pc:inkChg>
        <pc:inkChg chg="add mod">
          <ac:chgData name="Michael Kuniega" userId="999f7fd1-0dc3-4cba-81fd-6a42a8d75a98" providerId="ADAL" clId="{80274674-EDA9-4713-AB46-ED7ED2C83280}" dt="2023-01-22T23:21:43.679" v="1968" actId="14100"/>
          <ac:inkMkLst>
            <pc:docMk/>
            <pc:sldMk cId="670975243" sldId="287"/>
            <ac:inkMk id="246" creationId="{E39C47DD-CEB8-97A3-EE62-E478AF89227B}"/>
          </ac:inkMkLst>
        </pc:inkChg>
        <pc:inkChg chg="add mod">
          <ac:chgData name="Michael Kuniega" userId="999f7fd1-0dc3-4cba-81fd-6a42a8d75a98" providerId="ADAL" clId="{80274674-EDA9-4713-AB46-ED7ED2C83280}" dt="2023-01-22T23:21:43.679" v="1968" actId="14100"/>
          <ac:inkMkLst>
            <pc:docMk/>
            <pc:sldMk cId="670975243" sldId="287"/>
            <ac:inkMk id="247" creationId="{9912CFE5-1172-14C4-2CBF-BD68447775D4}"/>
          </ac:inkMkLst>
        </pc:inkChg>
        <pc:inkChg chg="add mod">
          <ac:chgData name="Michael Kuniega" userId="999f7fd1-0dc3-4cba-81fd-6a42a8d75a98" providerId="ADAL" clId="{80274674-EDA9-4713-AB46-ED7ED2C83280}" dt="2023-01-22T23:21:43.679" v="1968" actId="14100"/>
          <ac:inkMkLst>
            <pc:docMk/>
            <pc:sldMk cId="670975243" sldId="287"/>
            <ac:inkMk id="248" creationId="{D704BBFB-20B6-4749-7AC6-3A8FA441E5FF}"/>
          </ac:inkMkLst>
        </pc:inkChg>
        <pc:inkChg chg="add mod">
          <ac:chgData name="Michael Kuniega" userId="999f7fd1-0dc3-4cba-81fd-6a42a8d75a98" providerId="ADAL" clId="{80274674-EDA9-4713-AB46-ED7ED2C83280}" dt="2023-01-22T23:21:43.679" v="1968" actId="14100"/>
          <ac:inkMkLst>
            <pc:docMk/>
            <pc:sldMk cId="670975243" sldId="287"/>
            <ac:inkMk id="249" creationId="{60B3679C-5D80-886F-83A5-EC6228F21F60}"/>
          </ac:inkMkLst>
        </pc:inkChg>
        <pc:inkChg chg="add mod">
          <ac:chgData name="Michael Kuniega" userId="999f7fd1-0dc3-4cba-81fd-6a42a8d75a98" providerId="ADAL" clId="{80274674-EDA9-4713-AB46-ED7ED2C83280}" dt="2023-01-22T23:21:43.679" v="1968" actId="14100"/>
          <ac:inkMkLst>
            <pc:docMk/>
            <pc:sldMk cId="670975243" sldId="287"/>
            <ac:inkMk id="253" creationId="{4AD90AC6-8C0A-C3A3-558A-F78F6AEA8D37}"/>
          </ac:inkMkLst>
        </pc:inkChg>
        <pc:inkChg chg="add mod">
          <ac:chgData name="Michael Kuniega" userId="999f7fd1-0dc3-4cba-81fd-6a42a8d75a98" providerId="ADAL" clId="{80274674-EDA9-4713-AB46-ED7ED2C83280}" dt="2023-01-22T23:21:43.679" v="1968" actId="14100"/>
          <ac:inkMkLst>
            <pc:docMk/>
            <pc:sldMk cId="670975243" sldId="287"/>
            <ac:inkMk id="254" creationId="{0A669311-1D0F-F009-569B-FCBD9B4204D2}"/>
          </ac:inkMkLst>
        </pc:inkChg>
        <pc:inkChg chg="add mod">
          <ac:chgData name="Michael Kuniega" userId="999f7fd1-0dc3-4cba-81fd-6a42a8d75a98" providerId="ADAL" clId="{80274674-EDA9-4713-AB46-ED7ED2C83280}" dt="2023-01-22T23:21:43.679" v="1968" actId="14100"/>
          <ac:inkMkLst>
            <pc:docMk/>
            <pc:sldMk cId="670975243" sldId="287"/>
            <ac:inkMk id="255" creationId="{4F4C0F4F-E459-0EC8-FEDC-D30CECE717ED}"/>
          </ac:inkMkLst>
        </pc:inkChg>
        <pc:inkChg chg="add mod">
          <ac:chgData name="Michael Kuniega" userId="999f7fd1-0dc3-4cba-81fd-6a42a8d75a98" providerId="ADAL" clId="{80274674-EDA9-4713-AB46-ED7ED2C83280}" dt="2023-01-22T23:21:43.679" v="1968" actId="14100"/>
          <ac:inkMkLst>
            <pc:docMk/>
            <pc:sldMk cId="670975243" sldId="287"/>
            <ac:inkMk id="256" creationId="{1D0C5A60-5182-1E38-ACA6-C93D2062CCDE}"/>
          </ac:inkMkLst>
        </pc:inkChg>
        <pc:inkChg chg="add mod">
          <ac:chgData name="Michael Kuniega" userId="999f7fd1-0dc3-4cba-81fd-6a42a8d75a98" providerId="ADAL" clId="{80274674-EDA9-4713-AB46-ED7ED2C83280}" dt="2023-01-22T23:21:43.679" v="1968" actId="14100"/>
          <ac:inkMkLst>
            <pc:docMk/>
            <pc:sldMk cId="670975243" sldId="287"/>
            <ac:inkMk id="257" creationId="{62C1C407-5760-EE61-458C-CDE411708688}"/>
          </ac:inkMkLst>
        </pc:inkChg>
        <pc:inkChg chg="add mod">
          <ac:chgData name="Michael Kuniega" userId="999f7fd1-0dc3-4cba-81fd-6a42a8d75a98" providerId="ADAL" clId="{80274674-EDA9-4713-AB46-ED7ED2C83280}" dt="2023-01-22T23:21:43.679" v="1968" actId="14100"/>
          <ac:inkMkLst>
            <pc:docMk/>
            <pc:sldMk cId="670975243" sldId="287"/>
            <ac:inkMk id="258" creationId="{E395198F-796C-BA17-E37F-6C930E87E3BE}"/>
          </ac:inkMkLst>
        </pc:inkChg>
        <pc:inkChg chg="add mod">
          <ac:chgData name="Michael Kuniega" userId="999f7fd1-0dc3-4cba-81fd-6a42a8d75a98" providerId="ADAL" clId="{80274674-EDA9-4713-AB46-ED7ED2C83280}" dt="2023-01-22T23:21:43.679" v="1968" actId="14100"/>
          <ac:inkMkLst>
            <pc:docMk/>
            <pc:sldMk cId="670975243" sldId="287"/>
            <ac:inkMk id="259" creationId="{4F880E5A-8CF3-08EA-371B-773C0BF6C055}"/>
          </ac:inkMkLst>
        </pc:inkChg>
        <pc:inkChg chg="add mod">
          <ac:chgData name="Michael Kuniega" userId="999f7fd1-0dc3-4cba-81fd-6a42a8d75a98" providerId="ADAL" clId="{80274674-EDA9-4713-AB46-ED7ED2C83280}" dt="2023-01-22T23:21:43.679" v="1968" actId="14100"/>
          <ac:inkMkLst>
            <pc:docMk/>
            <pc:sldMk cId="670975243" sldId="287"/>
            <ac:inkMk id="260" creationId="{7044383E-74D5-E9F3-ECD4-FAF080B35991}"/>
          </ac:inkMkLst>
        </pc:inkChg>
        <pc:inkChg chg="add mod">
          <ac:chgData name="Michael Kuniega" userId="999f7fd1-0dc3-4cba-81fd-6a42a8d75a98" providerId="ADAL" clId="{80274674-EDA9-4713-AB46-ED7ED2C83280}" dt="2023-01-22T23:21:43.679" v="1968" actId="14100"/>
          <ac:inkMkLst>
            <pc:docMk/>
            <pc:sldMk cId="670975243" sldId="287"/>
            <ac:inkMk id="264" creationId="{82F31A7D-8C04-779A-BDD9-BFBD49B13F7E}"/>
          </ac:inkMkLst>
        </pc:inkChg>
        <pc:inkChg chg="add mod">
          <ac:chgData name="Michael Kuniega" userId="999f7fd1-0dc3-4cba-81fd-6a42a8d75a98" providerId="ADAL" clId="{80274674-EDA9-4713-AB46-ED7ED2C83280}" dt="2023-01-22T23:21:43.679" v="1968" actId="14100"/>
          <ac:inkMkLst>
            <pc:docMk/>
            <pc:sldMk cId="670975243" sldId="287"/>
            <ac:inkMk id="265" creationId="{4C018273-059B-9A23-2064-6A32996C9005}"/>
          </ac:inkMkLst>
        </pc:inkChg>
        <pc:inkChg chg="add del mod">
          <ac:chgData name="Michael Kuniega" userId="999f7fd1-0dc3-4cba-81fd-6a42a8d75a98" providerId="ADAL" clId="{80274674-EDA9-4713-AB46-ED7ED2C83280}" dt="2023-01-22T23:12:41.990" v="1740" actId="9405"/>
          <ac:inkMkLst>
            <pc:docMk/>
            <pc:sldMk cId="670975243" sldId="287"/>
            <ac:inkMk id="266" creationId="{F5D1D9E5-F3A6-D961-ED8F-17A279F9777C}"/>
          </ac:inkMkLst>
        </pc:inkChg>
        <pc:inkChg chg="add del mod">
          <ac:chgData name="Michael Kuniega" userId="999f7fd1-0dc3-4cba-81fd-6a42a8d75a98" providerId="ADAL" clId="{80274674-EDA9-4713-AB46-ED7ED2C83280}" dt="2023-01-22T23:12:39.354" v="1739"/>
          <ac:inkMkLst>
            <pc:docMk/>
            <pc:sldMk cId="670975243" sldId="287"/>
            <ac:inkMk id="267" creationId="{BDAE8ECC-492C-7178-60F4-1040C16BB17A}"/>
          </ac:inkMkLst>
        </pc:inkChg>
        <pc:inkChg chg="add mod">
          <ac:chgData name="Michael Kuniega" userId="999f7fd1-0dc3-4cba-81fd-6a42a8d75a98" providerId="ADAL" clId="{80274674-EDA9-4713-AB46-ED7ED2C83280}" dt="2023-01-22T23:21:43.679" v="1968" actId="14100"/>
          <ac:inkMkLst>
            <pc:docMk/>
            <pc:sldMk cId="670975243" sldId="287"/>
            <ac:inkMk id="269" creationId="{36FC8C51-C2E5-8312-6BF8-146A595FE14E}"/>
          </ac:inkMkLst>
        </pc:inkChg>
        <pc:inkChg chg="add mod">
          <ac:chgData name="Michael Kuniega" userId="999f7fd1-0dc3-4cba-81fd-6a42a8d75a98" providerId="ADAL" clId="{80274674-EDA9-4713-AB46-ED7ED2C83280}" dt="2023-01-22T23:21:43.679" v="1968" actId="14100"/>
          <ac:inkMkLst>
            <pc:docMk/>
            <pc:sldMk cId="670975243" sldId="287"/>
            <ac:inkMk id="270" creationId="{2B50058B-80F2-CEAC-DFAD-A7151524DAFD}"/>
          </ac:inkMkLst>
        </pc:inkChg>
        <pc:inkChg chg="add mod">
          <ac:chgData name="Michael Kuniega" userId="999f7fd1-0dc3-4cba-81fd-6a42a8d75a98" providerId="ADAL" clId="{80274674-EDA9-4713-AB46-ED7ED2C83280}" dt="2023-01-22T23:21:43.679" v="1968" actId="14100"/>
          <ac:inkMkLst>
            <pc:docMk/>
            <pc:sldMk cId="670975243" sldId="287"/>
            <ac:inkMk id="271" creationId="{9A9014FC-1A28-C46A-26C2-10E6F255FA5B}"/>
          </ac:inkMkLst>
        </pc:inkChg>
        <pc:inkChg chg="add mod">
          <ac:chgData name="Michael Kuniega" userId="999f7fd1-0dc3-4cba-81fd-6a42a8d75a98" providerId="ADAL" clId="{80274674-EDA9-4713-AB46-ED7ED2C83280}" dt="2023-01-22T23:21:43.679" v="1968" actId="14100"/>
          <ac:inkMkLst>
            <pc:docMk/>
            <pc:sldMk cId="670975243" sldId="287"/>
            <ac:inkMk id="273" creationId="{4821B109-4992-0182-61BF-47CBED51B1FA}"/>
          </ac:inkMkLst>
        </pc:inkChg>
        <pc:inkChg chg="add mod">
          <ac:chgData name="Michael Kuniega" userId="999f7fd1-0dc3-4cba-81fd-6a42a8d75a98" providerId="ADAL" clId="{80274674-EDA9-4713-AB46-ED7ED2C83280}" dt="2023-01-22T23:21:43.679" v="1968" actId="14100"/>
          <ac:inkMkLst>
            <pc:docMk/>
            <pc:sldMk cId="670975243" sldId="287"/>
            <ac:inkMk id="274" creationId="{1B0BE522-E0D4-7385-B346-08FD42C22D51}"/>
          </ac:inkMkLst>
        </pc:inkChg>
        <pc:inkChg chg="add mod">
          <ac:chgData name="Michael Kuniega" userId="999f7fd1-0dc3-4cba-81fd-6a42a8d75a98" providerId="ADAL" clId="{80274674-EDA9-4713-AB46-ED7ED2C83280}" dt="2023-01-22T23:21:43.679" v="1968" actId="14100"/>
          <ac:inkMkLst>
            <pc:docMk/>
            <pc:sldMk cId="670975243" sldId="287"/>
            <ac:inkMk id="275" creationId="{C4C57F6C-3633-D8E4-5EEC-EABA13FA2905}"/>
          </ac:inkMkLst>
        </pc:inkChg>
        <pc:inkChg chg="add mod">
          <ac:chgData name="Michael Kuniega" userId="999f7fd1-0dc3-4cba-81fd-6a42a8d75a98" providerId="ADAL" clId="{80274674-EDA9-4713-AB46-ED7ED2C83280}" dt="2023-01-22T23:21:43.679" v="1968" actId="14100"/>
          <ac:inkMkLst>
            <pc:docMk/>
            <pc:sldMk cId="670975243" sldId="287"/>
            <ac:inkMk id="276" creationId="{011C1572-4D65-42DE-93F4-9154284143BA}"/>
          </ac:inkMkLst>
        </pc:inkChg>
        <pc:inkChg chg="add mod">
          <ac:chgData name="Michael Kuniega" userId="999f7fd1-0dc3-4cba-81fd-6a42a8d75a98" providerId="ADAL" clId="{80274674-EDA9-4713-AB46-ED7ED2C83280}" dt="2023-01-22T23:21:43.679" v="1968" actId="14100"/>
          <ac:inkMkLst>
            <pc:docMk/>
            <pc:sldMk cId="670975243" sldId="287"/>
            <ac:inkMk id="277" creationId="{6CDD22BB-C294-F6C0-7B8D-F739125465D4}"/>
          </ac:inkMkLst>
        </pc:inkChg>
        <pc:inkChg chg="add mod">
          <ac:chgData name="Michael Kuniega" userId="999f7fd1-0dc3-4cba-81fd-6a42a8d75a98" providerId="ADAL" clId="{80274674-EDA9-4713-AB46-ED7ED2C83280}" dt="2023-01-22T23:21:43.679" v="1968" actId="14100"/>
          <ac:inkMkLst>
            <pc:docMk/>
            <pc:sldMk cId="670975243" sldId="287"/>
            <ac:inkMk id="278" creationId="{D85E63F7-008C-BAC9-4D99-B438BF4DE061}"/>
          </ac:inkMkLst>
        </pc:inkChg>
        <pc:inkChg chg="add mod">
          <ac:chgData name="Michael Kuniega" userId="999f7fd1-0dc3-4cba-81fd-6a42a8d75a98" providerId="ADAL" clId="{80274674-EDA9-4713-AB46-ED7ED2C83280}" dt="2023-01-22T23:21:43.679" v="1968" actId="14100"/>
          <ac:inkMkLst>
            <pc:docMk/>
            <pc:sldMk cId="670975243" sldId="287"/>
            <ac:inkMk id="279" creationId="{13E1D7DB-7619-3A73-E89B-D0FF4975D195}"/>
          </ac:inkMkLst>
        </pc:inkChg>
        <pc:inkChg chg="add mod">
          <ac:chgData name="Michael Kuniega" userId="999f7fd1-0dc3-4cba-81fd-6a42a8d75a98" providerId="ADAL" clId="{80274674-EDA9-4713-AB46-ED7ED2C83280}" dt="2023-01-22T23:21:43.679" v="1968" actId="14100"/>
          <ac:inkMkLst>
            <pc:docMk/>
            <pc:sldMk cId="670975243" sldId="287"/>
            <ac:inkMk id="280" creationId="{2B263F87-C9A3-B239-D937-9B387EF78C90}"/>
          </ac:inkMkLst>
        </pc:inkChg>
        <pc:inkChg chg="add mod">
          <ac:chgData name="Michael Kuniega" userId="999f7fd1-0dc3-4cba-81fd-6a42a8d75a98" providerId="ADAL" clId="{80274674-EDA9-4713-AB46-ED7ED2C83280}" dt="2023-01-22T23:21:43.679" v="1968" actId="14100"/>
          <ac:inkMkLst>
            <pc:docMk/>
            <pc:sldMk cId="670975243" sldId="287"/>
            <ac:inkMk id="281" creationId="{13A1FBE8-244F-ED76-0BCF-8475C4DF2834}"/>
          </ac:inkMkLst>
        </pc:inkChg>
        <pc:inkChg chg="add mod">
          <ac:chgData name="Michael Kuniega" userId="999f7fd1-0dc3-4cba-81fd-6a42a8d75a98" providerId="ADAL" clId="{80274674-EDA9-4713-AB46-ED7ED2C83280}" dt="2023-01-22T23:21:43.679" v="1968" actId="14100"/>
          <ac:inkMkLst>
            <pc:docMk/>
            <pc:sldMk cId="670975243" sldId="287"/>
            <ac:inkMk id="282" creationId="{B87A8279-C9FC-A90C-46E2-474D7FF48D45}"/>
          </ac:inkMkLst>
        </pc:inkChg>
        <pc:inkChg chg="add mod">
          <ac:chgData name="Michael Kuniega" userId="999f7fd1-0dc3-4cba-81fd-6a42a8d75a98" providerId="ADAL" clId="{80274674-EDA9-4713-AB46-ED7ED2C83280}" dt="2023-01-22T23:21:43.679" v="1968" actId="14100"/>
          <ac:inkMkLst>
            <pc:docMk/>
            <pc:sldMk cId="670975243" sldId="287"/>
            <ac:inkMk id="283" creationId="{5AEBE4A2-E465-284A-18A8-DDEFF96EDB6E}"/>
          </ac:inkMkLst>
        </pc:inkChg>
        <pc:inkChg chg="add mod">
          <ac:chgData name="Michael Kuniega" userId="999f7fd1-0dc3-4cba-81fd-6a42a8d75a98" providerId="ADAL" clId="{80274674-EDA9-4713-AB46-ED7ED2C83280}" dt="2023-01-22T23:21:43.679" v="1968" actId="14100"/>
          <ac:inkMkLst>
            <pc:docMk/>
            <pc:sldMk cId="670975243" sldId="287"/>
            <ac:inkMk id="284" creationId="{EBB90347-8538-B1F4-66DD-B2BCDE28FD62}"/>
          </ac:inkMkLst>
        </pc:inkChg>
        <pc:inkChg chg="add mod">
          <ac:chgData name="Michael Kuniega" userId="999f7fd1-0dc3-4cba-81fd-6a42a8d75a98" providerId="ADAL" clId="{80274674-EDA9-4713-AB46-ED7ED2C83280}" dt="2023-01-22T23:21:43.679" v="1968" actId="14100"/>
          <ac:inkMkLst>
            <pc:docMk/>
            <pc:sldMk cId="670975243" sldId="287"/>
            <ac:inkMk id="285" creationId="{444C975E-B7B8-D65F-DCED-77A21C685222}"/>
          </ac:inkMkLst>
        </pc:inkChg>
        <pc:inkChg chg="add mod">
          <ac:chgData name="Michael Kuniega" userId="999f7fd1-0dc3-4cba-81fd-6a42a8d75a98" providerId="ADAL" clId="{80274674-EDA9-4713-AB46-ED7ED2C83280}" dt="2023-01-22T23:21:43.679" v="1968" actId="14100"/>
          <ac:inkMkLst>
            <pc:docMk/>
            <pc:sldMk cId="670975243" sldId="287"/>
            <ac:inkMk id="286" creationId="{70E56421-482A-0B6D-8237-6CC10346C33F}"/>
          </ac:inkMkLst>
        </pc:inkChg>
        <pc:inkChg chg="add mod">
          <ac:chgData name="Michael Kuniega" userId="999f7fd1-0dc3-4cba-81fd-6a42a8d75a98" providerId="ADAL" clId="{80274674-EDA9-4713-AB46-ED7ED2C83280}" dt="2023-01-22T23:21:43.679" v="1968" actId="14100"/>
          <ac:inkMkLst>
            <pc:docMk/>
            <pc:sldMk cId="670975243" sldId="287"/>
            <ac:inkMk id="288" creationId="{28BB25EF-C07E-8DAF-417D-97D57E534278}"/>
          </ac:inkMkLst>
        </pc:inkChg>
        <pc:inkChg chg="add mod">
          <ac:chgData name="Michael Kuniega" userId="999f7fd1-0dc3-4cba-81fd-6a42a8d75a98" providerId="ADAL" clId="{80274674-EDA9-4713-AB46-ED7ED2C83280}" dt="2023-01-22T23:21:43.679" v="1968" actId="14100"/>
          <ac:inkMkLst>
            <pc:docMk/>
            <pc:sldMk cId="670975243" sldId="287"/>
            <ac:inkMk id="289" creationId="{D01EC2AB-A142-50AC-0448-B2D12C4E8A2B}"/>
          </ac:inkMkLst>
        </pc:inkChg>
        <pc:inkChg chg="add mod">
          <ac:chgData name="Michael Kuniega" userId="999f7fd1-0dc3-4cba-81fd-6a42a8d75a98" providerId="ADAL" clId="{80274674-EDA9-4713-AB46-ED7ED2C83280}" dt="2023-01-22T23:21:43.679" v="1968" actId="14100"/>
          <ac:inkMkLst>
            <pc:docMk/>
            <pc:sldMk cId="670975243" sldId="287"/>
            <ac:inkMk id="290" creationId="{E61A7D5D-0A4D-A89F-723F-2602EEA6DF6F}"/>
          </ac:inkMkLst>
        </pc:inkChg>
        <pc:inkChg chg="add mod">
          <ac:chgData name="Michael Kuniega" userId="999f7fd1-0dc3-4cba-81fd-6a42a8d75a98" providerId="ADAL" clId="{80274674-EDA9-4713-AB46-ED7ED2C83280}" dt="2023-01-22T23:21:43.679" v="1968" actId="14100"/>
          <ac:inkMkLst>
            <pc:docMk/>
            <pc:sldMk cId="670975243" sldId="287"/>
            <ac:inkMk id="291" creationId="{68DEB265-DBA9-1424-CAF9-6C37396960FC}"/>
          </ac:inkMkLst>
        </pc:inkChg>
        <pc:inkChg chg="add mod">
          <ac:chgData name="Michael Kuniega" userId="999f7fd1-0dc3-4cba-81fd-6a42a8d75a98" providerId="ADAL" clId="{80274674-EDA9-4713-AB46-ED7ED2C83280}" dt="2023-01-22T23:21:43.679" v="1968" actId="14100"/>
          <ac:inkMkLst>
            <pc:docMk/>
            <pc:sldMk cId="670975243" sldId="287"/>
            <ac:inkMk id="292" creationId="{D907C418-B323-538B-F9DE-9CFA2CE0B014}"/>
          </ac:inkMkLst>
        </pc:inkChg>
        <pc:inkChg chg="add mod">
          <ac:chgData name="Michael Kuniega" userId="999f7fd1-0dc3-4cba-81fd-6a42a8d75a98" providerId="ADAL" clId="{80274674-EDA9-4713-AB46-ED7ED2C83280}" dt="2023-01-22T23:21:43.679" v="1968" actId="14100"/>
          <ac:inkMkLst>
            <pc:docMk/>
            <pc:sldMk cId="670975243" sldId="287"/>
            <ac:inkMk id="294" creationId="{15C041DE-705C-CA10-B31F-1C668DBA9E13}"/>
          </ac:inkMkLst>
        </pc:inkChg>
        <pc:inkChg chg="add mod">
          <ac:chgData name="Michael Kuniega" userId="999f7fd1-0dc3-4cba-81fd-6a42a8d75a98" providerId="ADAL" clId="{80274674-EDA9-4713-AB46-ED7ED2C83280}" dt="2023-01-22T23:21:43.679" v="1968" actId="14100"/>
          <ac:inkMkLst>
            <pc:docMk/>
            <pc:sldMk cId="670975243" sldId="287"/>
            <ac:inkMk id="296" creationId="{161889F9-6C0C-A11B-FDB1-1B1415C86B62}"/>
          </ac:inkMkLst>
        </pc:inkChg>
        <pc:inkChg chg="add mod">
          <ac:chgData name="Michael Kuniega" userId="999f7fd1-0dc3-4cba-81fd-6a42a8d75a98" providerId="ADAL" clId="{80274674-EDA9-4713-AB46-ED7ED2C83280}" dt="2023-01-22T23:21:43.679" v="1968" actId="14100"/>
          <ac:inkMkLst>
            <pc:docMk/>
            <pc:sldMk cId="670975243" sldId="287"/>
            <ac:inkMk id="297" creationId="{C37B13A4-5753-0BED-67E0-4F2B94A69E3F}"/>
          </ac:inkMkLst>
        </pc:inkChg>
        <pc:inkChg chg="add mod">
          <ac:chgData name="Michael Kuniega" userId="999f7fd1-0dc3-4cba-81fd-6a42a8d75a98" providerId="ADAL" clId="{80274674-EDA9-4713-AB46-ED7ED2C83280}" dt="2023-01-22T23:21:43.679" v="1968" actId="14100"/>
          <ac:inkMkLst>
            <pc:docMk/>
            <pc:sldMk cId="670975243" sldId="287"/>
            <ac:inkMk id="298" creationId="{8FCDABB4-98C6-D2D1-B9F8-FFF9DA20FA63}"/>
          </ac:inkMkLst>
        </pc:inkChg>
        <pc:inkChg chg="add mod">
          <ac:chgData name="Michael Kuniega" userId="999f7fd1-0dc3-4cba-81fd-6a42a8d75a98" providerId="ADAL" clId="{80274674-EDA9-4713-AB46-ED7ED2C83280}" dt="2023-01-22T23:21:43.679" v="1968" actId="14100"/>
          <ac:inkMkLst>
            <pc:docMk/>
            <pc:sldMk cId="670975243" sldId="287"/>
            <ac:inkMk id="299" creationId="{47679A08-13BE-D72E-4445-406DD583F0F9}"/>
          </ac:inkMkLst>
        </pc:inkChg>
        <pc:inkChg chg="add mod">
          <ac:chgData name="Michael Kuniega" userId="999f7fd1-0dc3-4cba-81fd-6a42a8d75a98" providerId="ADAL" clId="{80274674-EDA9-4713-AB46-ED7ED2C83280}" dt="2023-01-22T23:21:43.679" v="1968" actId="14100"/>
          <ac:inkMkLst>
            <pc:docMk/>
            <pc:sldMk cId="670975243" sldId="287"/>
            <ac:inkMk id="300" creationId="{29A181EF-3A34-716D-494F-4DFDC269B1DC}"/>
          </ac:inkMkLst>
        </pc:inkChg>
        <pc:inkChg chg="add mod">
          <ac:chgData name="Michael Kuniega" userId="999f7fd1-0dc3-4cba-81fd-6a42a8d75a98" providerId="ADAL" clId="{80274674-EDA9-4713-AB46-ED7ED2C83280}" dt="2023-01-22T23:21:43.679" v="1968" actId="14100"/>
          <ac:inkMkLst>
            <pc:docMk/>
            <pc:sldMk cId="670975243" sldId="287"/>
            <ac:inkMk id="301" creationId="{683857C1-1D4A-FCDC-9F2D-96979FD44CE6}"/>
          </ac:inkMkLst>
        </pc:inkChg>
        <pc:inkChg chg="add mod">
          <ac:chgData name="Michael Kuniega" userId="999f7fd1-0dc3-4cba-81fd-6a42a8d75a98" providerId="ADAL" clId="{80274674-EDA9-4713-AB46-ED7ED2C83280}" dt="2023-01-22T23:21:43.679" v="1968" actId="14100"/>
          <ac:inkMkLst>
            <pc:docMk/>
            <pc:sldMk cId="670975243" sldId="287"/>
            <ac:inkMk id="303" creationId="{FC1B0A4C-113F-7C91-D0A3-D60E0DAC8BCC}"/>
          </ac:inkMkLst>
        </pc:inkChg>
        <pc:inkChg chg="add mod">
          <ac:chgData name="Michael Kuniega" userId="999f7fd1-0dc3-4cba-81fd-6a42a8d75a98" providerId="ADAL" clId="{80274674-EDA9-4713-AB46-ED7ED2C83280}" dt="2023-01-22T23:21:43.679" v="1968" actId="14100"/>
          <ac:inkMkLst>
            <pc:docMk/>
            <pc:sldMk cId="670975243" sldId="287"/>
            <ac:inkMk id="304" creationId="{4BE07903-7AAA-FF42-05CE-4C4E95D83CC8}"/>
          </ac:inkMkLst>
        </pc:inkChg>
        <pc:inkChg chg="add mod">
          <ac:chgData name="Michael Kuniega" userId="999f7fd1-0dc3-4cba-81fd-6a42a8d75a98" providerId="ADAL" clId="{80274674-EDA9-4713-AB46-ED7ED2C83280}" dt="2023-01-22T23:21:43.679" v="1968" actId="14100"/>
          <ac:inkMkLst>
            <pc:docMk/>
            <pc:sldMk cId="670975243" sldId="287"/>
            <ac:inkMk id="305" creationId="{3BD7F1C3-83EC-E358-434C-E886484501B5}"/>
          </ac:inkMkLst>
        </pc:inkChg>
        <pc:inkChg chg="add mod">
          <ac:chgData name="Michael Kuniega" userId="999f7fd1-0dc3-4cba-81fd-6a42a8d75a98" providerId="ADAL" clId="{80274674-EDA9-4713-AB46-ED7ED2C83280}" dt="2023-01-22T23:21:43.679" v="1968" actId="14100"/>
          <ac:inkMkLst>
            <pc:docMk/>
            <pc:sldMk cId="670975243" sldId="287"/>
            <ac:inkMk id="306" creationId="{F5365CF4-B7DA-4F51-F422-48CFDFCBA73D}"/>
          </ac:inkMkLst>
        </pc:inkChg>
        <pc:inkChg chg="add mod">
          <ac:chgData name="Michael Kuniega" userId="999f7fd1-0dc3-4cba-81fd-6a42a8d75a98" providerId="ADAL" clId="{80274674-EDA9-4713-AB46-ED7ED2C83280}" dt="2023-01-22T23:21:43.679" v="1968" actId="14100"/>
          <ac:inkMkLst>
            <pc:docMk/>
            <pc:sldMk cId="670975243" sldId="287"/>
            <ac:inkMk id="307" creationId="{DBF9828C-6037-CFA2-2F25-251D49B8E581}"/>
          </ac:inkMkLst>
        </pc:inkChg>
        <pc:inkChg chg="add mod">
          <ac:chgData name="Michael Kuniega" userId="999f7fd1-0dc3-4cba-81fd-6a42a8d75a98" providerId="ADAL" clId="{80274674-EDA9-4713-AB46-ED7ED2C83280}" dt="2023-01-22T23:21:43.679" v="1968" actId="14100"/>
          <ac:inkMkLst>
            <pc:docMk/>
            <pc:sldMk cId="670975243" sldId="287"/>
            <ac:inkMk id="308" creationId="{BB1225F1-34F0-F9D2-D755-93D374EAD771}"/>
          </ac:inkMkLst>
        </pc:inkChg>
        <pc:inkChg chg="add mod">
          <ac:chgData name="Michael Kuniega" userId="999f7fd1-0dc3-4cba-81fd-6a42a8d75a98" providerId="ADAL" clId="{80274674-EDA9-4713-AB46-ED7ED2C83280}" dt="2023-01-22T23:21:43.679" v="1968" actId="14100"/>
          <ac:inkMkLst>
            <pc:docMk/>
            <pc:sldMk cId="670975243" sldId="287"/>
            <ac:inkMk id="309" creationId="{1D6496CC-5E6D-FF02-2992-69EE9C194B26}"/>
          </ac:inkMkLst>
        </pc:inkChg>
        <pc:inkChg chg="add mod">
          <ac:chgData name="Michael Kuniega" userId="999f7fd1-0dc3-4cba-81fd-6a42a8d75a98" providerId="ADAL" clId="{80274674-EDA9-4713-AB46-ED7ED2C83280}" dt="2023-01-22T23:21:43.679" v="1968" actId="14100"/>
          <ac:inkMkLst>
            <pc:docMk/>
            <pc:sldMk cId="670975243" sldId="287"/>
            <ac:inkMk id="310" creationId="{784D0595-1226-C0B0-7DFE-83A5708892B9}"/>
          </ac:inkMkLst>
        </pc:inkChg>
        <pc:inkChg chg="add mod">
          <ac:chgData name="Michael Kuniega" userId="999f7fd1-0dc3-4cba-81fd-6a42a8d75a98" providerId="ADAL" clId="{80274674-EDA9-4713-AB46-ED7ED2C83280}" dt="2023-01-22T23:21:43.679" v="1968" actId="14100"/>
          <ac:inkMkLst>
            <pc:docMk/>
            <pc:sldMk cId="670975243" sldId="287"/>
            <ac:inkMk id="311" creationId="{D8284B42-E02D-94A7-7C95-96AD3CBC4AA6}"/>
          </ac:inkMkLst>
        </pc:inkChg>
        <pc:inkChg chg="add mod">
          <ac:chgData name="Michael Kuniega" userId="999f7fd1-0dc3-4cba-81fd-6a42a8d75a98" providerId="ADAL" clId="{80274674-EDA9-4713-AB46-ED7ED2C83280}" dt="2023-01-22T23:21:43.679" v="1968" actId="14100"/>
          <ac:inkMkLst>
            <pc:docMk/>
            <pc:sldMk cId="670975243" sldId="287"/>
            <ac:inkMk id="312" creationId="{E18329BA-C47C-07D0-4C5B-76612BA5705B}"/>
          </ac:inkMkLst>
        </pc:inkChg>
        <pc:inkChg chg="add mod">
          <ac:chgData name="Michael Kuniega" userId="999f7fd1-0dc3-4cba-81fd-6a42a8d75a98" providerId="ADAL" clId="{80274674-EDA9-4713-AB46-ED7ED2C83280}" dt="2023-01-22T23:21:43.679" v="1968" actId="14100"/>
          <ac:inkMkLst>
            <pc:docMk/>
            <pc:sldMk cId="670975243" sldId="287"/>
            <ac:inkMk id="313" creationId="{5A12B15C-DEEB-72AC-5756-C3401050D4AB}"/>
          </ac:inkMkLst>
        </pc:inkChg>
        <pc:inkChg chg="add mod">
          <ac:chgData name="Michael Kuniega" userId="999f7fd1-0dc3-4cba-81fd-6a42a8d75a98" providerId="ADAL" clId="{80274674-EDA9-4713-AB46-ED7ED2C83280}" dt="2023-01-22T23:21:43.679" v="1968" actId="14100"/>
          <ac:inkMkLst>
            <pc:docMk/>
            <pc:sldMk cId="670975243" sldId="287"/>
            <ac:inkMk id="314" creationId="{26D1557C-782A-4C44-5CE6-24177F57902F}"/>
          </ac:inkMkLst>
        </pc:inkChg>
        <pc:inkChg chg="add mod">
          <ac:chgData name="Michael Kuniega" userId="999f7fd1-0dc3-4cba-81fd-6a42a8d75a98" providerId="ADAL" clId="{80274674-EDA9-4713-AB46-ED7ED2C83280}" dt="2023-01-22T23:21:43.679" v="1968" actId="14100"/>
          <ac:inkMkLst>
            <pc:docMk/>
            <pc:sldMk cId="670975243" sldId="287"/>
            <ac:inkMk id="315" creationId="{937E9D85-0EF4-D2E1-4B45-5B45188D6BA5}"/>
          </ac:inkMkLst>
        </pc:inkChg>
        <pc:inkChg chg="add mod">
          <ac:chgData name="Michael Kuniega" userId="999f7fd1-0dc3-4cba-81fd-6a42a8d75a98" providerId="ADAL" clId="{80274674-EDA9-4713-AB46-ED7ED2C83280}" dt="2023-01-22T23:21:43.679" v="1968" actId="14100"/>
          <ac:inkMkLst>
            <pc:docMk/>
            <pc:sldMk cId="670975243" sldId="287"/>
            <ac:inkMk id="317" creationId="{6E67DE02-CA21-7A38-648F-14A1B7BCF04D}"/>
          </ac:inkMkLst>
        </pc:inkChg>
        <pc:inkChg chg="add mod">
          <ac:chgData name="Michael Kuniega" userId="999f7fd1-0dc3-4cba-81fd-6a42a8d75a98" providerId="ADAL" clId="{80274674-EDA9-4713-AB46-ED7ED2C83280}" dt="2023-01-22T23:21:43.679" v="1968" actId="14100"/>
          <ac:inkMkLst>
            <pc:docMk/>
            <pc:sldMk cId="670975243" sldId="287"/>
            <ac:inkMk id="318" creationId="{6516959D-32C3-F38D-266D-695230D46236}"/>
          </ac:inkMkLst>
        </pc:inkChg>
        <pc:inkChg chg="add mod">
          <ac:chgData name="Michael Kuniega" userId="999f7fd1-0dc3-4cba-81fd-6a42a8d75a98" providerId="ADAL" clId="{80274674-EDA9-4713-AB46-ED7ED2C83280}" dt="2023-01-22T23:21:43.679" v="1968" actId="14100"/>
          <ac:inkMkLst>
            <pc:docMk/>
            <pc:sldMk cId="670975243" sldId="287"/>
            <ac:inkMk id="319" creationId="{10FD741E-2056-04CD-8FF8-FC9EA15E92F1}"/>
          </ac:inkMkLst>
        </pc:inkChg>
        <pc:inkChg chg="add mod">
          <ac:chgData name="Michael Kuniega" userId="999f7fd1-0dc3-4cba-81fd-6a42a8d75a98" providerId="ADAL" clId="{80274674-EDA9-4713-AB46-ED7ED2C83280}" dt="2023-01-22T23:21:43.679" v="1968" actId="14100"/>
          <ac:inkMkLst>
            <pc:docMk/>
            <pc:sldMk cId="670975243" sldId="287"/>
            <ac:inkMk id="321" creationId="{B3DAC34B-02A7-6E90-C9C5-49FCEB05AFCE}"/>
          </ac:inkMkLst>
        </pc:inkChg>
        <pc:inkChg chg="add mod">
          <ac:chgData name="Michael Kuniega" userId="999f7fd1-0dc3-4cba-81fd-6a42a8d75a98" providerId="ADAL" clId="{80274674-EDA9-4713-AB46-ED7ED2C83280}" dt="2023-01-22T23:21:43.679" v="1968" actId="14100"/>
          <ac:inkMkLst>
            <pc:docMk/>
            <pc:sldMk cId="670975243" sldId="287"/>
            <ac:inkMk id="322" creationId="{18C9471A-4B38-34EF-FECD-9967CD68D875}"/>
          </ac:inkMkLst>
        </pc:inkChg>
        <pc:inkChg chg="add mod">
          <ac:chgData name="Michael Kuniega" userId="999f7fd1-0dc3-4cba-81fd-6a42a8d75a98" providerId="ADAL" clId="{80274674-EDA9-4713-AB46-ED7ED2C83280}" dt="2023-01-22T23:21:43.679" v="1968" actId="14100"/>
          <ac:inkMkLst>
            <pc:docMk/>
            <pc:sldMk cId="670975243" sldId="287"/>
            <ac:inkMk id="323" creationId="{3B8A42EB-23D2-9FB3-1F13-DAD260325BCE}"/>
          </ac:inkMkLst>
        </pc:inkChg>
        <pc:inkChg chg="add mod">
          <ac:chgData name="Michael Kuniega" userId="999f7fd1-0dc3-4cba-81fd-6a42a8d75a98" providerId="ADAL" clId="{80274674-EDA9-4713-AB46-ED7ED2C83280}" dt="2023-01-22T23:21:43.679" v="1968" actId="14100"/>
          <ac:inkMkLst>
            <pc:docMk/>
            <pc:sldMk cId="670975243" sldId="287"/>
            <ac:inkMk id="324" creationId="{E4CB6DBA-EDC2-7A19-C02D-1BFCFB563CF9}"/>
          </ac:inkMkLst>
        </pc:inkChg>
        <pc:inkChg chg="add mod">
          <ac:chgData name="Michael Kuniega" userId="999f7fd1-0dc3-4cba-81fd-6a42a8d75a98" providerId="ADAL" clId="{80274674-EDA9-4713-AB46-ED7ED2C83280}" dt="2023-01-22T23:21:43.679" v="1968" actId="14100"/>
          <ac:inkMkLst>
            <pc:docMk/>
            <pc:sldMk cId="670975243" sldId="287"/>
            <ac:inkMk id="325" creationId="{E7A27F13-BB6D-364D-B8DE-71FF9CA7636B}"/>
          </ac:inkMkLst>
        </pc:inkChg>
        <pc:inkChg chg="add mod">
          <ac:chgData name="Michael Kuniega" userId="999f7fd1-0dc3-4cba-81fd-6a42a8d75a98" providerId="ADAL" clId="{80274674-EDA9-4713-AB46-ED7ED2C83280}" dt="2023-01-22T23:21:43.679" v="1968" actId="14100"/>
          <ac:inkMkLst>
            <pc:docMk/>
            <pc:sldMk cId="670975243" sldId="287"/>
            <ac:inkMk id="326" creationId="{761A78E8-2919-AB33-C59B-C9B392AC5F85}"/>
          </ac:inkMkLst>
        </pc:inkChg>
        <pc:inkChg chg="add mod">
          <ac:chgData name="Michael Kuniega" userId="999f7fd1-0dc3-4cba-81fd-6a42a8d75a98" providerId="ADAL" clId="{80274674-EDA9-4713-AB46-ED7ED2C83280}" dt="2023-01-22T23:21:43.679" v="1968" actId="14100"/>
          <ac:inkMkLst>
            <pc:docMk/>
            <pc:sldMk cId="670975243" sldId="287"/>
            <ac:inkMk id="327" creationId="{52BDA368-3B39-E09E-1957-06D8DC8C067B}"/>
          </ac:inkMkLst>
        </pc:inkChg>
        <pc:inkChg chg="add mod">
          <ac:chgData name="Michael Kuniega" userId="999f7fd1-0dc3-4cba-81fd-6a42a8d75a98" providerId="ADAL" clId="{80274674-EDA9-4713-AB46-ED7ED2C83280}" dt="2023-01-22T23:21:43.679" v="1968" actId="14100"/>
          <ac:inkMkLst>
            <pc:docMk/>
            <pc:sldMk cId="670975243" sldId="287"/>
            <ac:inkMk id="329" creationId="{08E1A388-6942-6FAA-2DBA-1148E3E009A5}"/>
          </ac:inkMkLst>
        </pc:inkChg>
        <pc:inkChg chg="add mod">
          <ac:chgData name="Michael Kuniega" userId="999f7fd1-0dc3-4cba-81fd-6a42a8d75a98" providerId="ADAL" clId="{80274674-EDA9-4713-AB46-ED7ED2C83280}" dt="2023-01-22T23:21:43.679" v="1968" actId="14100"/>
          <ac:inkMkLst>
            <pc:docMk/>
            <pc:sldMk cId="670975243" sldId="287"/>
            <ac:inkMk id="330" creationId="{8B69BD15-68A4-8D56-1483-8D892158F016}"/>
          </ac:inkMkLst>
        </pc:inkChg>
        <pc:inkChg chg="add mod">
          <ac:chgData name="Michael Kuniega" userId="999f7fd1-0dc3-4cba-81fd-6a42a8d75a98" providerId="ADAL" clId="{80274674-EDA9-4713-AB46-ED7ED2C83280}" dt="2023-01-22T23:21:43.679" v="1968" actId="14100"/>
          <ac:inkMkLst>
            <pc:docMk/>
            <pc:sldMk cId="670975243" sldId="287"/>
            <ac:inkMk id="331" creationId="{84C493A7-AC2C-C671-9CD0-7B652F043B72}"/>
          </ac:inkMkLst>
        </pc:inkChg>
        <pc:inkChg chg="add mod">
          <ac:chgData name="Michael Kuniega" userId="999f7fd1-0dc3-4cba-81fd-6a42a8d75a98" providerId="ADAL" clId="{80274674-EDA9-4713-AB46-ED7ED2C83280}" dt="2023-01-22T23:21:43.679" v="1968" actId="14100"/>
          <ac:inkMkLst>
            <pc:docMk/>
            <pc:sldMk cId="670975243" sldId="287"/>
            <ac:inkMk id="332" creationId="{6EEB9051-C8DA-AAA0-0FAD-D83FE42637EC}"/>
          </ac:inkMkLst>
        </pc:inkChg>
        <pc:inkChg chg="add mod">
          <ac:chgData name="Michael Kuniega" userId="999f7fd1-0dc3-4cba-81fd-6a42a8d75a98" providerId="ADAL" clId="{80274674-EDA9-4713-AB46-ED7ED2C83280}" dt="2023-01-22T23:21:43.679" v="1968" actId="14100"/>
          <ac:inkMkLst>
            <pc:docMk/>
            <pc:sldMk cId="670975243" sldId="287"/>
            <ac:inkMk id="333" creationId="{72EFDCEB-52E4-7AC2-426C-EC8ADD7E6E03}"/>
          </ac:inkMkLst>
        </pc:inkChg>
        <pc:inkChg chg="add mod">
          <ac:chgData name="Michael Kuniega" userId="999f7fd1-0dc3-4cba-81fd-6a42a8d75a98" providerId="ADAL" clId="{80274674-EDA9-4713-AB46-ED7ED2C83280}" dt="2023-01-22T23:21:43.679" v="1968" actId="14100"/>
          <ac:inkMkLst>
            <pc:docMk/>
            <pc:sldMk cId="670975243" sldId="287"/>
            <ac:inkMk id="334" creationId="{4B2DB026-F820-2752-E492-99CAADCABD59}"/>
          </ac:inkMkLst>
        </pc:inkChg>
        <pc:inkChg chg="add mod">
          <ac:chgData name="Michael Kuniega" userId="999f7fd1-0dc3-4cba-81fd-6a42a8d75a98" providerId="ADAL" clId="{80274674-EDA9-4713-AB46-ED7ED2C83280}" dt="2023-01-22T23:21:43.679" v="1968" actId="14100"/>
          <ac:inkMkLst>
            <pc:docMk/>
            <pc:sldMk cId="670975243" sldId="287"/>
            <ac:inkMk id="335" creationId="{8E4847FF-54BD-E4ED-31FF-444FB26C3539}"/>
          </ac:inkMkLst>
        </pc:inkChg>
        <pc:inkChg chg="add del">
          <ac:chgData name="Michael Kuniega" userId="999f7fd1-0dc3-4cba-81fd-6a42a8d75a98" providerId="ADAL" clId="{80274674-EDA9-4713-AB46-ED7ED2C83280}" dt="2023-01-22T23:14:12.479" v="1810" actId="9405"/>
          <ac:inkMkLst>
            <pc:docMk/>
            <pc:sldMk cId="670975243" sldId="287"/>
            <ac:inkMk id="337" creationId="{99679DB6-0CD0-C51B-A6F9-C6E7EABCC819}"/>
          </ac:inkMkLst>
        </pc:inkChg>
        <pc:inkChg chg="add mod">
          <ac:chgData name="Michael Kuniega" userId="999f7fd1-0dc3-4cba-81fd-6a42a8d75a98" providerId="ADAL" clId="{80274674-EDA9-4713-AB46-ED7ED2C83280}" dt="2023-01-22T23:21:43.679" v="1968" actId="14100"/>
          <ac:inkMkLst>
            <pc:docMk/>
            <pc:sldMk cId="670975243" sldId="287"/>
            <ac:inkMk id="338" creationId="{E36B706B-E51D-19D2-D028-2A9AD5B3D555}"/>
          </ac:inkMkLst>
        </pc:inkChg>
        <pc:inkChg chg="add mod">
          <ac:chgData name="Michael Kuniega" userId="999f7fd1-0dc3-4cba-81fd-6a42a8d75a98" providerId="ADAL" clId="{80274674-EDA9-4713-AB46-ED7ED2C83280}" dt="2023-01-22T23:21:43.679" v="1968" actId="14100"/>
          <ac:inkMkLst>
            <pc:docMk/>
            <pc:sldMk cId="670975243" sldId="287"/>
            <ac:inkMk id="339" creationId="{D7F1FDFF-FAE0-7777-BA55-6A6A7D2E14FF}"/>
          </ac:inkMkLst>
        </pc:inkChg>
        <pc:inkChg chg="add mod">
          <ac:chgData name="Michael Kuniega" userId="999f7fd1-0dc3-4cba-81fd-6a42a8d75a98" providerId="ADAL" clId="{80274674-EDA9-4713-AB46-ED7ED2C83280}" dt="2023-01-22T23:21:43.679" v="1968" actId="14100"/>
          <ac:inkMkLst>
            <pc:docMk/>
            <pc:sldMk cId="670975243" sldId="287"/>
            <ac:inkMk id="340" creationId="{AF8FD629-9A0C-AB22-CB7C-15B370138F3D}"/>
          </ac:inkMkLst>
        </pc:inkChg>
        <pc:inkChg chg="add mod">
          <ac:chgData name="Michael Kuniega" userId="999f7fd1-0dc3-4cba-81fd-6a42a8d75a98" providerId="ADAL" clId="{80274674-EDA9-4713-AB46-ED7ED2C83280}" dt="2023-01-22T23:21:43.679" v="1968" actId="14100"/>
          <ac:inkMkLst>
            <pc:docMk/>
            <pc:sldMk cId="670975243" sldId="287"/>
            <ac:inkMk id="341" creationId="{FC71F39F-C7CE-3897-CF34-9310A0DD1E64}"/>
          </ac:inkMkLst>
        </pc:inkChg>
        <pc:inkChg chg="add mod">
          <ac:chgData name="Michael Kuniega" userId="999f7fd1-0dc3-4cba-81fd-6a42a8d75a98" providerId="ADAL" clId="{80274674-EDA9-4713-AB46-ED7ED2C83280}" dt="2023-01-22T23:21:43.679" v="1968" actId="14100"/>
          <ac:inkMkLst>
            <pc:docMk/>
            <pc:sldMk cId="670975243" sldId="287"/>
            <ac:inkMk id="342" creationId="{0AD61DCC-1A4C-17B3-0B9E-AC2D8FE83B54}"/>
          </ac:inkMkLst>
        </pc:inkChg>
        <pc:inkChg chg="add mod">
          <ac:chgData name="Michael Kuniega" userId="999f7fd1-0dc3-4cba-81fd-6a42a8d75a98" providerId="ADAL" clId="{80274674-EDA9-4713-AB46-ED7ED2C83280}" dt="2023-01-22T23:21:43.679" v="1968" actId="14100"/>
          <ac:inkMkLst>
            <pc:docMk/>
            <pc:sldMk cId="670975243" sldId="287"/>
            <ac:inkMk id="343" creationId="{9899835A-938C-7FCB-7D1F-B8C38D6D5084}"/>
          </ac:inkMkLst>
        </pc:inkChg>
        <pc:inkChg chg="add mod">
          <ac:chgData name="Michael Kuniega" userId="999f7fd1-0dc3-4cba-81fd-6a42a8d75a98" providerId="ADAL" clId="{80274674-EDA9-4713-AB46-ED7ED2C83280}" dt="2023-01-22T23:21:43.679" v="1968" actId="14100"/>
          <ac:inkMkLst>
            <pc:docMk/>
            <pc:sldMk cId="670975243" sldId="287"/>
            <ac:inkMk id="344" creationId="{F38BEA5F-0862-6613-9048-34E78D7A2294}"/>
          </ac:inkMkLst>
        </pc:inkChg>
        <pc:inkChg chg="add mod">
          <ac:chgData name="Michael Kuniega" userId="999f7fd1-0dc3-4cba-81fd-6a42a8d75a98" providerId="ADAL" clId="{80274674-EDA9-4713-AB46-ED7ED2C83280}" dt="2023-01-22T23:21:43.679" v="1968" actId="14100"/>
          <ac:inkMkLst>
            <pc:docMk/>
            <pc:sldMk cId="670975243" sldId="287"/>
            <ac:inkMk id="345" creationId="{AEB3EB78-570C-08F2-D0E1-024601E77D56}"/>
          </ac:inkMkLst>
        </pc:inkChg>
        <pc:inkChg chg="add mod">
          <ac:chgData name="Michael Kuniega" userId="999f7fd1-0dc3-4cba-81fd-6a42a8d75a98" providerId="ADAL" clId="{80274674-EDA9-4713-AB46-ED7ED2C83280}" dt="2023-01-22T23:21:43.679" v="1968" actId="14100"/>
          <ac:inkMkLst>
            <pc:docMk/>
            <pc:sldMk cId="670975243" sldId="287"/>
            <ac:inkMk id="346" creationId="{AB4BCA90-8CF6-6E7C-B88F-F05794E18FB4}"/>
          </ac:inkMkLst>
        </pc:inkChg>
        <pc:inkChg chg="add mod">
          <ac:chgData name="Michael Kuniega" userId="999f7fd1-0dc3-4cba-81fd-6a42a8d75a98" providerId="ADAL" clId="{80274674-EDA9-4713-AB46-ED7ED2C83280}" dt="2023-01-22T23:21:43.679" v="1968" actId="14100"/>
          <ac:inkMkLst>
            <pc:docMk/>
            <pc:sldMk cId="670975243" sldId="287"/>
            <ac:inkMk id="347" creationId="{EC9DA762-50FF-CD73-F49F-E27E338B6781}"/>
          </ac:inkMkLst>
        </pc:inkChg>
        <pc:inkChg chg="add mod">
          <ac:chgData name="Michael Kuniega" userId="999f7fd1-0dc3-4cba-81fd-6a42a8d75a98" providerId="ADAL" clId="{80274674-EDA9-4713-AB46-ED7ED2C83280}" dt="2023-01-22T23:21:43.679" v="1968" actId="14100"/>
          <ac:inkMkLst>
            <pc:docMk/>
            <pc:sldMk cId="670975243" sldId="287"/>
            <ac:inkMk id="349" creationId="{2843600C-3B44-C24D-B48F-1EB246847FC2}"/>
          </ac:inkMkLst>
        </pc:inkChg>
        <pc:inkChg chg="add mod">
          <ac:chgData name="Michael Kuniega" userId="999f7fd1-0dc3-4cba-81fd-6a42a8d75a98" providerId="ADAL" clId="{80274674-EDA9-4713-AB46-ED7ED2C83280}" dt="2023-01-22T23:21:43.679" v="1968" actId="14100"/>
          <ac:inkMkLst>
            <pc:docMk/>
            <pc:sldMk cId="670975243" sldId="287"/>
            <ac:inkMk id="350" creationId="{7708E702-6EE8-E7B5-DF30-CA52AD233BF5}"/>
          </ac:inkMkLst>
        </pc:inkChg>
        <pc:inkChg chg="add mod">
          <ac:chgData name="Michael Kuniega" userId="999f7fd1-0dc3-4cba-81fd-6a42a8d75a98" providerId="ADAL" clId="{80274674-EDA9-4713-AB46-ED7ED2C83280}" dt="2023-01-22T23:21:43.679" v="1968" actId="14100"/>
          <ac:inkMkLst>
            <pc:docMk/>
            <pc:sldMk cId="670975243" sldId="287"/>
            <ac:inkMk id="351" creationId="{3F02CF28-4F06-A4A8-CA43-02FD0F41633D}"/>
          </ac:inkMkLst>
        </pc:inkChg>
        <pc:inkChg chg="add mod">
          <ac:chgData name="Michael Kuniega" userId="999f7fd1-0dc3-4cba-81fd-6a42a8d75a98" providerId="ADAL" clId="{80274674-EDA9-4713-AB46-ED7ED2C83280}" dt="2023-01-22T23:21:43.679" v="1968" actId="14100"/>
          <ac:inkMkLst>
            <pc:docMk/>
            <pc:sldMk cId="670975243" sldId="287"/>
            <ac:inkMk id="353" creationId="{A71FF33C-8CEB-D32E-9AE5-CBF294D26CD2}"/>
          </ac:inkMkLst>
        </pc:inkChg>
        <pc:inkChg chg="add mod">
          <ac:chgData name="Michael Kuniega" userId="999f7fd1-0dc3-4cba-81fd-6a42a8d75a98" providerId="ADAL" clId="{80274674-EDA9-4713-AB46-ED7ED2C83280}" dt="2023-01-22T23:21:43.679" v="1968" actId="14100"/>
          <ac:inkMkLst>
            <pc:docMk/>
            <pc:sldMk cId="670975243" sldId="287"/>
            <ac:inkMk id="354" creationId="{BA70E2B3-E9F5-5E73-9040-BF8D1EA18837}"/>
          </ac:inkMkLst>
        </pc:inkChg>
        <pc:inkChg chg="add mod">
          <ac:chgData name="Michael Kuniega" userId="999f7fd1-0dc3-4cba-81fd-6a42a8d75a98" providerId="ADAL" clId="{80274674-EDA9-4713-AB46-ED7ED2C83280}" dt="2023-01-22T23:21:43.679" v="1968" actId="14100"/>
          <ac:inkMkLst>
            <pc:docMk/>
            <pc:sldMk cId="670975243" sldId="287"/>
            <ac:inkMk id="355" creationId="{92A96391-1C7A-EE23-9F6F-E57DDF57BFF2}"/>
          </ac:inkMkLst>
        </pc:inkChg>
        <pc:inkChg chg="add mod">
          <ac:chgData name="Michael Kuniega" userId="999f7fd1-0dc3-4cba-81fd-6a42a8d75a98" providerId="ADAL" clId="{80274674-EDA9-4713-AB46-ED7ED2C83280}" dt="2023-01-22T23:21:43.679" v="1968" actId="14100"/>
          <ac:inkMkLst>
            <pc:docMk/>
            <pc:sldMk cId="670975243" sldId="287"/>
            <ac:inkMk id="356" creationId="{F9C083FA-EEE9-8902-B7B9-B6E94BD101B9}"/>
          </ac:inkMkLst>
        </pc:inkChg>
        <pc:inkChg chg="add mod">
          <ac:chgData name="Michael Kuniega" userId="999f7fd1-0dc3-4cba-81fd-6a42a8d75a98" providerId="ADAL" clId="{80274674-EDA9-4713-AB46-ED7ED2C83280}" dt="2023-01-22T23:21:43.679" v="1968" actId="14100"/>
          <ac:inkMkLst>
            <pc:docMk/>
            <pc:sldMk cId="670975243" sldId="287"/>
            <ac:inkMk id="357" creationId="{982473A3-8043-CE94-1E28-62B8A4570176}"/>
          </ac:inkMkLst>
        </pc:inkChg>
        <pc:inkChg chg="add mod">
          <ac:chgData name="Michael Kuniega" userId="999f7fd1-0dc3-4cba-81fd-6a42a8d75a98" providerId="ADAL" clId="{80274674-EDA9-4713-AB46-ED7ED2C83280}" dt="2023-01-22T23:21:43.679" v="1968" actId="14100"/>
          <ac:inkMkLst>
            <pc:docMk/>
            <pc:sldMk cId="670975243" sldId="287"/>
            <ac:inkMk id="359" creationId="{5DA55B6F-8AEC-C6DF-3AB9-8DA635EAD16C}"/>
          </ac:inkMkLst>
        </pc:inkChg>
        <pc:inkChg chg="add mod">
          <ac:chgData name="Michael Kuniega" userId="999f7fd1-0dc3-4cba-81fd-6a42a8d75a98" providerId="ADAL" clId="{80274674-EDA9-4713-AB46-ED7ED2C83280}" dt="2023-01-22T23:21:43.679" v="1968" actId="14100"/>
          <ac:inkMkLst>
            <pc:docMk/>
            <pc:sldMk cId="670975243" sldId="287"/>
            <ac:inkMk id="361" creationId="{331EBC3E-D895-2E5E-6ADB-61AC323B12F7}"/>
          </ac:inkMkLst>
        </pc:inkChg>
        <pc:inkChg chg="add mod">
          <ac:chgData name="Michael Kuniega" userId="999f7fd1-0dc3-4cba-81fd-6a42a8d75a98" providerId="ADAL" clId="{80274674-EDA9-4713-AB46-ED7ED2C83280}" dt="2023-01-22T23:21:43.679" v="1968" actId="14100"/>
          <ac:inkMkLst>
            <pc:docMk/>
            <pc:sldMk cId="670975243" sldId="287"/>
            <ac:inkMk id="362" creationId="{7F2FEED8-5EF5-3F9A-FD01-3D38A301BC99}"/>
          </ac:inkMkLst>
        </pc:inkChg>
        <pc:inkChg chg="add mod">
          <ac:chgData name="Michael Kuniega" userId="999f7fd1-0dc3-4cba-81fd-6a42a8d75a98" providerId="ADAL" clId="{80274674-EDA9-4713-AB46-ED7ED2C83280}" dt="2023-01-22T23:21:43.679" v="1968" actId="14100"/>
          <ac:inkMkLst>
            <pc:docMk/>
            <pc:sldMk cId="670975243" sldId="287"/>
            <ac:inkMk id="363" creationId="{C6835249-2465-DEA8-4808-DFDB6AB6419F}"/>
          </ac:inkMkLst>
        </pc:inkChg>
        <pc:inkChg chg="add mod">
          <ac:chgData name="Michael Kuniega" userId="999f7fd1-0dc3-4cba-81fd-6a42a8d75a98" providerId="ADAL" clId="{80274674-EDA9-4713-AB46-ED7ED2C83280}" dt="2023-01-22T23:21:43.679" v="1968" actId="14100"/>
          <ac:inkMkLst>
            <pc:docMk/>
            <pc:sldMk cId="670975243" sldId="287"/>
            <ac:inkMk id="364" creationId="{25618984-9942-0580-D82E-FB7503EE5DE7}"/>
          </ac:inkMkLst>
        </pc:inkChg>
        <pc:inkChg chg="add mod">
          <ac:chgData name="Michael Kuniega" userId="999f7fd1-0dc3-4cba-81fd-6a42a8d75a98" providerId="ADAL" clId="{80274674-EDA9-4713-AB46-ED7ED2C83280}" dt="2023-01-22T23:21:43.679" v="1968" actId="14100"/>
          <ac:inkMkLst>
            <pc:docMk/>
            <pc:sldMk cId="670975243" sldId="287"/>
            <ac:inkMk id="365" creationId="{6E4F1391-DEC2-A351-1A6A-5E4B87F32379}"/>
          </ac:inkMkLst>
        </pc:inkChg>
        <pc:inkChg chg="add mod">
          <ac:chgData name="Michael Kuniega" userId="999f7fd1-0dc3-4cba-81fd-6a42a8d75a98" providerId="ADAL" clId="{80274674-EDA9-4713-AB46-ED7ED2C83280}" dt="2023-01-22T23:21:43.679" v="1968" actId="14100"/>
          <ac:inkMkLst>
            <pc:docMk/>
            <pc:sldMk cId="670975243" sldId="287"/>
            <ac:inkMk id="366" creationId="{378F3A58-CA57-128E-8407-95D1F2C28A52}"/>
          </ac:inkMkLst>
        </pc:inkChg>
        <pc:inkChg chg="add mod">
          <ac:chgData name="Michael Kuniega" userId="999f7fd1-0dc3-4cba-81fd-6a42a8d75a98" providerId="ADAL" clId="{80274674-EDA9-4713-AB46-ED7ED2C83280}" dt="2023-01-22T23:21:43.679" v="1968" actId="14100"/>
          <ac:inkMkLst>
            <pc:docMk/>
            <pc:sldMk cId="670975243" sldId="287"/>
            <ac:inkMk id="367" creationId="{805BC4C8-323D-9AAE-6029-F6AB5763DDEE}"/>
          </ac:inkMkLst>
        </pc:inkChg>
        <pc:inkChg chg="add mod">
          <ac:chgData name="Michael Kuniega" userId="999f7fd1-0dc3-4cba-81fd-6a42a8d75a98" providerId="ADAL" clId="{80274674-EDA9-4713-AB46-ED7ED2C83280}" dt="2023-01-22T23:21:43.679" v="1968" actId="14100"/>
          <ac:inkMkLst>
            <pc:docMk/>
            <pc:sldMk cId="670975243" sldId="287"/>
            <ac:inkMk id="368" creationId="{529190B8-2156-A018-A1E1-EE7D1DC38C66}"/>
          </ac:inkMkLst>
        </pc:inkChg>
        <pc:inkChg chg="add mod">
          <ac:chgData name="Michael Kuniega" userId="999f7fd1-0dc3-4cba-81fd-6a42a8d75a98" providerId="ADAL" clId="{80274674-EDA9-4713-AB46-ED7ED2C83280}" dt="2023-01-22T23:21:43.679" v="1968" actId="14100"/>
          <ac:inkMkLst>
            <pc:docMk/>
            <pc:sldMk cId="670975243" sldId="287"/>
            <ac:inkMk id="370" creationId="{F3814DAB-BCD3-8A5A-062F-B9166CC7D76E}"/>
          </ac:inkMkLst>
        </pc:inkChg>
        <pc:inkChg chg="add mod">
          <ac:chgData name="Michael Kuniega" userId="999f7fd1-0dc3-4cba-81fd-6a42a8d75a98" providerId="ADAL" clId="{80274674-EDA9-4713-AB46-ED7ED2C83280}" dt="2023-01-22T23:21:43.679" v="1968" actId="14100"/>
          <ac:inkMkLst>
            <pc:docMk/>
            <pc:sldMk cId="670975243" sldId="287"/>
            <ac:inkMk id="371" creationId="{00E5A922-1687-9579-CD78-E5F0B7F18FA4}"/>
          </ac:inkMkLst>
        </pc:inkChg>
        <pc:inkChg chg="add mod">
          <ac:chgData name="Michael Kuniega" userId="999f7fd1-0dc3-4cba-81fd-6a42a8d75a98" providerId="ADAL" clId="{80274674-EDA9-4713-AB46-ED7ED2C83280}" dt="2023-01-22T23:21:43.679" v="1968" actId="14100"/>
          <ac:inkMkLst>
            <pc:docMk/>
            <pc:sldMk cId="670975243" sldId="287"/>
            <ac:inkMk id="372" creationId="{82455DFA-4ED3-A897-4061-FDC98216B07D}"/>
          </ac:inkMkLst>
        </pc:inkChg>
        <pc:inkChg chg="add mod">
          <ac:chgData name="Michael Kuniega" userId="999f7fd1-0dc3-4cba-81fd-6a42a8d75a98" providerId="ADAL" clId="{80274674-EDA9-4713-AB46-ED7ED2C83280}" dt="2023-01-22T23:21:43.679" v="1968" actId="14100"/>
          <ac:inkMkLst>
            <pc:docMk/>
            <pc:sldMk cId="670975243" sldId="287"/>
            <ac:inkMk id="373" creationId="{98625588-C406-23DB-152B-83EA262738E5}"/>
          </ac:inkMkLst>
        </pc:inkChg>
        <pc:inkChg chg="add mod">
          <ac:chgData name="Michael Kuniega" userId="999f7fd1-0dc3-4cba-81fd-6a42a8d75a98" providerId="ADAL" clId="{80274674-EDA9-4713-AB46-ED7ED2C83280}" dt="2023-01-22T23:21:43.679" v="1968" actId="14100"/>
          <ac:inkMkLst>
            <pc:docMk/>
            <pc:sldMk cId="670975243" sldId="287"/>
            <ac:inkMk id="374" creationId="{F6BC7AD9-BE79-F808-20E9-6F6BAB674C25}"/>
          </ac:inkMkLst>
        </pc:inkChg>
        <pc:inkChg chg="add mod">
          <ac:chgData name="Michael Kuniega" userId="999f7fd1-0dc3-4cba-81fd-6a42a8d75a98" providerId="ADAL" clId="{80274674-EDA9-4713-AB46-ED7ED2C83280}" dt="2023-01-22T23:21:43.679" v="1968" actId="14100"/>
          <ac:inkMkLst>
            <pc:docMk/>
            <pc:sldMk cId="670975243" sldId="287"/>
            <ac:inkMk id="376" creationId="{7AC6C934-B657-9134-699B-C94B223290BA}"/>
          </ac:inkMkLst>
        </pc:inkChg>
        <pc:inkChg chg="add mod">
          <ac:chgData name="Michael Kuniega" userId="999f7fd1-0dc3-4cba-81fd-6a42a8d75a98" providerId="ADAL" clId="{80274674-EDA9-4713-AB46-ED7ED2C83280}" dt="2023-01-22T23:21:43.679" v="1968" actId="14100"/>
          <ac:inkMkLst>
            <pc:docMk/>
            <pc:sldMk cId="670975243" sldId="287"/>
            <ac:inkMk id="377" creationId="{4E577FA9-C387-4B1B-8D09-0D46C3CAE5DA}"/>
          </ac:inkMkLst>
        </pc:inkChg>
        <pc:inkChg chg="add mod">
          <ac:chgData name="Michael Kuniega" userId="999f7fd1-0dc3-4cba-81fd-6a42a8d75a98" providerId="ADAL" clId="{80274674-EDA9-4713-AB46-ED7ED2C83280}" dt="2023-01-22T23:21:43.679" v="1968" actId="14100"/>
          <ac:inkMkLst>
            <pc:docMk/>
            <pc:sldMk cId="670975243" sldId="287"/>
            <ac:inkMk id="378" creationId="{BEDC1193-5A30-A157-B1A4-CEEF5C0E8743}"/>
          </ac:inkMkLst>
        </pc:inkChg>
        <pc:inkChg chg="add mod">
          <ac:chgData name="Michael Kuniega" userId="999f7fd1-0dc3-4cba-81fd-6a42a8d75a98" providerId="ADAL" clId="{80274674-EDA9-4713-AB46-ED7ED2C83280}" dt="2023-01-22T23:21:43.679" v="1968" actId="14100"/>
          <ac:inkMkLst>
            <pc:docMk/>
            <pc:sldMk cId="670975243" sldId="287"/>
            <ac:inkMk id="379" creationId="{72744EDE-39AB-79BA-5E46-7EA00066A5DF}"/>
          </ac:inkMkLst>
        </pc:inkChg>
        <pc:inkChg chg="add mod">
          <ac:chgData name="Michael Kuniega" userId="999f7fd1-0dc3-4cba-81fd-6a42a8d75a98" providerId="ADAL" clId="{80274674-EDA9-4713-AB46-ED7ED2C83280}" dt="2023-01-22T23:21:43.679" v="1968" actId="14100"/>
          <ac:inkMkLst>
            <pc:docMk/>
            <pc:sldMk cId="670975243" sldId="287"/>
            <ac:inkMk id="380" creationId="{DA32C563-AE5E-6910-98C4-EEDF85402936}"/>
          </ac:inkMkLst>
        </pc:inkChg>
        <pc:inkChg chg="add mod">
          <ac:chgData name="Michael Kuniega" userId="999f7fd1-0dc3-4cba-81fd-6a42a8d75a98" providerId="ADAL" clId="{80274674-EDA9-4713-AB46-ED7ED2C83280}" dt="2023-01-22T23:21:43.679" v="1968" actId="14100"/>
          <ac:inkMkLst>
            <pc:docMk/>
            <pc:sldMk cId="670975243" sldId="287"/>
            <ac:inkMk id="381" creationId="{D2D63A19-DC07-B50F-BE1C-ABBF50AD3D4A}"/>
          </ac:inkMkLst>
        </pc:inkChg>
        <pc:inkChg chg="add mod">
          <ac:chgData name="Michael Kuniega" userId="999f7fd1-0dc3-4cba-81fd-6a42a8d75a98" providerId="ADAL" clId="{80274674-EDA9-4713-AB46-ED7ED2C83280}" dt="2023-01-22T23:21:43.679" v="1968" actId="14100"/>
          <ac:inkMkLst>
            <pc:docMk/>
            <pc:sldMk cId="670975243" sldId="287"/>
            <ac:inkMk id="382" creationId="{8F672DC1-E78D-5DBF-1F96-9B97BD3F929D}"/>
          </ac:inkMkLst>
        </pc:inkChg>
        <pc:inkChg chg="add mod">
          <ac:chgData name="Michael Kuniega" userId="999f7fd1-0dc3-4cba-81fd-6a42a8d75a98" providerId="ADAL" clId="{80274674-EDA9-4713-AB46-ED7ED2C83280}" dt="2023-01-22T23:21:43.679" v="1968" actId="14100"/>
          <ac:inkMkLst>
            <pc:docMk/>
            <pc:sldMk cId="670975243" sldId="287"/>
            <ac:inkMk id="383" creationId="{F76D64CC-C117-C08A-1A72-8616339A53E3}"/>
          </ac:inkMkLst>
        </pc:inkChg>
        <pc:inkChg chg="add mod">
          <ac:chgData name="Michael Kuniega" userId="999f7fd1-0dc3-4cba-81fd-6a42a8d75a98" providerId="ADAL" clId="{80274674-EDA9-4713-AB46-ED7ED2C83280}" dt="2023-01-22T23:21:43.679" v="1968" actId="14100"/>
          <ac:inkMkLst>
            <pc:docMk/>
            <pc:sldMk cId="670975243" sldId="287"/>
            <ac:inkMk id="384" creationId="{7C43201A-ED44-E7B0-746B-B25A7FBAD252}"/>
          </ac:inkMkLst>
        </pc:inkChg>
        <pc:inkChg chg="add mod">
          <ac:chgData name="Michael Kuniega" userId="999f7fd1-0dc3-4cba-81fd-6a42a8d75a98" providerId="ADAL" clId="{80274674-EDA9-4713-AB46-ED7ED2C83280}" dt="2023-01-22T23:21:43.679" v="1968" actId="14100"/>
          <ac:inkMkLst>
            <pc:docMk/>
            <pc:sldMk cId="670975243" sldId="287"/>
            <ac:inkMk id="385" creationId="{336BB360-B4CB-D673-BD63-5AC220255F43}"/>
          </ac:inkMkLst>
        </pc:inkChg>
        <pc:inkChg chg="add mod">
          <ac:chgData name="Michael Kuniega" userId="999f7fd1-0dc3-4cba-81fd-6a42a8d75a98" providerId="ADAL" clId="{80274674-EDA9-4713-AB46-ED7ED2C83280}" dt="2023-01-22T23:21:43.679" v="1968" actId="14100"/>
          <ac:inkMkLst>
            <pc:docMk/>
            <pc:sldMk cId="670975243" sldId="287"/>
            <ac:inkMk id="387" creationId="{41D31EDE-ED13-15CF-83AB-4624C7088E50}"/>
          </ac:inkMkLst>
        </pc:inkChg>
        <pc:inkChg chg="add mod">
          <ac:chgData name="Michael Kuniega" userId="999f7fd1-0dc3-4cba-81fd-6a42a8d75a98" providerId="ADAL" clId="{80274674-EDA9-4713-AB46-ED7ED2C83280}" dt="2023-01-22T23:21:43.679" v="1968" actId="14100"/>
          <ac:inkMkLst>
            <pc:docMk/>
            <pc:sldMk cId="670975243" sldId="287"/>
            <ac:inkMk id="388" creationId="{10B14736-203D-594C-8E30-F98AF0FFB6C1}"/>
          </ac:inkMkLst>
        </pc:inkChg>
        <pc:inkChg chg="add mod">
          <ac:chgData name="Michael Kuniega" userId="999f7fd1-0dc3-4cba-81fd-6a42a8d75a98" providerId="ADAL" clId="{80274674-EDA9-4713-AB46-ED7ED2C83280}" dt="2023-01-22T23:21:43.679" v="1968" actId="14100"/>
          <ac:inkMkLst>
            <pc:docMk/>
            <pc:sldMk cId="670975243" sldId="287"/>
            <ac:inkMk id="389" creationId="{A6D457E0-39E6-1B08-B46B-73915F13E1A9}"/>
          </ac:inkMkLst>
        </pc:inkChg>
        <pc:inkChg chg="add mod">
          <ac:chgData name="Michael Kuniega" userId="999f7fd1-0dc3-4cba-81fd-6a42a8d75a98" providerId="ADAL" clId="{80274674-EDA9-4713-AB46-ED7ED2C83280}" dt="2023-01-22T23:21:43.679" v="1968" actId="14100"/>
          <ac:inkMkLst>
            <pc:docMk/>
            <pc:sldMk cId="670975243" sldId="287"/>
            <ac:inkMk id="390" creationId="{5B8BD4AB-2EC6-DB90-1FF8-9D36FAE42897}"/>
          </ac:inkMkLst>
        </pc:inkChg>
        <pc:inkChg chg="add mod">
          <ac:chgData name="Michael Kuniega" userId="999f7fd1-0dc3-4cba-81fd-6a42a8d75a98" providerId="ADAL" clId="{80274674-EDA9-4713-AB46-ED7ED2C83280}" dt="2023-01-22T23:21:43.679" v="1968" actId="14100"/>
          <ac:inkMkLst>
            <pc:docMk/>
            <pc:sldMk cId="670975243" sldId="287"/>
            <ac:inkMk id="391" creationId="{E1DCED93-689E-F72B-EFE4-7E679860AF36}"/>
          </ac:inkMkLst>
        </pc:inkChg>
        <pc:inkChg chg="add mod">
          <ac:chgData name="Michael Kuniega" userId="999f7fd1-0dc3-4cba-81fd-6a42a8d75a98" providerId="ADAL" clId="{80274674-EDA9-4713-AB46-ED7ED2C83280}" dt="2023-01-22T23:21:43.679" v="1968" actId="14100"/>
          <ac:inkMkLst>
            <pc:docMk/>
            <pc:sldMk cId="670975243" sldId="287"/>
            <ac:inkMk id="392" creationId="{E4FB6027-3550-5B3E-8085-C3CA5E922A4E}"/>
          </ac:inkMkLst>
        </pc:inkChg>
        <pc:inkChg chg="add mod">
          <ac:chgData name="Michael Kuniega" userId="999f7fd1-0dc3-4cba-81fd-6a42a8d75a98" providerId="ADAL" clId="{80274674-EDA9-4713-AB46-ED7ED2C83280}" dt="2023-01-22T23:21:43.679" v="1968" actId="14100"/>
          <ac:inkMkLst>
            <pc:docMk/>
            <pc:sldMk cId="670975243" sldId="287"/>
            <ac:inkMk id="394" creationId="{A43DBCCD-20F2-E101-B73C-2132E01327E0}"/>
          </ac:inkMkLst>
        </pc:inkChg>
        <pc:inkChg chg="add mod">
          <ac:chgData name="Michael Kuniega" userId="999f7fd1-0dc3-4cba-81fd-6a42a8d75a98" providerId="ADAL" clId="{80274674-EDA9-4713-AB46-ED7ED2C83280}" dt="2023-01-22T23:21:43.679" v="1968" actId="14100"/>
          <ac:inkMkLst>
            <pc:docMk/>
            <pc:sldMk cId="670975243" sldId="287"/>
            <ac:inkMk id="395" creationId="{389FFDB6-7280-DDD1-3A8D-D8FC36D8EF24}"/>
          </ac:inkMkLst>
        </pc:inkChg>
        <pc:inkChg chg="add mod">
          <ac:chgData name="Michael Kuniega" userId="999f7fd1-0dc3-4cba-81fd-6a42a8d75a98" providerId="ADAL" clId="{80274674-EDA9-4713-AB46-ED7ED2C83280}" dt="2023-01-22T23:21:43.679" v="1968" actId="14100"/>
          <ac:inkMkLst>
            <pc:docMk/>
            <pc:sldMk cId="670975243" sldId="287"/>
            <ac:inkMk id="396" creationId="{4DA53C1A-8EF4-CE3B-3AE4-58BFEE7EE150}"/>
          </ac:inkMkLst>
        </pc:inkChg>
        <pc:inkChg chg="add mod">
          <ac:chgData name="Michael Kuniega" userId="999f7fd1-0dc3-4cba-81fd-6a42a8d75a98" providerId="ADAL" clId="{80274674-EDA9-4713-AB46-ED7ED2C83280}" dt="2023-01-22T23:21:43.679" v="1968" actId="14100"/>
          <ac:inkMkLst>
            <pc:docMk/>
            <pc:sldMk cId="670975243" sldId="287"/>
            <ac:inkMk id="397" creationId="{4E815F26-E908-9416-4F6E-0773E57A9171}"/>
          </ac:inkMkLst>
        </pc:inkChg>
        <pc:inkChg chg="add mod">
          <ac:chgData name="Michael Kuniega" userId="999f7fd1-0dc3-4cba-81fd-6a42a8d75a98" providerId="ADAL" clId="{80274674-EDA9-4713-AB46-ED7ED2C83280}" dt="2023-01-22T23:21:43.679" v="1968" actId="14100"/>
          <ac:inkMkLst>
            <pc:docMk/>
            <pc:sldMk cId="670975243" sldId="287"/>
            <ac:inkMk id="398" creationId="{2F2CC80F-16A4-5289-4A67-E76D6E1594FD}"/>
          </ac:inkMkLst>
        </pc:inkChg>
        <pc:inkChg chg="add mod">
          <ac:chgData name="Michael Kuniega" userId="999f7fd1-0dc3-4cba-81fd-6a42a8d75a98" providerId="ADAL" clId="{80274674-EDA9-4713-AB46-ED7ED2C83280}" dt="2023-01-22T23:21:43.679" v="1968" actId="14100"/>
          <ac:inkMkLst>
            <pc:docMk/>
            <pc:sldMk cId="670975243" sldId="287"/>
            <ac:inkMk id="399" creationId="{B726D4FB-4EFA-A534-CCCA-E0B2255512F1}"/>
          </ac:inkMkLst>
        </pc:inkChg>
        <pc:inkChg chg="add mod">
          <ac:chgData name="Michael Kuniega" userId="999f7fd1-0dc3-4cba-81fd-6a42a8d75a98" providerId="ADAL" clId="{80274674-EDA9-4713-AB46-ED7ED2C83280}" dt="2023-01-22T23:21:43.679" v="1968" actId="14100"/>
          <ac:inkMkLst>
            <pc:docMk/>
            <pc:sldMk cId="670975243" sldId="287"/>
            <ac:inkMk id="400" creationId="{9E6BF49A-12B8-CEF7-11B6-E88E182B94E2}"/>
          </ac:inkMkLst>
        </pc:inkChg>
        <pc:inkChg chg="add del mod">
          <ac:chgData name="Michael Kuniega" userId="999f7fd1-0dc3-4cba-81fd-6a42a8d75a98" providerId="ADAL" clId="{80274674-EDA9-4713-AB46-ED7ED2C83280}" dt="2023-01-22T23:20:19.106" v="1920"/>
          <ac:inkMkLst>
            <pc:docMk/>
            <pc:sldMk cId="670975243" sldId="287"/>
            <ac:inkMk id="401" creationId="{D2C76ED6-0FC8-C055-2DC8-CDCD2D8A41E8}"/>
          </ac:inkMkLst>
        </pc:inkChg>
        <pc:inkChg chg="add del mod">
          <ac:chgData name="Michael Kuniega" userId="999f7fd1-0dc3-4cba-81fd-6a42a8d75a98" providerId="ADAL" clId="{80274674-EDA9-4713-AB46-ED7ED2C83280}" dt="2023-01-22T23:20:21.668" v="1925"/>
          <ac:inkMkLst>
            <pc:docMk/>
            <pc:sldMk cId="670975243" sldId="287"/>
            <ac:inkMk id="402" creationId="{E27C5B26-A36A-F0CE-A7E3-0AF627BEEA92}"/>
          </ac:inkMkLst>
        </pc:inkChg>
        <pc:inkChg chg="add del mod">
          <ac:chgData name="Michael Kuniega" userId="999f7fd1-0dc3-4cba-81fd-6a42a8d75a98" providerId="ADAL" clId="{80274674-EDA9-4713-AB46-ED7ED2C83280}" dt="2023-01-22T23:20:19.106" v="1919"/>
          <ac:inkMkLst>
            <pc:docMk/>
            <pc:sldMk cId="670975243" sldId="287"/>
            <ac:inkMk id="403" creationId="{0AC2B040-F348-78D8-36A7-5BB35D50F8E4}"/>
          </ac:inkMkLst>
        </pc:inkChg>
        <pc:inkChg chg="add del">
          <ac:chgData name="Michael Kuniega" userId="999f7fd1-0dc3-4cba-81fd-6a42a8d75a98" providerId="ADAL" clId="{80274674-EDA9-4713-AB46-ED7ED2C83280}" dt="2023-01-22T23:15:50.273" v="1885" actId="9405"/>
          <ac:inkMkLst>
            <pc:docMk/>
            <pc:sldMk cId="670975243" sldId="287"/>
            <ac:inkMk id="405" creationId="{38A454E8-89FD-8C1B-368F-B12FCF61D18E}"/>
          </ac:inkMkLst>
        </pc:inkChg>
        <pc:inkChg chg="add del">
          <ac:chgData name="Michael Kuniega" userId="999f7fd1-0dc3-4cba-81fd-6a42a8d75a98" providerId="ADAL" clId="{80274674-EDA9-4713-AB46-ED7ED2C83280}" dt="2023-01-22T23:15:50.057" v="1884" actId="9405"/>
          <ac:inkMkLst>
            <pc:docMk/>
            <pc:sldMk cId="670975243" sldId="287"/>
            <ac:inkMk id="406" creationId="{6EB60801-CEA9-A5A2-557F-1F01065BDD4B}"/>
          </ac:inkMkLst>
        </pc:inkChg>
        <pc:inkChg chg="add del">
          <ac:chgData name="Michael Kuniega" userId="999f7fd1-0dc3-4cba-81fd-6a42a8d75a98" providerId="ADAL" clId="{80274674-EDA9-4713-AB46-ED7ED2C83280}" dt="2023-01-22T23:15:49.749" v="1883" actId="9405"/>
          <ac:inkMkLst>
            <pc:docMk/>
            <pc:sldMk cId="670975243" sldId="287"/>
            <ac:inkMk id="407" creationId="{52C3AC07-D3ED-90D9-FA0A-53FCC0BC04B3}"/>
          </ac:inkMkLst>
        </pc:inkChg>
        <pc:inkChg chg="add del">
          <ac:chgData name="Michael Kuniega" userId="999f7fd1-0dc3-4cba-81fd-6a42a8d75a98" providerId="ADAL" clId="{80274674-EDA9-4713-AB46-ED7ED2C83280}" dt="2023-01-22T23:15:49.259" v="1882" actId="9405"/>
          <ac:inkMkLst>
            <pc:docMk/>
            <pc:sldMk cId="670975243" sldId="287"/>
            <ac:inkMk id="408" creationId="{917BC954-AE35-62D7-6E4A-7E048FD28A4F}"/>
          </ac:inkMkLst>
        </pc:inkChg>
        <pc:inkChg chg="add del mod">
          <ac:chgData name="Michael Kuniega" userId="999f7fd1-0dc3-4cba-81fd-6a42a8d75a98" providerId="ADAL" clId="{80274674-EDA9-4713-AB46-ED7ED2C83280}" dt="2023-01-22T23:20:19.106" v="1917"/>
          <ac:inkMkLst>
            <pc:docMk/>
            <pc:sldMk cId="670975243" sldId="287"/>
            <ac:inkMk id="409" creationId="{E646140D-964B-63F6-1383-B49919652F59}"/>
          </ac:inkMkLst>
        </pc:inkChg>
        <pc:inkChg chg="add del mod">
          <ac:chgData name="Michael Kuniega" userId="999f7fd1-0dc3-4cba-81fd-6a42a8d75a98" providerId="ADAL" clId="{80274674-EDA9-4713-AB46-ED7ED2C83280}" dt="2023-01-22T23:20:19.106" v="1918"/>
          <ac:inkMkLst>
            <pc:docMk/>
            <pc:sldMk cId="670975243" sldId="287"/>
            <ac:inkMk id="410" creationId="{7DFFACB8-9A14-8DB9-1861-EB6136CA750B}"/>
          </ac:inkMkLst>
        </pc:inkChg>
        <pc:inkChg chg="add del mod">
          <ac:chgData name="Michael Kuniega" userId="999f7fd1-0dc3-4cba-81fd-6a42a8d75a98" providerId="ADAL" clId="{80274674-EDA9-4713-AB46-ED7ED2C83280}" dt="2023-01-22T23:20:21.668" v="1924"/>
          <ac:inkMkLst>
            <pc:docMk/>
            <pc:sldMk cId="670975243" sldId="287"/>
            <ac:inkMk id="411" creationId="{0368B235-13A6-4732-84A9-F2BCE8088E77}"/>
          </ac:inkMkLst>
        </pc:inkChg>
        <pc:inkChg chg="add del mod">
          <ac:chgData name="Michael Kuniega" userId="999f7fd1-0dc3-4cba-81fd-6a42a8d75a98" providerId="ADAL" clId="{80274674-EDA9-4713-AB46-ED7ED2C83280}" dt="2023-01-22T23:20:21.668" v="1922"/>
          <ac:inkMkLst>
            <pc:docMk/>
            <pc:sldMk cId="670975243" sldId="287"/>
            <ac:inkMk id="412" creationId="{C6462032-9862-47AE-0261-E263BAABC189}"/>
          </ac:inkMkLst>
        </pc:inkChg>
        <pc:inkChg chg="add del mod">
          <ac:chgData name="Michael Kuniega" userId="999f7fd1-0dc3-4cba-81fd-6a42a8d75a98" providerId="ADAL" clId="{80274674-EDA9-4713-AB46-ED7ED2C83280}" dt="2023-01-22T23:20:21.668" v="1921"/>
          <ac:inkMkLst>
            <pc:docMk/>
            <pc:sldMk cId="670975243" sldId="287"/>
            <ac:inkMk id="413" creationId="{0953B89B-7446-5AE3-1B51-075D393B48FD}"/>
          </ac:inkMkLst>
        </pc:inkChg>
        <pc:inkChg chg="add del mod">
          <ac:chgData name="Michael Kuniega" userId="999f7fd1-0dc3-4cba-81fd-6a42a8d75a98" providerId="ADAL" clId="{80274674-EDA9-4713-AB46-ED7ED2C83280}" dt="2023-01-22T23:20:21.668" v="1923"/>
          <ac:inkMkLst>
            <pc:docMk/>
            <pc:sldMk cId="670975243" sldId="287"/>
            <ac:inkMk id="414" creationId="{BA3E61F2-FBF9-CD4E-5AE3-45433E237667}"/>
          </ac:inkMkLst>
        </pc:inkChg>
        <pc:inkChg chg="add del mod">
          <ac:chgData name="Michael Kuniega" userId="999f7fd1-0dc3-4cba-81fd-6a42a8d75a98" providerId="ADAL" clId="{80274674-EDA9-4713-AB46-ED7ED2C83280}" dt="2023-01-22T23:20:21.668" v="1926"/>
          <ac:inkMkLst>
            <pc:docMk/>
            <pc:sldMk cId="670975243" sldId="287"/>
            <ac:inkMk id="415" creationId="{27F5B44C-DFD2-D875-66B6-4AAE2EC43570}"/>
          </ac:inkMkLst>
        </pc:inkChg>
        <pc:inkChg chg="add del mod">
          <ac:chgData name="Michael Kuniega" userId="999f7fd1-0dc3-4cba-81fd-6a42a8d75a98" providerId="ADAL" clId="{80274674-EDA9-4713-AB46-ED7ED2C83280}" dt="2023-01-22T23:19:10.396" v="1904"/>
          <ac:inkMkLst>
            <pc:docMk/>
            <pc:sldMk cId="670975243" sldId="287"/>
            <ac:inkMk id="417" creationId="{933DA425-2802-47D7-2427-7C5AA629711E}"/>
          </ac:inkMkLst>
        </pc:inkChg>
        <pc:inkChg chg="add del">
          <ac:chgData name="Michael Kuniega" userId="999f7fd1-0dc3-4cba-81fd-6a42a8d75a98" providerId="ADAL" clId="{80274674-EDA9-4713-AB46-ED7ED2C83280}" dt="2023-01-22T23:16:26.920" v="1896"/>
          <ac:inkMkLst>
            <pc:docMk/>
            <pc:sldMk cId="670975243" sldId="287"/>
            <ac:inkMk id="418" creationId="{DBDA0804-821B-AB48-EEB2-8B5F95CD1C82}"/>
          </ac:inkMkLst>
        </pc:inkChg>
        <pc:inkChg chg="add del">
          <ac:chgData name="Michael Kuniega" userId="999f7fd1-0dc3-4cba-81fd-6a42a8d75a98" providerId="ADAL" clId="{80274674-EDA9-4713-AB46-ED7ED2C83280}" dt="2023-01-22T23:16:42.053" v="1898"/>
          <ac:inkMkLst>
            <pc:docMk/>
            <pc:sldMk cId="670975243" sldId="287"/>
            <ac:inkMk id="419" creationId="{07955589-7B5C-A560-8870-6EB045013DE8}"/>
          </ac:inkMkLst>
        </pc:inkChg>
        <pc:inkChg chg="add del">
          <ac:chgData name="Michael Kuniega" userId="999f7fd1-0dc3-4cba-81fd-6a42a8d75a98" providerId="ADAL" clId="{80274674-EDA9-4713-AB46-ED7ED2C83280}" dt="2023-01-22T23:19:29.481" v="1908"/>
          <ac:inkMkLst>
            <pc:docMk/>
            <pc:sldMk cId="670975243" sldId="287"/>
            <ac:inkMk id="420" creationId="{9D3A439C-3BFF-0B79-2B07-86BEB7C0F2FC}"/>
          </ac:inkMkLst>
        </pc:inkChg>
        <pc:inkChg chg="add del">
          <ac:chgData name="Michael Kuniega" userId="999f7fd1-0dc3-4cba-81fd-6a42a8d75a98" providerId="ADAL" clId="{80274674-EDA9-4713-AB46-ED7ED2C83280}" dt="2023-01-22T23:19:28.931" v="1907"/>
          <ac:inkMkLst>
            <pc:docMk/>
            <pc:sldMk cId="670975243" sldId="287"/>
            <ac:inkMk id="421" creationId="{9252FB6D-C49C-EDC5-0E69-06A72FB32BEB}"/>
          </ac:inkMkLst>
        </pc:inkChg>
        <pc:inkChg chg="add del">
          <ac:chgData name="Michael Kuniega" userId="999f7fd1-0dc3-4cba-81fd-6a42a8d75a98" providerId="ADAL" clId="{80274674-EDA9-4713-AB46-ED7ED2C83280}" dt="2023-01-22T23:20:04.425" v="1914"/>
          <ac:inkMkLst>
            <pc:docMk/>
            <pc:sldMk cId="670975243" sldId="287"/>
            <ac:inkMk id="422" creationId="{8BA26AA2-8BF2-3DC2-F1ED-3ADB39595EC2}"/>
          </ac:inkMkLst>
        </pc:inkChg>
        <pc:inkChg chg="add del">
          <ac:chgData name="Michael Kuniega" userId="999f7fd1-0dc3-4cba-81fd-6a42a8d75a98" providerId="ADAL" clId="{80274674-EDA9-4713-AB46-ED7ED2C83280}" dt="2023-01-22T23:19:42.049" v="1911"/>
          <ac:inkMkLst>
            <pc:docMk/>
            <pc:sldMk cId="670975243" sldId="287"/>
            <ac:inkMk id="423" creationId="{1244CC06-149A-BBC7-44EA-6186EAFBB291}"/>
          </ac:inkMkLst>
        </pc:inkChg>
        <pc:inkChg chg="add del">
          <ac:chgData name="Michael Kuniega" userId="999f7fd1-0dc3-4cba-81fd-6a42a8d75a98" providerId="ADAL" clId="{80274674-EDA9-4713-AB46-ED7ED2C83280}" dt="2023-01-22T23:20:03.291" v="1913"/>
          <ac:inkMkLst>
            <pc:docMk/>
            <pc:sldMk cId="670975243" sldId="287"/>
            <ac:inkMk id="424" creationId="{1354F07B-0378-EDFA-D891-5FEFA6C7A83D}"/>
          </ac:inkMkLst>
        </pc:inkChg>
        <pc:inkChg chg="add del">
          <ac:chgData name="Michael Kuniega" userId="999f7fd1-0dc3-4cba-81fd-6a42a8d75a98" providerId="ADAL" clId="{80274674-EDA9-4713-AB46-ED7ED2C83280}" dt="2023-01-22T23:20:17.536" v="1916"/>
          <ac:inkMkLst>
            <pc:docMk/>
            <pc:sldMk cId="670975243" sldId="287"/>
            <ac:inkMk id="425" creationId="{A71EF40D-40C0-5994-71AC-69E376D92D2F}"/>
          </ac:inkMkLst>
        </pc:inkChg>
        <pc:inkChg chg="add del mod">
          <ac:chgData name="Michael Kuniega" userId="999f7fd1-0dc3-4cba-81fd-6a42a8d75a98" providerId="ADAL" clId="{80274674-EDA9-4713-AB46-ED7ED2C83280}" dt="2023-01-22T23:20:34.734" v="1931"/>
          <ac:inkMkLst>
            <pc:docMk/>
            <pc:sldMk cId="670975243" sldId="287"/>
            <ac:inkMk id="426" creationId="{81D32380-4403-F226-667C-CB673B49C9C5}"/>
          </ac:inkMkLst>
        </pc:inkChg>
        <pc:inkChg chg="add del mod">
          <ac:chgData name="Michael Kuniega" userId="999f7fd1-0dc3-4cba-81fd-6a42a8d75a98" providerId="ADAL" clId="{80274674-EDA9-4713-AB46-ED7ED2C83280}" dt="2023-01-22T23:20:34.735" v="1932"/>
          <ac:inkMkLst>
            <pc:docMk/>
            <pc:sldMk cId="670975243" sldId="287"/>
            <ac:inkMk id="427" creationId="{4976DA70-2089-65AC-FDBE-55F6FA4DC6BB}"/>
          </ac:inkMkLst>
        </pc:inkChg>
        <pc:inkChg chg="add del mod">
          <ac:chgData name="Michael Kuniega" userId="999f7fd1-0dc3-4cba-81fd-6a42a8d75a98" providerId="ADAL" clId="{80274674-EDA9-4713-AB46-ED7ED2C83280}" dt="2023-01-22T23:20:40.225" v="1934"/>
          <ac:inkMkLst>
            <pc:docMk/>
            <pc:sldMk cId="670975243" sldId="287"/>
            <ac:inkMk id="428" creationId="{8B5EF370-B60C-6448-3B27-54FE188B64B6}"/>
          </ac:inkMkLst>
        </pc:inkChg>
        <pc:inkChg chg="add del mod">
          <ac:chgData name="Michael Kuniega" userId="999f7fd1-0dc3-4cba-81fd-6a42a8d75a98" providerId="ADAL" clId="{80274674-EDA9-4713-AB46-ED7ED2C83280}" dt="2023-01-22T23:21:09.513" v="1955"/>
          <ac:inkMkLst>
            <pc:docMk/>
            <pc:sldMk cId="670975243" sldId="287"/>
            <ac:inkMk id="430" creationId="{C0777B4E-3711-E224-1D12-34A6E12F55B3}"/>
          </ac:inkMkLst>
        </pc:inkChg>
        <pc:inkChg chg="add del mod">
          <ac:chgData name="Michael Kuniega" userId="999f7fd1-0dc3-4cba-81fd-6a42a8d75a98" providerId="ADAL" clId="{80274674-EDA9-4713-AB46-ED7ED2C83280}" dt="2023-01-22T23:21:09.513" v="1958"/>
          <ac:inkMkLst>
            <pc:docMk/>
            <pc:sldMk cId="670975243" sldId="287"/>
            <ac:inkMk id="431" creationId="{BABB039D-33BC-2199-FED3-BAAAEE1DDDC8}"/>
          </ac:inkMkLst>
        </pc:inkChg>
        <pc:inkChg chg="add del mod">
          <ac:chgData name="Michael Kuniega" userId="999f7fd1-0dc3-4cba-81fd-6a42a8d75a98" providerId="ADAL" clId="{80274674-EDA9-4713-AB46-ED7ED2C83280}" dt="2023-01-22T23:21:09.513" v="1962"/>
          <ac:inkMkLst>
            <pc:docMk/>
            <pc:sldMk cId="670975243" sldId="287"/>
            <ac:inkMk id="432" creationId="{9851D65F-4715-AE22-676A-FD2EE46C071C}"/>
          </ac:inkMkLst>
        </pc:inkChg>
        <pc:inkChg chg="add del mod">
          <ac:chgData name="Michael Kuniega" userId="999f7fd1-0dc3-4cba-81fd-6a42a8d75a98" providerId="ADAL" clId="{80274674-EDA9-4713-AB46-ED7ED2C83280}" dt="2023-01-22T23:21:09.513" v="1960"/>
          <ac:inkMkLst>
            <pc:docMk/>
            <pc:sldMk cId="670975243" sldId="287"/>
            <ac:inkMk id="434" creationId="{3BDF5C1D-626E-FE63-E96E-D2743CFB4DB6}"/>
          </ac:inkMkLst>
        </pc:inkChg>
        <pc:inkChg chg="add del mod">
          <ac:chgData name="Michael Kuniega" userId="999f7fd1-0dc3-4cba-81fd-6a42a8d75a98" providerId="ADAL" clId="{80274674-EDA9-4713-AB46-ED7ED2C83280}" dt="2023-01-22T23:21:09.513" v="1957"/>
          <ac:inkMkLst>
            <pc:docMk/>
            <pc:sldMk cId="670975243" sldId="287"/>
            <ac:inkMk id="435" creationId="{9C58CB4D-6BA2-C487-B0B5-33593E6FD0E4}"/>
          </ac:inkMkLst>
        </pc:inkChg>
        <pc:inkChg chg="add del mod">
          <ac:chgData name="Michael Kuniega" userId="999f7fd1-0dc3-4cba-81fd-6a42a8d75a98" providerId="ADAL" clId="{80274674-EDA9-4713-AB46-ED7ED2C83280}" dt="2023-01-22T23:21:09.513" v="1953"/>
          <ac:inkMkLst>
            <pc:docMk/>
            <pc:sldMk cId="670975243" sldId="287"/>
            <ac:inkMk id="437" creationId="{7C8AD1FA-004B-552C-41E0-AEB4437403DE}"/>
          </ac:inkMkLst>
        </pc:inkChg>
        <pc:inkChg chg="add del mod">
          <ac:chgData name="Michael Kuniega" userId="999f7fd1-0dc3-4cba-81fd-6a42a8d75a98" providerId="ADAL" clId="{80274674-EDA9-4713-AB46-ED7ED2C83280}" dt="2023-01-22T23:21:09.513" v="1963"/>
          <ac:inkMkLst>
            <pc:docMk/>
            <pc:sldMk cId="670975243" sldId="287"/>
            <ac:inkMk id="438" creationId="{EBA158E0-48C4-F865-4D1C-503E97983D78}"/>
          </ac:inkMkLst>
        </pc:inkChg>
        <pc:inkChg chg="add del mod">
          <ac:chgData name="Michael Kuniega" userId="999f7fd1-0dc3-4cba-81fd-6a42a8d75a98" providerId="ADAL" clId="{80274674-EDA9-4713-AB46-ED7ED2C83280}" dt="2023-01-22T23:21:09.513" v="1952"/>
          <ac:inkMkLst>
            <pc:docMk/>
            <pc:sldMk cId="670975243" sldId="287"/>
            <ac:inkMk id="440" creationId="{0C23DCCE-EA5E-0C56-D679-545322950A05}"/>
          </ac:inkMkLst>
        </pc:inkChg>
        <pc:inkChg chg="add del mod">
          <ac:chgData name="Michael Kuniega" userId="999f7fd1-0dc3-4cba-81fd-6a42a8d75a98" providerId="ADAL" clId="{80274674-EDA9-4713-AB46-ED7ED2C83280}" dt="2023-01-22T23:21:09.513" v="1959"/>
          <ac:inkMkLst>
            <pc:docMk/>
            <pc:sldMk cId="670975243" sldId="287"/>
            <ac:inkMk id="441" creationId="{46C0D6CE-5579-847F-1F2A-8F1A1BB21880}"/>
          </ac:inkMkLst>
        </pc:inkChg>
        <pc:inkChg chg="add del mod">
          <ac:chgData name="Michael Kuniega" userId="999f7fd1-0dc3-4cba-81fd-6a42a8d75a98" providerId="ADAL" clId="{80274674-EDA9-4713-AB46-ED7ED2C83280}" dt="2023-01-22T23:21:09.513" v="1961"/>
          <ac:inkMkLst>
            <pc:docMk/>
            <pc:sldMk cId="670975243" sldId="287"/>
            <ac:inkMk id="442" creationId="{D284E966-106B-55C6-DE63-59EB6D7BAA20}"/>
          </ac:inkMkLst>
        </pc:inkChg>
        <pc:inkChg chg="add del mod">
          <ac:chgData name="Michael Kuniega" userId="999f7fd1-0dc3-4cba-81fd-6a42a8d75a98" providerId="ADAL" clId="{80274674-EDA9-4713-AB46-ED7ED2C83280}" dt="2023-01-22T23:21:09.513" v="1954"/>
          <ac:inkMkLst>
            <pc:docMk/>
            <pc:sldMk cId="670975243" sldId="287"/>
            <ac:inkMk id="444" creationId="{21DF39E6-29BD-A4F4-52F3-D9734AED2185}"/>
          </ac:inkMkLst>
        </pc:inkChg>
        <pc:inkChg chg="add del mod">
          <ac:chgData name="Michael Kuniega" userId="999f7fd1-0dc3-4cba-81fd-6a42a8d75a98" providerId="ADAL" clId="{80274674-EDA9-4713-AB46-ED7ED2C83280}" dt="2023-01-22T23:21:09.513" v="1956"/>
          <ac:inkMkLst>
            <pc:docMk/>
            <pc:sldMk cId="670975243" sldId="287"/>
            <ac:inkMk id="445" creationId="{38C3E1BF-2CC6-62BF-2200-1E892CD13AA3}"/>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18.109"/>
    </inkml:context>
    <inkml:brush xml:id="br0">
      <inkml:brushProperty name="width" value="0.1" units="cm"/>
      <inkml:brushProperty name="height" value="0.1" units="cm"/>
    </inkml:brush>
  </inkml:definitions>
  <inkml:trace contextRef="#ctx0" brushRef="#br0">0 1 7936,'2'58'7774,"2"6"-3837,15 134-3904,-8-97 729,2 18-552,5 65-41,12 220-127,3 38 49,6 16-54,1-62-37,-13-46 11,3 131-1163,-29-345-1528,-1-80-3856,0-43 2974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9.884"/>
    </inkml:context>
    <inkml:brush xml:id="br0">
      <inkml:brushProperty name="width" value="0.1" units="cm"/>
      <inkml:brushProperty name="height" value="0.1" units="cm"/>
    </inkml:brush>
  </inkml:definitions>
  <inkml:trace contextRef="#ctx0" brushRef="#br0">11 853 7808,'-10'-6'4650,"20"7"-2783,30-4-1150,0-1 0,0-2 0,48-14 0,-4 1-241,570-98 1306,11 49-1180,-444 60-543,170-9 378,270-45 235,-95-22-464,91-37-128,-2 2-80,-106 30-352,-465 75 27,212-35-2764,-101 14-2692,-129 22 1947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8.431"/>
    </inkml:context>
    <inkml:brush xml:id="br0">
      <inkml:brushProperty name="width" value="0.1" units="cm"/>
      <inkml:brushProperty name="height" value="0.1" units="cm"/>
      <inkml:brushProperty name="color" value="#008C3A"/>
    </inkml:brush>
  </inkml:definitions>
  <inkml:trace contextRef="#ctx0" brushRef="#br0">1 68 9728,'9'-3'6602,"6"-9"-4504,-2 2-1220,-4 4-716,0 1 0,0 0-1,0 0 1,1 1 0,0 0 0,0 1-1,0 0 1,0 1 0,0 0 0,0 0 0,12 0-1,-19 2-99,0 1-1,0-1 0,0 1 0,0-1 1,0 1-1,0 0 0,-1 0 1,1 0-1,0 0 0,0 1 0,-1-1 1,1 1-1,3 2 0,-1 0 49,-1 0-1,0 0 1,0 1-1,0-1 1,-1 1-1,5 7 1,-1 2 58,0 0 0,-1 0-1,-1 1 1,5 20 0,-7-21-88,-1 0 0,-1 0 0,0 0-1,-1 23 1,-11 52 1,-15 43-401,26-130 313,-1-1 0,1 1 0,0-1 0,0 1 0,0-1 0,0 0 0,0 1 0,0-1 0,0 1 0,0-1 0,0 1 0,1-1 0,-1 1 0,1-1-1,-1 0 1,1 1 0,-1-1 0,1 0 0,1 3 0,-1-4 6,0 1 1,1 0-1,-1-1 0,0 1 0,0-1 0,0 0 0,0 1 1,1-1-1,-1 0 0,0 0 0,0 1 0,1-1 1,-1 0-1,0 0 0,0-1 0,1 1 0,-1 0 0,0 0 1,0-1-1,0 1 0,1 0 0,1-2 0,56-14-2757,-15 4-2467,-31 10 2665,0 1-1360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8.799"/>
    </inkml:context>
    <inkml:brush xml:id="br0">
      <inkml:brushProperty name="width" value="0.1" units="cm"/>
      <inkml:brushProperty name="height" value="0.1" units="cm"/>
      <inkml:brushProperty name="color" value="#008C3A"/>
    </inkml:brush>
  </inkml:definitions>
  <inkml:trace contextRef="#ctx0" brushRef="#br0">0 0 9472,'3'1'4490,"2"1"-3715,1 1-1,0 0 1,-1 0-1,1 0 0,-1 1 1,0 0-1,7 6 1,0 2-569,15 19 0,15 21 249,-3 2 0,46 81 0,-74-113-355,-1 0 0,-1 1 0,10 36 0,-16-46-310,-1 1 0,0 0 0,0 0 0,-1 0 0,-1 0 0,-1 0 0,-3 21 0,-14 53-6451,14-72 2619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9.480"/>
    </inkml:context>
    <inkml:brush xml:id="br0">
      <inkml:brushProperty name="width" value="0.1" units="cm"/>
      <inkml:brushProperty name="height" value="0.1" units="cm"/>
      <inkml:brushProperty name="color" value="#008C3A"/>
    </inkml:brush>
  </inkml:definitions>
  <inkml:trace contextRef="#ctx0" brushRef="#br0">4 1 8704,'-4'7'13039,"23"2"-12761,37 4 793,60 6 0,-14-4-3869,-92-13 506,1-1 1,18 0-1,-15-1-2086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1.686"/>
    </inkml:context>
    <inkml:brush xml:id="br0">
      <inkml:brushProperty name="width" value="0.1" units="cm"/>
      <inkml:brushProperty name="height" value="0.1" units="cm"/>
      <inkml:brushProperty name="color" value="#008C3A"/>
    </inkml:brush>
  </inkml:definitions>
  <inkml:trace contextRef="#ctx0" brushRef="#br0">109 8 5888,'0'-8'6821,"-15"9"-2523,12 1-4206,1-1 0,-1 1-1,0 0 1,0 0-1,1 0 1,-1 0 0,1 0-1,0 1 1,-1-1-1,1 1 1,0 0-1,1-1 1,-1 1 0,-2 5-1,-2 5 166,-8 25 0,3 1-102,3 1 0,1 0-1,2 0 1,1 1 0,3-1-1,3 42 1,0-50 36,1 1-1,2-1 0,1-1 1,1 1-1,2-1 1,20 47-1,-23-67-110,0 1-1,1-1 1,0-1-1,1 1 1,0-2-1,0 1 1,15 12-1,-14-15-335,0 1-1,0-2 0,0 1 0,1-1 1,0-1-1,1 0 0,-1 0 0,18 5 1,-25-10-283,-1 0-1,0 0 1,0 0 0,1 0 0,-1 0 0,0-1-1,1 1 1,-1-1 0,0 1 0,0-1 0,0 0 0,0 0-1,0 0 1,1 0 0,-2 0 0,1 0 0,0-1-1,0 1 1,2-3 0,5-3-2874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2.140"/>
    </inkml:context>
    <inkml:brush xml:id="br0">
      <inkml:brushProperty name="width" value="0.1" units="cm"/>
      <inkml:brushProperty name="height" value="0.1" units="cm"/>
      <inkml:brushProperty name="color" value="#008C3A"/>
    </inkml:brush>
  </inkml:definitions>
  <inkml:trace contextRef="#ctx0" brushRef="#br0">0 32 7808,'1'6'9417,"13"-7"-8611,5-1-465,-1-1-1,1 0 1,-1-2-1,30-10 1,-47 15-342,28-7-2788,-8 6-2118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2.541"/>
    </inkml:context>
    <inkml:brush xml:id="br0">
      <inkml:brushProperty name="width" value="0.1" units="cm"/>
      <inkml:brushProperty name="height" value="0.1" units="cm"/>
      <inkml:brushProperty name="color" value="#008C3A"/>
    </inkml:brush>
  </inkml:definitions>
  <inkml:trace contextRef="#ctx0" brushRef="#br0">1 13 8320,'0'-12'7797,"0"23"-6976,0 76-274,18 151-1,-14-221-1093,0 0 0,1 0 0,1 0 0,11 22 0,-16-38 340,-1 0 1,1 0 0,0 0 0,-1 0-1,1 0 1,0 0 0,-1-1 0,1 1-1,0 0 1,0 0 0,0-1 0,1 2-1,0-1-338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3.073"/>
    </inkml:context>
    <inkml:brush xml:id="br0">
      <inkml:brushProperty name="width" value="0.1" units="cm"/>
      <inkml:brushProperty name="height" value="0.1" units="cm"/>
      <inkml:brushProperty name="color" value="#008C3A"/>
    </inkml:brush>
  </inkml:definitions>
  <inkml:trace contextRef="#ctx0" brushRef="#br0">1 79 8064,'0'0'2672,"10"-12"2117,-7 9-4590,0 1 0,-1-1 0,1 1 0,0 0 0,0 0 0,1 0 0,5-3 0,27-9 493,-36 14-678,18-7 248,-7 2 96,1 1 0,0 0 0,0 0-1,0 2 1,19-3 0,-29 5-313,1 0-1,0 0 1,-1 0 0,1 0 0,0 0-1,-1 1 1,1 0 0,0-1 0,-1 1-1,1 0 1,-1 0 0,1 0-1,-1 1 1,0-1 0,0 1 0,1-1-1,-1 1 1,0 0 0,0 0 0,0-1-1,-1 2 1,1-1 0,0 0-1,-1 0 1,1 0 0,-1 1 0,0-1-1,0 1 1,0-1 0,0 1 0,1 3-1,0 4-24,0 1 0,0-1 0,-1 1-1,-1 0 1,0 11 0,-7 54 160,-1-25-113,2-17-183,-2 63 0,8-95 121,0 0 1,1 0 0,-1 0 0,1 0-1,-1 0 1,1 0 0,0-1-1,-1 1 1,1 0 0,0 0-1,0-1 1,0 1 0,0-1 0,1 1-1,-1-1 1,0 1 0,1-1-1,-1 0 1,1 0 0,-1 1 0,1-1-1,0 0 1,-1-1 0,1 1-1,0 0 1,0 0 0,0-1-1,3 2 1,4 0 5,0 0-1,1-1 1,-1 0 0,15 0-1,0 0-594,31-2-3608,-50 0 1991,0 1 0,0-1 0,13-5-2201,-9 2 632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3.459"/>
    </inkml:context>
    <inkml:brush xml:id="br0">
      <inkml:brushProperty name="width" value="0.1" units="cm"/>
      <inkml:brushProperty name="height" value="0.1" units="cm"/>
      <inkml:brushProperty name="color" value="#008C3A"/>
    </inkml:brush>
  </inkml:definitions>
  <inkml:trace contextRef="#ctx0" brushRef="#br0">156 0 8448,'-1'5'8378,"-45"99"-6047,-6 12-2161,28-65-100,5-10-1459,5-15-2331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3.890"/>
    </inkml:context>
    <inkml:brush xml:id="br0">
      <inkml:brushProperty name="width" value="0.1" units="cm"/>
      <inkml:brushProperty name="height" value="0.1" units="cm"/>
      <inkml:brushProperty name="color" value="#008C3A"/>
    </inkml:brush>
  </inkml:definitions>
  <inkml:trace contextRef="#ctx0" brushRef="#br0">1 0 8704,'0'2'7989,"0"9"-7673,1-1 1,1 0 0,0 0-1,0-1 1,1 1-1,0 0 1,1-1 0,5 11-1,4 5-295,29 39-1,-26-43-390,1-1 0,1-1 0,0-1-1,2-1 1,0 0 0,31 19-1,-15-15-3407,-10-11-4187,-13-5 4669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4.260"/>
    </inkml:context>
    <inkml:brush xml:id="br0">
      <inkml:brushProperty name="width" value="0.1" units="cm"/>
      <inkml:brushProperty name="height" value="0.1" units="cm"/>
      <inkml:brushProperty name="color" value="#008C3A"/>
    </inkml:brush>
  </inkml:definitions>
  <inkml:trace contextRef="#ctx0" brushRef="#br0">1 0 9344,'14'5'1804,"0"1"0,18 9 1,-20-8-1282,-1 1-1,1 0 1,-1 1-1,-1 0 1,0 1 0,0 0-1,-1 0 1,11 16 0,-5-3-284,-1 0 1,0 2 0,18 46 0,-24-52-191,3 6-144,-2 1 0,-1-1 1,0 2-1,-2-1 0,-1 1 1,-2 0-1,2 40 0,-5-44-468,0 54-1369,0-25-2143,0-40 374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30.385"/>
    </inkml:context>
    <inkml:brush xml:id="br0">
      <inkml:brushProperty name="width" value="0.1" units="cm"/>
      <inkml:brushProperty name="height" value="0.1" units="cm"/>
    </inkml:brush>
  </inkml:definitions>
  <inkml:trace contextRef="#ctx0" brushRef="#br0">1 22 8448,'6'-2'1346,"0"1"-1,0 0 1,11-1 0,43 2 1262,-32 1-2285,136-6 760,36-5-70,-40 8-586,-85 3-246,-49-1-104,18-1 95,80 11 0,-116-9-126,-1 0-1,1 1 0,-1-1 1,1 2-1,-1-1 0,0 1 1,0 1-1,0-1 0,-1 1 1,1 0-1,-1 0 0,0 1 1,0 0-1,0 0 0,7 10 1,-7-6-5,0 0 0,-1 1 1,0 0-1,0 0 0,-1 1 1,0-1-1,-1 1 0,-1 0 1,1 0-1,-2 0 0,1 13 1,0 3-76,-1-1 0,-1 1 0,-2-1 1,-1 0-1,-10 48 0,1-29-559,-2 0 1,-19 43-1,-6-1-2897,-3-2-5514,32-65 5058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5.980"/>
    </inkml:context>
    <inkml:brush xml:id="br0">
      <inkml:brushProperty name="width" value="0.1" units="cm"/>
      <inkml:brushProperty name="height" value="0.1" units="cm"/>
      <inkml:brushProperty name="color" value="#008C3A"/>
    </inkml:brush>
  </inkml:definitions>
  <inkml:trace contextRef="#ctx0" brushRef="#br0">139 3 7552,'-4'-3'7788,"-4"9"-6327,-8 11-1740,-2 9 799,-15 30 0,26-42-426,1 0 0,1 0 0,0 1 0,-6 26-1,-10 129 750,18-133-668,2 0-1,1 0 0,10 68 1,-7-91-140,0 0 1,1 0-1,1 0 1,0 0-1,9 16 0,-9-22 25,1 1-1,-1-1 1,1 0-1,1 0 1,0-1-1,0 0 0,0 0 1,14 9-1,104 64-1781,-124-79 1408,1 0-1,0 0 1,-1-1 0,1 1 0,0 0 0,-1 0-1,1-1 1,0 1 0,2-1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6.753"/>
    </inkml:context>
    <inkml:brush xml:id="br0">
      <inkml:brushProperty name="width" value="0.1" units="cm"/>
      <inkml:brushProperty name="height" value="0.1" units="cm"/>
      <inkml:brushProperty name="color" value="#008C3A"/>
    </inkml:brush>
  </inkml:definitions>
  <inkml:trace contextRef="#ctx0" brushRef="#br0">4 60 7936,'-4'0'8597,"10"-1"-8350,0 0 0,1-1 0,-1 0 1,0 0-1,-1 0 0,1-1 0,0 0 0,-1 0 1,8-6-1,22-10 161,-25 13-388,-9 5-10,0 1 1,0-1 0,0 0 0,0 1-1,-1-1 1,1 1 0,0-1-1,0 1 1,0-1 0,0 1 0,0 0-1,0 0 1,0-1 0,0 1-1,1 0 1,-1 0 0,0 0 0,0 0-1,0 0 1,0 0 0,0 1 0,0-1-1,0 0 1,1 1 0,0 0 72,0 0 1,0 0-1,0 0 1,0 0-1,-1 0 1,1 0-1,0 1 0,-1-1 1,1 1-1,-1-1 1,0 1-1,2 1 1,-2 0-29,0-1 1,0 0 0,-1 1-1,1-1 1,-1 0-1,1 1 1,-1-1 0,0 1-1,0-1 1,0 1-1,0-1 1,-1 4 0,-26 134 674,23-106-698,-5 28-27,0 72 1,9-132 11,0-1 0,0 1 0,1 0 0,-1-1 0,0 1 1,1-1-1,0 1 0,-1-1 0,1 1 0,0-1 0,0 1 0,-1-1 0,1 1 0,0-1 0,1 0 0,-1 0 0,0 1 1,0-1-1,0 0 0,1 0 0,-1 0 0,1 0 0,-1-1 0,0 1 0,1 0 0,0-1 0,-1 1 0,1-1 0,2 1 1,7 2 13,1-1 1,-1 0 0,18 0 0,4 1-43,-1 1-51,13 4-2313,-40-7 1202,-1 0-1,1-1 1,0 1 0,7-1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7.684"/>
    </inkml:context>
    <inkml:brush xml:id="br0">
      <inkml:brushProperty name="width" value="0.1" units="cm"/>
      <inkml:brushProperty name="height" value="0.1" units="cm"/>
      <inkml:brushProperty name="color" value="#008C3A"/>
    </inkml:brush>
  </inkml:definitions>
  <inkml:trace contextRef="#ctx0" brushRef="#br0">108 14 6656,'0'-1'156,"0"1"1,0-1-1,0 1 1,0-1-1,0 1 1,0-1 0,-1 1-1,1-1 1,0 1-1,0-1 1,0 1-1,0-1 1,0 1-1,-1 0 1,1-1-1,0 1 1,0-1-1,-1 1 1,1-1-1,0 1 1,-1 0-1,1-1 1,-1 1 0,1 0-1,0-1 1,-1 1-1,1 0 1,-1 0-1,1-1 1,-1 1-1,1 0 1,0 0-1,-1 0 1,1 0-1,-1 0 1,1 0-1,-1-1 1,1 1 0,-1 0-1,1 0 1,-1 0-1,1 1 1,-1-1-1,1 0 1,-1 0-1,0 0 1,-1 1 110,0 0 1,-1-1-1,1 1 0,0 0 1,0 0-1,0 0 1,0 0-1,1 1 0,-1-1 1,-2 2-1,-2 5-160,-1 0 0,1 1 0,0-1 0,1 1 0,0 1 0,1-1 0,0 1 0,0-1 0,1 1 0,0 0 0,1 0 0,-1 11-1,-2 17 237,1 69-1,4-84-236,0 0 1,2 0 0,0 0-1,2 0 1,0 0 0,15 42-1,-15-57-80,0 0-1,0-1 1,0 1-1,1-1 1,0 0-1,0 0 1,0-1-1,1 1 1,0-1-1,9 6 0,-10-8-624,0-1-1,0 0 1,1 0-1,-1 0 1,8 2-1,-3-5-3256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8.443"/>
    </inkml:context>
    <inkml:brush xml:id="br0">
      <inkml:brushProperty name="width" value="0.1" units="cm"/>
      <inkml:brushProperty name="height" value="0.1" units="cm"/>
      <inkml:brushProperty name="color" value="#008C3A"/>
    </inkml:brush>
  </inkml:definitions>
  <inkml:trace contextRef="#ctx0" brushRef="#br0">210 3 5504,'-3'-3'10345,"-12"8"-9725,9-1-505,0 1 1,1 0-1,-1 1 0,1-1 1,0 1-1,1 0 1,-1 0-1,-4 10 0,-25 57 19,26-53-48,-45 120 229,26-65-368,19-60 53,-2 8 20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28.902"/>
    </inkml:context>
    <inkml:brush xml:id="br0">
      <inkml:brushProperty name="width" value="0.1" units="cm"/>
      <inkml:brushProperty name="height" value="0.1" units="cm"/>
      <inkml:brushProperty name="color" value="#008C3A"/>
    </inkml:brush>
  </inkml:definitions>
  <inkml:trace contextRef="#ctx0" brushRef="#br0">1 1 8320,'2'2'8211,"9"15"-7249,36 77 830,-29-53-1566,35 72 72,-42-91-282,2-2-1,0 0 1,20 23-1,11 5 10,3 3-2365,-18-16-5035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2.577"/>
    </inkml:context>
    <inkml:brush xml:id="br0">
      <inkml:brushProperty name="width" value="0.1" units="cm"/>
      <inkml:brushProperty name="height" value="0.1" units="cm"/>
      <inkml:brushProperty name="color" value="#008C3A"/>
    </inkml:brush>
  </inkml:definitions>
  <inkml:trace contextRef="#ctx0" brushRef="#br0">0 45 6144,'1'-21'11459,"7"15"-12097,-5 4 712,0 0 1,0 0 0,0 0-1,0 1 1,0-1 0,0 1-1,0 0 1,0 0 0,1 0-1,-1 0 1,0 0 0,1 1-1,-1 0 1,1 0 0,-1 0-1,0 0 1,1 0 0,-1 0-1,1 1 1,-1 0 0,0 0-1,1 0 1,-1 0 0,0 0-1,0 1 1,0-1 0,0 1-1,0 0 1,0 0 0,-1 0-1,1 0 1,0 0 0,-1 1-1,0-1 1,0 1 0,1 0-1,-1-1 1,-1 1 0,1 0-1,0 0 1,-1 0 0,0 1-1,2 2 1,-1 4 41,1 0 1,-1 0-1,-1 0 0,0 0 1,0 0-1,-2 19 0,1-7-130,0-21 23,0 0 0,0 1 0,1-1 0,-1 0 1,0 0-1,1 0 0,-1 0 0,1 0 0,0 1 0,-1-1 0,1 0 0,0 0 0,-1-1 1,1 1-1,0 0 0,0 0 0,0 0 0,0 0 0,0-1 0,0 1 0,1 0 0,29 13-198,-15-6-478,-14-7 204,0 0 0,0 1 0,0 0 0,-1-1 0,1 1 0,0 0 0,-1 0 0,1 0 0,-1 0 0,0 0 0,2 3 0,4 6-2722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3.024"/>
    </inkml:context>
    <inkml:brush xml:id="br0">
      <inkml:brushProperty name="width" value="0.1" units="cm"/>
      <inkml:brushProperty name="height" value="0.1" units="cm"/>
      <inkml:brushProperty name="color" value="#008C3A"/>
    </inkml:brush>
  </inkml:definitions>
  <inkml:trace contextRef="#ctx0" brushRef="#br0">0 68 8448,'14'-6'8214,"-10"2"-7187,13-6-7,4 5-944,0 0 0,1 2 0,38-2 0,30-5-178,-69 6-149,51-11-4729,-63 14 1060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3.479"/>
    </inkml:context>
    <inkml:brush xml:id="br0">
      <inkml:brushProperty name="width" value="0.1" units="cm"/>
      <inkml:brushProperty name="height" value="0.1" units="cm"/>
      <inkml:brushProperty name="color" value="#008C3A"/>
    </inkml:brush>
  </inkml:definitions>
  <inkml:trace contextRef="#ctx0" brushRef="#br0">1 1 7552,'0'0'5605,"0"9"-4437,1 47-61,11 69-1,-6-77-1270,6 41 551,-9-73-1218,1-1-1,0 0 0,11 24 0,-6-27-3664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4.149"/>
    </inkml:context>
    <inkml:brush xml:id="br0">
      <inkml:brushProperty name="width" value="0.1" units="cm"/>
      <inkml:brushProperty name="height" value="0.1" units="cm"/>
      <inkml:brushProperty name="color" value="#008C3A"/>
    </inkml:brush>
  </inkml:definitions>
  <inkml:trace contextRef="#ctx0" brushRef="#br0">1 34 8320,'18'-3'8099,"10"-6"-5666,3-2-2091,-25 10-271,6-2 166,24-3 0,-34 6-151,1-1-1,-1 1 0,1 0 0,0 1 1,-1-1-1,1 0 0,0 1 0,-1-1 1,1 1-1,-1 0 0,1 0 0,-1 0 1,1 0-1,-1 0 0,3 2 0,-5-2-63,1-1-1,0 1 0,-1 0 1,1-1-1,-1 1 1,1 0-1,-1-1 0,0 1 1,1 0-1,-1 0 0,0 0 1,1-1-1,-1 1 1,0 0-1,0 0 0,0 0 1,0 0-1,0-1 0,0 1 1,0 0-1,0 0 1,0 0-1,0 0 0,0-1 1,-1 1-1,1 0 0,-1 1 1,-12 22 56,8-15-99,4-7 9,0 0 0,0 0-1,1 0 1,-1 0-1,0 0 1,1 1 0,-1-1-1,1 0 1,0 0-1,0 1 1,0-1 0,0 0-1,0 1 1,0-1-1,1 0 1,-1 0 0,1 1-1,1 2 1,0 0-8,0-1 0,0 1 1,1-1-1,0 1 0,0-1 1,7 7-1,2 3 16,0 0 1,-1 1-1,0 1 1,16 31-1,-22-36 178,0 1 1,-1-1-1,0 1 1,-1 0-1,0 0 1,-1 1-1,-1-1 1,1 16-1,-2-25-184,-1 0 0,1 0 0,-1 0 0,1 0 0,-1 1 0,0-2 0,0 1 1,-1 0-1,1 0 0,0 0 0,-1 0 0,0-1 0,0 1 0,0-1 0,0 1 0,0-1 0,0 0 0,0 0 0,-1 0 0,1 0 0,-1 0 0,0 0 1,1-1-1,-1 0 0,0 1 0,0-1 0,0 0 0,-3 1 0,-6 3-696,0 0-990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4.550"/>
    </inkml:context>
    <inkml:brush xml:id="br0">
      <inkml:brushProperty name="width" value="0.1" units="cm"/>
      <inkml:brushProperty name="height" value="0.1" units="cm"/>
      <inkml:brushProperty name="color" value="#008C3A"/>
    </inkml:brush>
  </inkml:definitions>
  <inkml:trace contextRef="#ctx0" brushRef="#br0">0 8 9984,'9'-7'5465,"-9"7"-5317,12 9 3401,-6-3-4173,10 8 894,-1 1 0,0 1-1,-1 1 1,-1 0 0,-1 0 0,0 1-1,-1 1 1,-1 0 0,-1 1 0,0 0 0,7 28-1,-8-20-243,-1 1 0,-1 0-1,-1 1 1,0 42-1,-5-64-271,0 0 0,-1 0 0,-1 0 0,1 0-1,-1 0 1,-1-1 0,-3 9 0,4-10-665,-1 0 0,0-1 0,-1 0 0,1 1 1,-7 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43.897"/>
    </inkml:context>
    <inkml:brush xml:id="br0">
      <inkml:brushProperty name="width" value="0.1" units="cm"/>
      <inkml:brushProperty name="height" value="0.1" units="cm"/>
      <inkml:brushProperty name="color" value="#E71224"/>
    </inkml:brush>
  </inkml:definitions>
  <inkml:trace contextRef="#ctx0" brushRef="#br0">16 2556 3712,'0'0'7424,"0"-21"-6091,0 10-916,0-1-131,0 1 1,-1 0-1,-2-14 1,2 18-126,0-1 0,0-15 0,0-6 198,-1 15-169,1-23-1,-1-4-29,0 12-4,2-53 0,1 29-47,-1-282 286,1 309-343,6-32 0,0-3 84,8-63-90,-9 84-50,-3 26 4,8-27 0,-1 8 11,31-100 168,-8 33-224,-15 39 168,3 1 1,30-60-1,-34 85-103,2 2 0,2 0-1,0 2 1,43-49 0,-24 34 50,-3-1 1,-1-3 0,29-56-1,-28 28-57,-11 21 81,-22 47 6,7-12-52,0-1 1,2 2-1,0 0 0,1 0 0,19-20 0,-20 28-57,0 1 0,1 1 0,0 0 0,0 0-1,1 2 1,1 0 0,0 1 0,0 0 0,0 1-1,18-5 1,9-2 99,-31 9-85,0 0 1,0 1-1,1 1 1,0 0-1,21-2 1,9-3 74,-35 8-127,-1-1 0,0 0 0,10-3 0,-10 3 91,0-1 0,0 1 1,11-1-1,38-2-71,-10-1-58,-24 5 166,-14-1-51,-1 1 0,0-1 0,0 2 0,1-1-1,-1 1 1,0 0 0,9 3 0,-10-2-16,0-1 0,0 1 0,0-1 0,0-1 0,1 1 0,9-1 0,-9 0-4,0 0 1,0 0-1,-1 1 0,1 0 1,9 2-1,4 3 65,40 5-1,-43-8-20,56 16 230,-30-7-104,-28-8-107,-2 1 0,1 0 0,0 1 0,-1 0 0,0 2 1,17 11-1,-23-14-65,-1 1 0,0 0 0,0 0 0,-1 1 0,9 12 0,0 0-3,74 105 224,-38-51-154,-29-47-43,0 0 0,2-2 1,38 34-1,85 53 47,-131-99-96,0 1 1,0 0-1,-2 1 0,0 0 1,0 1-1,-1 1 0,13 22 1,37 96 107,-4-6-145,-43-104 81,0 0-1,1-2 1,33 35-1,65 52-41,-104-99 9,18 17 16,-2 1 0,-1 1 0,-1 1-1,-1 2 1,25 46 0,-18-26 42,24 44-35,9 31-38,-40-74 57,12 24-51,-29-65 15,-3-7 0,-1 0 0,1 0 0,1 0 0,-1 0 0,6 6 0,-8-10-24,-1 0 0,1 0 0,0-1 0,-1 1-1,0 0 1,1 0 0,-1 0 0,1 0 0,-1 0-1,0 0 1,0 0 0,0 0 0,0 0 0,1 2-1,2 9-886,-3-3-492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6.655"/>
    </inkml:context>
    <inkml:brush xml:id="br0">
      <inkml:brushProperty name="width" value="0.1" units="cm"/>
      <inkml:brushProperty name="height" value="0.1" units="cm"/>
      <inkml:brushProperty name="color" value="#008C3A"/>
    </inkml:brush>
  </inkml:definitions>
  <inkml:trace contextRef="#ctx0" brushRef="#br0">63 1 7552,'-2'-1'8302,"-2"6"-6515,-3 13-1759,-5 20 582,-10 57 1,15-44-344,-2 70-1,9-93-183,2-1-1,0 1 0,2-1 0,8 31 0,-7-39 4,1 0 1,1-1-1,16 34 1,-17-43-107,0 0 0,0-1-1,0 1 1,1-1 0,0-1 0,1 1 0,0-1 0,16 11 0,-14-10-1188,10 6-1461,-19-14 2305,0 1 1,0-1-1,0 1 1,0-1-1,0 0 1,0 1-1,0-1 1,0 0-1,0 0 1,0 0-1,0 1 1,0-1-1,0 0 0,0-1 1,0 1-1,0 0 1,2 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7.203"/>
    </inkml:context>
    <inkml:brush xml:id="br0">
      <inkml:brushProperty name="width" value="0.1" units="cm"/>
      <inkml:brushProperty name="height" value="0.1" units="cm"/>
      <inkml:brushProperty name="color" value="#008C3A"/>
    </inkml:brush>
  </inkml:definitions>
  <inkml:trace contextRef="#ctx0" brushRef="#br0">1 110 8320,'0'-11'2714,"1"-21"2764,0 30-5332,-1-1-1,1 0 1,0 0-1,0 1 1,0-1-1,0 1 1,0-1-1,1 1 1,2-4-1,-2 3-16,1 0 0,0 0 0,0 0-1,1 0 1,-1 0 0,1 0 0,-1 1-1,1 0 1,0 0 0,0 0 0,0 0-1,6-2 1,-8 4-88,0-1-1,0 1 1,0-1-1,0 1 1,1 0 0,-1 0-1,0 0 1,0 0-1,0 0 1,0 1 0,0-1-1,0 0 1,0 1 0,0 0-1,0-1 1,0 1-1,0 0 1,0 0 0,0 0-1,0 0 1,-1 1-1,1-1 1,0 0 0,-1 1-1,1-1 1,-1 1-1,3 3 1,-3-4-7,0 1-1,0 0 1,0 0-1,-1 0 1,1 0-1,-1 0 1,1 0-1,-1 0 1,0 0-1,1 0 1,-1 1-1,0-1 0,-1 4 1,-7 31 89,5-25-112,-19 66 13,11-44-98,-13 69 1,24-99 82,-1 1 1,1-1-1,0 0 0,0 0 0,0 0 1,1 0-1,-1 0 0,1 0 0,0 0 1,0 0-1,3 7 0,-2-8-9,0 0 1,0 0-1,0-1 1,0 1-1,0-1 0,1 0 1,-1 0-1,0 1 1,1-1-1,0-1 0,0 1 1,-1 0-1,1-1 1,0 1-1,4 0 0,6 1-514,0 0 0,1 0 0,-1-1 0,1-1 0,-1-1 0,28-1 0,-2-1-4511,-26 2 1201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7.620"/>
    </inkml:context>
    <inkml:brush xml:id="br0">
      <inkml:brushProperty name="width" value="0.1" units="cm"/>
      <inkml:brushProperty name="height" value="0.1" units="cm"/>
      <inkml:brushProperty name="color" value="#008C3A"/>
    </inkml:brush>
  </inkml:definitions>
  <inkml:trace contextRef="#ctx0" brushRef="#br0">160 17 7168,'9'-16'8032,"-10"17"-7905,0-1 0,0 1 1,-1 0-1,1 0 1,0 0-1,0 0 0,0 0 1,0 0-1,0 1 1,1-1-1,-1 0 1,0 0-1,1 1 0,-1-1 1,0 2-1,-3 3 368,-40 87 1284,8-17-1702,-11 31 19,24-61-2843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7.975"/>
    </inkml:context>
    <inkml:brush xml:id="br0">
      <inkml:brushProperty name="width" value="0.1" units="cm"/>
      <inkml:brushProperty name="height" value="0.1" units="cm"/>
      <inkml:brushProperty name="color" value="#008C3A"/>
    </inkml:brush>
  </inkml:definitions>
  <inkml:trace contextRef="#ctx0" brushRef="#br0">0 0 9216,'4'4'910,"0"-1"0,-1 1 0,1 0 1,-1 0-1,0 0 0,-1 1 0,1-1 1,2 6-1,13 39 847,-5-10-1088,14 35-27,-19-48-628,1-1 0,1-1 0,26 45 1,-30-56-558,5 7-917,-10-19 1183,-1 0-1,1 0 1,-1-1 0,1 1-1,-1 0 1,5 2-1666,-4-2 1666,-1-1-1,1 1 1,0-1-1,0 0 1,-1 1-1,2-1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38.360"/>
    </inkml:context>
    <inkml:brush xml:id="br0">
      <inkml:brushProperty name="width" value="0.1" units="cm"/>
      <inkml:brushProperty name="height" value="0.1" units="cm"/>
      <inkml:brushProperty name="color" value="#008C3A"/>
    </inkml:brush>
  </inkml:definitions>
  <inkml:trace contextRef="#ctx0" brushRef="#br0">0 3 8704,'4'-3'4504,"4"14"-3069,-6-7-574,12 10 877,30 24 1,4 3-897,-32-25-683,-1 1 0,-1 1-1,-1 0 1,0 1 0,-1 1-1,-1 0 1,-1 0 0,-1 1-1,-1 0 1,-1 0 0,0 1-1,-2 0 1,-1 0 0,0 1-1,-2-1 1,0 1 0,-2 0-1,0-1 1,-5 25 0,3-36-393,-1 1 1,-1-1 0,1 0-1,-2 0 1,0-1 0,0 1-1,-1-1 1,0 0 0,-1-1-1,0 1 1,-14 14 0,16-20-374,-16 20-2246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4.058"/>
    </inkml:context>
    <inkml:brush xml:id="br0">
      <inkml:brushProperty name="width" value="0.1" units="cm"/>
      <inkml:brushProperty name="height" value="0.1" units="cm"/>
      <inkml:brushProperty name="color" value="#008C3A"/>
    </inkml:brush>
  </inkml:definitions>
  <inkml:trace contextRef="#ctx0" brushRef="#br0">1 325 8064,'6'-1'5787,"-4"1"-5500,-1 0 1,0 0-1,0 0 1,1-1-1,-1 1 1,0 0-1,0 1 0,1-1 1,-1 0-1,2 1 1,0 0-74,0-1 0,0 1 0,1-1 0,-1 0 0,0 0-1,0 0 1,0 0 0,0 0 0,6-2 0,29-9 980,-15 3-671,14 0 117,0 2-1,39-2 1,-62 6-511,61-2 473,76-14 104,-2 1 76,192-19 29,-294 34-778,57-4 185,335-7 49,-298 14-70,269-8 32,-226 6-124,321 4 222,-61-1-48,-225-3-126,-19 1-31,18 0-84,269-16 79,-220 12-96,-33 0 139,-113 3-129,-65 2-78,-44-1 42,476-12 133,-319 2-277,117-7 367,-196 13-205,-42 3-84,103-10 28,185 3 219,-181 5-224,11-6 96,48 1-96,133 1 133,-30 5-149,-164 4 75,208-2 16,-263-5 42,20-3 31,-3 0 13,-23 6-27,136-19-1,-76 10-145,-46 6 221,37 1-257,5 0 85,-108 4 22,57 0-69,-65 8-428,-1-1-1231,-26-6 917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5.339"/>
    </inkml:context>
    <inkml:brush xml:id="br0">
      <inkml:brushProperty name="width" value="0.1" units="cm"/>
      <inkml:brushProperty name="height" value="0.1" units="cm"/>
      <inkml:brushProperty name="color" value="#008C3A"/>
    </inkml:brush>
  </inkml:definitions>
  <inkml:trace contextRef="#ctx0" brushRef="#br0">71 29 7424,'4'-14'8105,"-3"0"-2573,-2 15-5234,-11 25-106,2 1-1,1 0 1,1 0-1,1 0 1,-5 43-1,-3 144 251,15-204-417,-1 42 133,2 1 0,9 54 0,-4-70-3,1 0 0,3-1 0,22 60 0,-29-87-154,1 0 0,1-1 0,0 0 0,0 0 1,0 0-1,1 0 0,0-1 0,9 8 0,-5-10-2200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5.877"/>
    </inkml:context>
    <inkml:brush xml:id="br0">
      <inkml:brushProperty name="width" value="0.1" units="cm"/>
      <inkml:brushProperty name="height" value="0.1" units="cm"/>
      <inkml:brushProperty name="color" value="#008C3A"/>
    </inkml:brush>
  </inkml:definitions>
  <inkml:trace contextRef="#ctx0" brushRef="#br0">248 0 8704,'-1'3'10784,"-5"6"-8142,-13 18-3562,8-7 958,1 0-1,-12 36 1,7-18 25,-6 16-82,-47 100 33,16-52-622,45-86-84,6-13 403,1-1 0,-1 0 0,0 0 0,0 1 0,0-1 0,0 0 0,-1 0 0,1 0 0,-1 0 0,1 0 0,-3 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6.309"/>
    </inkml:context>
    <inkml:brush xml:id="br0">
      <inkml:brushProperty name="width" value="0.1" units="cm"/>
      <inkml:brushProperty name="height" value="0.1" units="cm"/>
      <inkml:brushProperty name="color" value="#008C3A"/>
    </inkml:brush>
  </inkml:definitions>
  <inkml:trace contextRef="#ctx0" brushRef="#br0">0 1 8960,'7'11'11870,"12"15"-12454,-18-24 1297,53 65 186,102 101 0,-126-141-775,1 0 1,41 26-1,-55-39-546,3 3-5081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8.361"/>
    </inkml:context>
    <inkml:brush xml:id="br0">
      <inkml:brushProperty name="width" value="0.1" units="cm"/>
      <inkml:brushProperty name="height" value="0.1" units="cm"/>
      <inkml:brushProperty name="color" value="#008C3A"/>
    </inkml:brush>
  </inkml:definitions>
  <inkml:trace contextRef="#ctx0" brushRef="#br0">4 56 7168,'-4'-6'12584,"4"2"-13393,2 1 843,-1 0-1,1 0 0,0 0 1,0 0-1,0 0 0,0 1 1,0-1-1,1 1 0,-1-1 1,1 1-1,0 0 0,3-3 0,-4 4 11,0 0-1,0 0 1,0 0-1,0 0 0,0 0 1,0 0-1,0 1 0,0-1 1,1 1-1,-1 0 1,0-1-1,0 1 0,0 0 1,1 0-1,-1 0 0,0 0 1,0 1-1,0-1 1,1 1-1,2 1 0,-3-1 10,-1 0-1,1 0 0,-1 0 0,0 1 0,0-1 1,1 1-1,-1-1 0,0 1 0,0-1 0,-1 1 1,1 0-1,0-1 0,0 1 0,-1 0 0,1 0 1,-1 0-1,0-1 0,1 1 0,-1 0 1,0 0-1,0 2 0,0 6 150,0 0 0,-2 17 0,0-15-22,-8 24 1,7-27-134,1 1 0,-1-1 1,2 1-1,-3 18 0,4-26-55,0-1 0,0 1-1,1 0 1,-1 0 0,0 0 0,1 0-1,-1 0 1,1 0 0,-1 0 0,2 2-1,-1-4 9,-1 1-1,1 0 1,0 0-1,-1-1 1,1 1 0,0 0-1,0-1 1,-1 1-1,1-1 1,0 1-1,0-1 1,0 1-1,0-1 1,0 0 0,0 1-1,0-1 1,0 0-1,0 0 1,0 0-1,0 1 1,0-1-1,2-1 1,18 1 157,84 3-2123,-87-1-821,-1 1 0,18 5 0,-22-4-909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44.646"/>
    </inkml:context>
    <inkml:brush xml:id="br0">
      <inkml:brushProperty name="width" value="0.1" units="cm"/>
      <inkml:brushProperty name="height" value="0.1" units="cm"/>
      <inkml:brushProperty name="color" value="#E71224"/>
    </inkml:brush>
  </inkml:definitions>
  <inkml:trace contextRef="#ctx0" brushRef="#br0">0 409 5888,'0'-23'7178,"0"23"-7099,1-1 0,-1 1 0,0 0 0,1 0-1,-1 0 1,0 0 0,0 0 0,1 0 0,-1 0-1,0-1 1,1 1 0,-1 0 0,0 0 0,1 0-1,-1 0 1,0 1 0,1-1 0,-1 0 0,0 0-1,1 0 1,-1 0 0,0 0 0,1 0 0,-1 0 0,0 0-1,1 1 1,8 3 844,13 7-295,0 2 1,-1 1-1,-1 1 1,21 19-1,66 77-240,-60-55-247,-13-15 45,58 56-1,-83-89-105,1-1-1,0 1 0,0-2 0,1 1 1,-1-1-1,19 7 0,-28-13-49,0 1-1,1-1 1,-1 0 0,0 1 0,0-1-1,0 0 1,0 0 0,1 1-1,-1-1 1,0 0 0,0 0 0,0 0-1,1-1 1,-1 1 0,0 0-1,0 0 1,0-1 0,0 1-1,0 0 1,1-1 0,-1 1 0,0-1-1,0 0 1,0 1 0,0-1-1,0 0 1,-1 0 0,1 1 0,0-1-1,0 0 1,0 0 0,-1 0-1,1 0 1,0 0 0,-1 0-1,1 0 1,0-3 0,1-1 36,-1 0-1,0-1 1,0 1 0,0-1 0,-1 1 0,0-8-1,0 8-59,9-382 58,-4 319-303,8-189-5032,-13 250 4112,0 0-1,-1 1 0,-2-14 0,-2 3-2648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9.063"/>
    </inkml:context>
    <inkml:brush xml:id="br0">
      <inkml:brushProperty name="width" value="0.1" units="cm"/>
      <inkml:brushProperty name="height" value="0.1" units="cm"/>
      <inkml:brushProperty name="color" value="#008C3A"/>
    </inkml:brush>
  </inkml:definitions>
  <inkml:trace contextRef="#ctx0" brushRef="#br0">10 5 7552,'-7'-4'10613,"5"10"-9867,15 288 700,16-110-3324,-28-164-873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49.501"/>
    </inkml:context>
    <inkml:brush xml:id="br0">
      <inkml:brushProperty name="width" value="0.1" units="cm"/>
      <inkml:brushProperty name="height" value="0.1" units="cm"/>
      <inkml:brushProperty name="color" value="#008C3A"/>
    </inkml:brush>
  </inkml:definitions>
  <inkml:trace contextRef="#ctx0" brushRef="#br0">0 41 8064,'11'10'8066,"-11"-10"-7911,20-11 1746,-15 7-1757,2 1-119,0 0-1,0 0 1,0 1 0,0-1-1,1 1 1,-1 1 0,12-2-1,5 2-541,25 2 0,6-1-3092,-45 0 1705,-1-1-1,1-1 1,14-3-1,2-3-1897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50.049"/>
    </inkml:context>
    <inkml:brush xml:id="br0">
      <inkml:brushProperty name="width" value="0.1" units="cm"/>
      <inkml:brushProperty name="height" value="0.1" units="cm"/>
      <inkml:brushProperty name="color" value="#008C3A"/>
    </inkml:brush>
  </inkml:definitions>
  <inkml:trace contextRef="#ctx0" brushRef="#br0">7 28 9344,'-7'-6'8739,"15"0"-7548,-1 3-1014,0 0 0,0 1 1,0 0-1,0 0 0,0 1 0,1 0 0,-1 0 0,0 0 0,1 1 1,7 1-1,-10-1-62,-2 0-30,0 0 0,0 0 0,1 1 1,-1 0-1,0-1 0,0 1 0,0 0 0,0 0 0,0 1 1,0-1-1,0 1 0,0-1 0,0 1 0,-1 0 0,1 0 0,-1 0 1,1 1-1,-1-1 0,3 4 0,-2-2-22,-1 0 0,1 0 0,-1 0 0,0 0 0,0 0 0,-1 0 0,1 1 0,-1-1 0,0 1 0,0-1 1,-1 1-1,1 8 0,-1 50-271,1-60 177,0 1 1,0 0-1,1-1 1,-1 0-1,1 1 1,0-1 0,0 0-1,0 0 1,0 0-1,0 0 1,1 0-1,4 3 1,5 9-28,23 36 92,-10-18 181,-2 1 1,-2 2 0,18 39-1,-37-71-140,0 0 0,-1 0 0,0 0 0,0 1 0,0-1 0,-1 0 0,1 0 0,-1 1 0,0-1-1,0 0 1,0 1 0,-1-1 0,0 0 0,0 0 0,0 0 0,0 1 0,0-1 0,-1 0 0,0 0 0,0-1 0,0 1-1,0 0 1,-1-1 0,1 1 0,-1-1 0,-3 4 0,-2 0-131,0 0 0,0-1 0,0 0-1,-1 0 1,0-1 0,0 0 0,-1 0 0,1-1 0,-17 5 0,8-3-801,13-4-217,1-1 0,-1 1 0,0-1 0,0 0 0,-10 1-1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50.466"/>
    </inkml:context>
    <inkml:brush xml:id="br0">
      <inkml:brushProperty name="width" value="0.1" units="cm"/>
      <inkml:brushProperty name="height" value="0.1" units="cm"/>
      <inkml:brushProperty name="color" value="#008C3A"/>
    </inkml:brush>
  </inkml:definitions>
  <inkml:trace contextRef="#ctx0" brushRef="#br0">0 21 9856,'0'-1'173,"0"0"1,1 0-1,-1 0 1,0 0-1,0 1 1,0-1-1,1 0 1,-1 0-1,0 0 1,1 0-1,-1 1 1,1-1-1,-1 0 1,1 0-1,-1 1 1,1-1-1,0 0 1,-1 1-1,1-1 1,0 1-1,-1-1 1,1 1 0,0-1-1,0 1 1,0-1-1,-1 1 1,1 0-1,0-1 1,0 1-1,0 0 1,0 0-1,0 0 1,-1 0-1,1 0 1,0 0-1,0 0 1,0 0-1,0 0 1,0 0-1,0 0 1,0 0-1,0 1 1,17 4 367,-1 0-1,0 1 1,0 1 0,27 16 0,-37-19-376,-1 0 0,0 1 0,-1-1 0,1 1 0,-1 0 0,0 0 0,0 1 0,4 6 0,-5-7-45,7 9 160,-2-1 0,0 2 0,-1-1 0,0 1-1,-1 0 1,6 21 0,-1-4 129,4 8-202,-2 0 0,-2 2 1,-2-1-1,-1 1 0,-3 1 0,2 63 1,-8-95-369,0 0 0,-1 0 0,-1 0 0,0-1 0,0 1 0,-1 0 1,-1-1-1,0 0 0,-8 17 0,6-17-1262,0 0 1,-1-1-1,0 0 1,0 0-1,-14 11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51.892"/>
    </inkml:context>
    <inkml:brush xml:id="br0">
      <inkml:brushProperty name="width" value="0.1" units="cm"/>
      <inkml:brushProperty name="height" value="0.1" units="cm"/>
      <inkml:brushProperty name="color" value="#008C3A"/>
    </inkml:brush>
  </inkml:definitions>
  <inkml:trace contextRef="#ctx0" brushRef="#br0">1 0 9600,'12'1'11001,"1"2"-5571,1 2-5465,-1 0 0,18 9 0,-31-13 279,9 3-929,-1 2 1,0-1-1,10 10 1,-12-9-1519,1-1-1,-1 0 1,1 0 0,15 7 0,-4-5-2437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52.240"/>
    </inkml:context>
    <inkml:brush xml:id="br0">
      <inkml:brushProperty name="width" value="0.1" units="cm"/>
      <inkml:brushProperty name="height" value="0.1" units="cm"/>
      <inkml:brushProperty name="color" value="#008C3A"/>
    </inkml:brush>
  </inkml:definitions>
  <inkml:trace contextRef="#ctx0" brushRef="#br0">5 1 11776,'-5'0'5375,"19"0"-1535,-10 0-2272,1 0-128,8 0-672,-4 0-224,9 0-352,-4 0-128,13 3-32,-5-3-480,8 4-160,-7 1-1184,8-2-416,-4 1-1216,5 1-383,-7-2-865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5:56.614"/>
    </inkml:context>
    <inkml:brush xml:id="br0">
      <inkml:brushProperty name="width" value="0.1" units="cm"/>
      <inkml:brushProperty name="height" value="0.1" units="cm"/>
      <inkml:brushProperty name="color" value="#008C3A"/>
    </inkml:brush>
  </inkml:definitions>
  <inkml:trace contextRef="#ctx0" brushRef="#br0">10 0 7168,'-8'2'15253,"7"5"-16741,1 170 1685,0-176-176,0-1-1,0 1 1,1 0-1,-1-1 1,0 1-1,0 0 1,1-1 0,-1 1-1,1-1 1,-1 1-1,0 0 1,1-1-1,-1 1 1,1-1-1,-1 0 1,1 1 0,-1-1-1,1 1 1,-1-1-1,1 0 1,0 1-1,-1-1 1,1 0-1,0 1 1,-1-1 0,1 0-1,0 0 1,-1 0-1,1 0 1,0 0-1,-1 0 1,1 0 0,0 0-1,32 0-4855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5:57.146"/>
    </inkml:context>
    <inkml:brush xml:id="br0">
      <inkml:brushProperty name="width" value="0.1" units="cm"/>
      <inkml:brushProperty name="height" value="0.1" units="cm"/>
      <inkml:brushProperty name="color" value="#008C3A"/>
    </inkml:brush>
  </inkml:definitions>
  <inkml:trace contextRef="#ctx0" brushRef="#br0">37 4 8064,'-3'-4'7119,"-4"10"-5324,-5 12-1456,9-11-137,0 1 0,1-1-1,0 0 1,0 1 0,1 0 0,-1 9 0,2 50 418,1-30-541,-1 57 75,0-92-182,0 0 0,0-1 0,1 1 1,-1 0-1,0 0 0,1-1 0,-1 1 0,1 0 0,0-1 0,0 1 0,1 1 0,9 8-3658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55.439"/>
    </inkml:context>
    <inkml:brush xml:id="br0">
      <inkml:brushProperty name="width" value="0.1" units="cm"/>
      <inkml:brushProperty name="height" value="0.1" units="cm"/>
      <inkml:brushProperty name="color" value="#004F8B"/>
    </inkml:brush>
  </inkml:definitions>
  <inkml:trace contextRef="#ctx0" brushRef="#br0">1 1 7552,'0'91'12628,"0"9"-8664,0-2-7448,0-15-6227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56.088"/>
    </inkml:context>
    <inkml:brush xml:id="br0">
      <inkml:brushProperty name="width" value="0.1" units="cm"/>
      <inkml:brushProperty name="height" value="0.1" units="cm"/>
      <inkml:brushProperty name="color" value="#004F8B"/>
    </inkml:brush>
  </inkml:definitions>
  <inkml:trace contextRef="#ctx0" brushRef="#br0">1 4 8064,'8'-4'11639,"7"8"-9062,1 0-1540,268-4 2398,-95 0-6801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45.702"/>
    </inkml:context>
    <inkml:brush xml:id="br0">
      <inkml:brushProperty name="width" value="0.1" units="cm"/>
      <inkml:brushProperty name="height" value="0.1" units="cm"/>
      <inkml:brushProperty name="color" value="#E71224"/>
    </inkml:brush>
  </inkml:definitions>
  <inkml:trace contextRef="#ctx0" brushRef="#br0">19 155 5632,'-18'-20'9162,"22"28"-8420,10 15-87,1-1 1,29 34-1,-23-31-187,29 43-1,24 69 152,-62-114-572,15 31 122,-15-28-106,2 1 0,0-2 0,36 48 1,-48-72-22,-1 0 1,0 1 0,0-1 0,1 0 0,-1 0-1,1 0 1,-1 0 0,1 0 0,0 0-1,2 1 1,-4-2-14,1 1 0,0-1 0,0 0 1,0 0-1,0 0 0,-1 0 0,1 0 0,0-1 0,0 1 0,0 0 0,-1 0 1,1 0-1,0-1 0,0 1 0,0 0 0,-1-1 0,1 1 0,0-1 0,-1 1 0,1 0 1,0-1-1,-1 0 0,1 1 0,-1-1 0,1 1 0,-1-1 0,1 0 0,-1 1 1,1-2-1,8-15 234,-1 0 0,-2 0 0,7-20 0,-4 9-121,56-141 280,25-47-1846,-75 184 673,33-60-3308,-40 79 1956,0 0-1,16-16 1,-1 4-1758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2.257"/>
    </inkml:context>
    <inkml:brush xml:id="br0">
      <inkml:brushProperty name="width" value="0.1" units="cm"/>
      <inkml:brushProperty name="height" value="0.1" units="cm"/>
      <inkml:brushProperty name="color" value="#004F8B"/>
    </inkml:brush>
  </inkml:definitions>
  <inkml:trace contextRef="#ctx0" brushRef="#br0">9 7 7680,'-1'-6'9969,"0"27"-9924,-1-5 362,-1 14-82,1 53 0,2-60-255,0-22-52,0 1 0,1 0 0,-1 0 0,0-1 0,1 1 0,0 0 0,-1 0 0,1-1 0,0 1 0,0-1 0,-1 1 0,1-1 0,1 1 0,-1-1 0,0 1 0,0-1 1,0 0-1,1 0 0,-1 1 0,0-1 0,1 0 0,0 0 0,-1-1 0,1 1 0,-1 0 0,1 0 0,0-1 0,2 1 0,6 2 67,0 0-1,1-1 1,17 1-1,-12-2-177,11 1-3,41-2 0,-25-1-5872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2.759"/>
    </inkml:context>
    <inkml:brush xml:id="br0">
      <inkml:brushProperty name="width" value="0.1" units="cm"/>
      <inkml:brushProperty name="height" value="0.1" units="cm"/>
      <inkml:brushProperty name="color" value="#004F8B"/>
    </inkml:brush>
  </inkml:definitions>
  <inkml:trace contextRef="#ctx0" brushRef="#br0">16 3 8064,'-9'-3'10383,"7"8"-10299,1-1-1,0 1 1,0 0-1,0 0 1,1 0-1,0-1 1,0 1-1,0 0 1,1 6-1,0 5 10,0 58 233,3-1-1,25 133 0,-26-193-707,0 1 0,0 27 0,-3-41 317,0 0-1,0 0 1,0 1 0,0-1 0,0 0 0,0 0 0,0 1 0,0-1-1,0 0 1,0 0 0,0 1 0,0-1 0,0 0 0,0 0-1,0 0 1,0 1 0,0-1 0,0 0 0,1 0 0,-1 1 0,0-1-1,0 0 1,0 0 0,0 0 0,0 0 0,1 1 0,-1-1-1,0 0 1,0 0 0,0 0 0,1 0 0,-1 0 0,0 1 0,0-1-1,0 0 1,1 0 0,-1 0 0,0 0 0,0 0 0,1 0 0,-1 0-1,0 0 1,1 0-167,-1 0 0,1-1 0,0 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3.691"/>
    </inkml:context>
    <inkml:brush xml:id="br0">
      <inkml:brushProperty name="width" value="0.1" units="cm"/>
      <inkml:brushProperty name="height" value="0.1" units="cm"/>
      <inkml:brushProperty name="color" value="#004F8B"/>
    </inkml:brush>
  </inkml:definitions>
  <inkml:trace contextRef="#ctx0" brushRef="#br0">110 53 7808,'0'-1'321,"0"-1"1,0 1 0,0 0-1,0-1 1,0 1 0,0 0-1,-1 0 1,1-1 0,0 1-1,-1 0 1,1 0-1,-1-1 1,0 0 0,0 1-72,0 1 1,1-1-1,-1 1 1,0-1 0,0 1-1,0-1 1,0 1-1,0 0 1,0-1-1,1 1 1,-1 0-1,0 0 1,0 0 0,0 0-1,0 0 1,0 0-1,-2 0 1,1 1-101,0 0 1,0 1 0,0-1 0,1 1-1,-1-1 1,0 1 0,-1 2-1,1-2 26,-4 4 34,-1 1 0,1 1 0,1-1 1,0 1-1,0 0 0,0 0 0,-5 14 0,-5 8-254,14-28 36,0 0-1,1 0 1,-1 0-1,0 0 1,1 0-1,-1 0 1,1 0-1,-1 0 1,1 1-1,0-1 1,0 0-1,0 0 0,0 0 1,1 1-1,-1-1 1,1 0-1,-1 0 1,1 0-1,0 0 1,-1 0-1,1 0 1,0 0-1,0 0 1,3 3-1,1-2 5,0 1-1,0-2 1,0 1-1,1-1 1,-1 1-1,1-1 1,5 1-1,17 7 57,1 2-27,-9-3-8,-1 0 1,0 0 0,19 15 0,-23-13 129,0 0 1,-1 1-1,-1 1 0,15 16 1,-25-25-34,1 0 1,-1 1-1,0 0 1,-1-1-1,1 1 1,-1 0-1,0 1 1,0-1-1,0 0 1,-1 0-1,1 1 1,-1-1-1,-1 1 1,1-1-1,-1 1 0,0 0 1,0-1-1,-2 10 1,0-8-68,0 0 1,0-1-1,0 1 0,-1-1 0,0 1 1,0-1-1,-1 0 0,0 0 0,0 0 1,0-1-1,-1 0 0,0 0 0,0 0 1,0 0-1,0-1 0,-1 1 0,0-1 1,-7 3-1,2-1-74,0-1-1,0-1 1,-1 1-1,0-2 1,0 0 0,0 0-1,0-1 1,-1-1-1,-18 0 1,30 0 15,0-1 0,0-1 0,0 1 0,0 0 0,0 0 0,-1 0 1,1 0-1,0-1 0,0 1 0,0-1 0,0 1 0,0 0 0,0-1 0,0 0 0,1 1 0,-1-1 0,0 0 0,0 1 0,0-1 1,1 0-1,-1 0 0,0 0 0,1 0 0,-1 1 0,0-1 0,1 0 0,-1 0 0,1 0 0,0 0 0,-1 0 0,1 0 0,0-1 1,0 1-1,-1 0 0,1 0 0,0 0 0,0 0 0,0-2 0,1-2 5,-1-1 0,1 1 0,0-1 0,0 0 0,3-9 0,6-12-62,2 1 0,21-37 0,36-45 54,-16 26-3,-49 76 3,-1 0 1,0 0-1,0 0 0,-1-1 0,1 1 0,-2-1 0,1 0 0,-1 0 1,0 1-1,0-1 0,-1 0 0,1 0 0,-2 0 0,1 0 0,-1 0 1,0 1-1,0-1 0,-1 0 0,0 1 0,0-1 0,-1 1 0,0-1 1,0 1-1,0 0 0,-1 0 0,0 1 0,-6-9 0,5 9-62,0-1-15,1 1-1,-1 0 1,0 1 0,0-1-1,0 1 1,0 0-1,-1 0 1,0 0 0,0 1-1,-9-4 1,13 6-5,0 1 1,1 0-1,-1 0 1,1 0-1,-1 0 0,0 0 1,1 0-1,-1 0 0,0 0 1,1 0-1,-1 1 1,1-1-1,-1 1 0,0-1 1,1 1-1,0 0 0,-1 0 1,1 0-1,-1-1 1,1 1-1,0 0 0,-3 3 1,3-3-211,-1 1 0,1 0 0,-1 0 1,1 0-1,0 0 0,0 0 0,0 0 1,0 0-1,0 0 0,0 0 0,0 1 1,1-1-1,-1 0 0,1 0 0,-1 4 1,1 7-3662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4.226"/>
    </inkml:context>
    <inkml:brush xml:id="br0">
      <inkml:brushProperty name="width" value="0.1" units="cm"/>
      <inkml:brushProperty name="height" value="0.1" units="cm"/>
      <inkml:brushProperty name="color" value="#004F8B"/>
    </inkml:brush>
  </inkml:definitions>
  <inkml:trace contextRef="#ctx0" brushRef="#br0">170 5 7808,'-3'-5'9734,"-3"11"-7676,-8 14-1888,0 13 377,1 0-1,-12 54 1,-11 32-443,23-78-74,9-26-248,-10 24 1,-13 12-5228,26-47 4244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4.646"/>
    </inkml:context>
    <inkml:brush xml:id="br0">
      <inkml:brushProperty name="width" value="0.1" units="cm"/>
      <inkml:brushProperty name="height" value="0.1" units="cm"/>
      <inkml:brushProperty name="color" value="#004F8B"/>
    </inkml:brush>
  </inkml:definitions>
  <inkml:trace contextRef="#ctx0" brushRef="#br0">5 2 8320,'-5'-1'7830,"7"8"-4707,11 16-2814,-9-16 631,44 98 1368,-2-6-1587,-38-83-841,1-1-1,1 0 0,0-1 1,1 0-1,0-1 0,1 0 1,14 11-1,1 0-3644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06.228"/>
    </inkml:context>
    <inkml:brush xml:id="br0">
      <inkml:brushProperty name="width" value="0.1" units="cm"/>
      <inkml:brushProperty name="height" value="0.1" units="cm"/>
      <inkml:brushProperty name="color" value="#004F8B"/>
    </inkml:brush>
  </inkml:definitions>
  <inkml:trace contextRef="#ctx0" brushRef="#br0">0 120 8448,'0'-2'8302,"0"-9"-6802,1 8-1335,-1 0 0,1-1 0,0 1-1,0 0 1,0 0 0,1 0 0,-1 0 0,1 0 0,0 0-1,-1 0 1,1 1 0,4-5 0,-1 2-3,0-1 1,1 1-1,-1 0 0,12-8 1,-9 8-56,-1 1 0,1 0 0,0 0 1,0 0-1,13-2 0,-19 5-41,1 0 0,-1 1-1,1 0 1,0-1 0,-1 1 0,1 0 0,-1 1 0,1-1 0,0 0 0,-1 1-1,1-1 1,-1 1 0,1 0 0,-1 0 0,0 0 0,1 0 0,-1 0-1,0 0 1,0 1 0,1-1 0,-1 1 0,0 0 0,2 1 0,-1 1 47,0 0 0,0 1-1,0-1 1,0 0 0,-1 1 0,0 0 0,0-1 0,0 1 0,0 0 0,-1 0 0,0 0 0,1 6 0,0 7 90,-1 0 1,-1 20-1,-1-14-79,0-10 13,0 0-1,-6 26 0,4-27-108,1 0-1,-2 25 0,4-36-8,0 0 1,0 0-1,0 0 0,0 0 0,0 0 1,1 0-1,-1 0 0,1-1 1,-1 1-1,1 0 0,0 0 1,0 0-1,1 1 0,-1-1-1,1-1-1,0 1 1,-1-1-1,1 0 1,0 1-1,0-1 1,0 0-1,0 0 0,0 0 1,0-1-1,3 2 1,4 1 28,-4-1-55,0 0-1,1-1 0,-1 1 1,0-1-1,1-1 0,10 1 1,10 1-1578,-22-2 701,-1 1-1,0 0 0,0 0 1,1 0-1,-1 0 0,0 0 1,0 1-1,0-1 0,4 4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0.544"/>
    </inkml:context>
    <inkml:brush xml:id="br0">
      <inkml:brushProperty name="width" value="0.1" units="cm"/>
      <inkml:brushProperty name="height" value="0.1" units="cm"/>
      <inkml:brushProperty name="color" value="#004F8B"/>
    </inkml:brush>
  </inkml:definitions>
  <inkml:trace contextRef="#ctx0" brushRef="#br0">135 20 7808,'-7'-19'11712,"6"19"-11478,0 0-170,0 0 1,0 1-1,0-1 0,0 1 1,1-1-1,-1 0 0,0 1 0,0 0 1,1-1-1,-1 1 0,0-1 1,1 1-1,-1 0 0,0 0 1,1-1-1,-1 2 0,-9 13 195,9-12-192,-14 25 175,0 1 1,2 1 0,1 1-1,2 0 1,-9 41 0,13-43-122,1-1 1,1 2-1,1-1 1,2 0-1,1 1 1,2-1-1,0 0 0,10 44 1,-8-60-47,0 0 1,0 0-1,1-1 1,1 1-1,0-1 1,1-1-1,0 1 1,1-1-1,0 0 1,17 17-1,-14-17-509,2-1 0,-1 1 0,1-2 0,1 0-1,-1-1 1,2 0 0,-1-1 0,26 9 0,-21-13-4745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1.017"/>
    </inkml:context>
    <inkml:brush xml:id="br0">
      <inkml:brushProperty name="width" value="0.1" units="cm"/>
      <inkml:brushProperty name="height" value="0.1" units="cm"/>
      <inkml:brushProperty name="color" value="#004F8B"/>
    </inkml:brush>
  </inkml:definitions>
  <inkml:trace contextRef="#ctx0" brushRef="#br0">134 1 8832,'-3'0'9992,"-5"8"-8076,-8 18-2043,-1 13 319,2 2 0,2-1 0,-14 70 0,10-32-608,0 0-3344,17-62 165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1.418"/>
    </inkml:context>
    <inkml:brush xml:id="br0">
      <inkml:brushProperty name="width" value="0.1" units="cm"/>
      <inkml:brushProperty name="height" value="0.1" units="cm"/>
      <inkml:brushProperty name="color" value="#004F8B"/>
    </inkml:brush>
  </inkml:definitions>
  <inkml:trace contextRef="#ctx0" brushRef="#br0">10 0 9472,'-9'0'7503,"13"18"-5452,-4-17-1915,10 22 515,10 41 0,-1-3-502,-16-54-159,10 33 24,3-2 0,28 53 0,-38-82-102,0-1 0,1 0 0,0 0 0,8 7 0,-2-3-779,-13-12 631,1 1-1,0 0 0,-1-1 1,1 1-1,0-1 1,0 1-1,0-1 1,-1 1-1,1-1 0,0 1 1,0-1-1,0 0 1,0 1-1,0-1 1,0 0-1,0 0 0,0 0 1,0 0-1,-1 0 1,1 0-1,0 0 1,0 0-1,0 0 1,0 0-1,0-1 0,0 1 1,1-1-1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1.935"/>
    </inkml:context>
    <inkml:brush xml:id="br0">
      <inkml:brushProperty name="width" value="0.1" units="cm"/>
      <inkml:brushProperty name="height" value="0.1" units="cm"/>
      <inkml:brushProperty name="color" value="#004F8B"/>
    </inkml:brush>
  </inkml:definitions>
  <inkml:trace contextRef="#ctx0" brushRef="#br0">6 32 9472,'-5'-15'8024,"5"13"-7578,0 1-399,0 1-1,0-1 1,0 0 0,0 1 0,0-1-1,0 1 1,0-1 0,0 1-1,0-1 1,1 1 0,-1-1 0,0 1-1,0-1 1,1 1 0,-1-1-1,0 1 1,0-1 0,1 1-1,-1 0 1,1-1 0,-1 1 0,0-1-1,1 1 1,-1 0 0,1 0-1,-1-1 1,1 1 0,-1 0 0,1 0-1,-1-1 1,1 1 0,-1 0-1,2 0 1,4 0 252,1 0 0,0 0-1,-1 1 1,1 0 0,-1 0 0,11 3-1,-15-3-200,1 1 0,-1-1 0,1 0-1,-1 1 1,0 0 0,1-1-1,-1 1 1,0 0 0,0 0 0,0 0-1,-1 1 1,1-1 0,0 0 0,-1 1-1,1-1 1,-1 1 0,2 4 0,-2-2-40,1 1 0,-1-1 1,0 1-1,0 0 1,-1-1-1,1 1 1,-1-1-1,-2 12 0,-1 4-42,-7 22 0,5-20 13,3-16-53,0 0-1,1 0 0,0 0 1,0 0-1,0 0 0,1 12 1,0-17 26,0 0 1,1 0-1,-1 0 0,1 0 1,0 0-1,-1 0 1,1 0-1,0-1 1,0 1-1,0 0 0,0 0 1,1-1-1,-1 1 1,0 0-1,1-1 0,-1 0 1,1 1-1,-1-1 1,1 0-1,0 0 1,0 0-1,-1 0 0,1 0 1,3 1-1,3 1-67,1-1 0,-1 0 0,0 0 0,1-1 1,-1 0-1,10-1 0,29 0-2998,-13-1-1649,-17 1-98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50.173"/>
    </inkml:context>
    <inkml:brush xml:id="br0">
      <inkml:brushProperty name="width" value="0.1" units="cm"/>
      <inkml:brushProperty name="height" value="0.1" units="cm"/>
      <inkml:brushProperty name="color" value="#E71224"/>
    </inkml:brush>
  </inkml:definitions>
  <inkml:trace contextRef="#ctx0" brushRef="#br0">1 147 10496,'27'15'3603,"-4"-2"-2241,-1-2-521,-15-7-606,0 0 0,1 0 0,-1-1 0,1 0-1,-1-1 1,10 2 0,-15-3-217,15 1 248,28 2-1,117-6 338,8-15-144,8 6-22,22 11-229,237 52 293,-174-13-229,-126-20-32,40 5 54,54-12 228,-88-11-357,-75-2-111,183 1 229,-176 1-281,85-2 1,96-6 168,2-2 10,-29-3-154,15 0 74,-210 10-90,352-20 126,-7-25 51,-181 11-12,28-3-149,-104 20-50,192-27 78,-98 25 151,92-12-34,-174 18-145,0 6 0,1 6-1,136 14 1,-226-7-44,103 10 108,-108-8-208,66 18 0,-80-16-77,-1 1 1,-1 1-1,1 0 1,-2 2-1,0 1 1,27 20-1,-18-9-299,84 67-1888,-85-66 1159,-9-10-3299,-19-13 2941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2.421"/>
    </inkml:context>
    <inkml:brush xml:id="br0">
      <inkml:brushProperty name="width" value="0.1" units="cm"/>
      <inkml:brushProperty name="height" value="0.1" units="cm"/>
      <inkml:brushProperty name="color" value="#004F8B"/>
    </inkml:brush>
  </inkml:definitions>
  <inkml:trace contextRef="#ctx0" brushRef="#br0">0 31 9856,'9'-5'10069,"-5"5"-9826,0-1-1,-1 1 1,1-1 0,0 0 0,-1 0 0,6-3-1,16-4 213,-1 4-220,0 1 0,42 1 0,-15 3-2364,1-1-4942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2.868"/>
    </inkml:context>
    <inkml:brush xml:id="br0">
      <inkml:brushProperty name="width" value="0.1" units="cm"/>
      <inkml:brushProperty name="height" value="0.1" units="cm"/>
      <inkml:brushProperty name="color" value="#004F8B"/>
    </inkml:brush>
  </inkml:definitions>
  <inkml:trace contextRef="#ctx0" brushRef="#br0">0 0 9216,'4'38'8927,"11"35"-8676,-7-37 544,33 120-1651,-25-99-2923,-16-57 3733,1 1-326,-1 1 0,0-1 1,1 0-1,-1 0 0,1 1 0,-1-1 0,1 0 0,-1 0 1,1 0-1,0 0 0,0 0 0,1 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3.554"/>
    </inkml:context>
    <inkml:brush xml:id="br0">
      <inkml:brushProperty name="width" value="0.1" units="cm"/>
      <inkml:brushProperty name="height" value="0.1" units="cm"/>
      <inkml:brushProperty name="color" value="#004F8B"/>
    </inkml:brush>
  </inkml:definitions>
  <inkml:trace contextRef="#ctx0" brushRef="#br0">1 80 9344,'-1'-4'8325,"6"-4"-6586,10-9-1905,-9 11 323,1 0 1,0 1-1,0 0 1,0 0-1,1 1 1,-1 0-1,11-4 0,-13 6 2,1 1-1,-1-1 0,1 1 1,-1 0-1,1 1 0,-1-1 0,1 1 1,0 0-1,-1 0 0,1 1 1,-1 0-1,8 2 0,-10-3-75,-1 1-1,0 0 1,0 0-1,0 1 0,1-1 1,-1 0-1,0 1 1,0-1-1,-1 1 1,1 0-1,0-1 0,0 1 1,-1 0-1,1 0 1,-1 0-1,0 0 1,0 1-1,1-1 0,-1 0 1,-1 0-1,1 1 1,0-1-1,-1 1 1,2 3-1,-1 8-34,0-1 0,0 1-1,-2 20 1,0-7-220,1-25 151,0 1 0,0-1 0,1 1-1,-1-1 1,1 1 0,-1-1 0,1 1-1,0-1 1,0 0 0,0 1 0,1-1-1,1 3 1,23 23 20,-21-24 27,0 2 1,0-1 0,0 0 0,5 8-1,-3-1 250,0-1-1,-1 1 0,-1 0 1,8 22-1,-12-30-207,0-1 1,-1 1-1,1 0 0,-1 0 0,1 0 1,-1 0-1,0 0 0,-1 0 1,1 0-1,-1-1 0,1 1 0,-1 0 1,0 0-1,0-1 0,-1 1 0,1 0 1,-1-1-1,0 1 0,0-1 1,-5 6-1,4-5-125,-1-1 1,1 1-1,-1-1 1,0 0-1,0-1 1,0 1-1,-1-1 1,1 0-1,-1 0 0,1 0 1,-1 0-1,-6 1 1,-23 2-2407,1-4-4136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3.992"/>
    </inkml:context>
    <inkml:brush xml:id="br0">
      <inkml:brushProperty name="width" value="0.1" units="cm"/>
      <inkml:brushProperty name="height" value="0.1" units="cm"/>
      <inkml:brushProperty name="color" value="#004F8B"/>
    </inkml:brush>
  </inkml:definitions>
  <inkml:trace contextRef="#ctx0" brushRef="#br0">0 7 9216,'3'-7'5190,"-3"7"-5041,7 5 2909,6 14-1184,5 11-776,2-1 0,2-1 0,28 30-1,22 28 470,-60-70-1343,-1 1 0,-1 0 0,14 31 0,-19-37-178,-1 1 1,-1-1-1,0 1 1,0-1-1,-1 1 1,1 22-1,-4-25-197,1 0 0,-1 0-1,0 0 1,-1-1 0,0 1-1,0-1 1,-1 1 0,0-1-1,-1 0 1,-5 10 0,0-4-1199,-21 26 0,-15 11-4635,34-39 3652,-4 4-2147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15.928"/>
    </inkml:context>
    <inkml:brush xml:id="br0">
      <inkml:brushProperty name="width" value="0.1" units="cm"/>
      <inkml:brushProperty name="height" value="0.1" units="cm"/>
      <inkml:brushProperty name="color" value="#004F8B"/>
    </inkml:brush>
  </inkml:definitions>
  <inkml:trace contextRef="#ctx0" brushRef="#br0">1 1222 5888,'6'-5'6925,"-5"5"-6702,13 0-409,-2 0 690,194-34 1758,-171 23-1899,0-2 0,38-19 0,-21 9-125,158-54 290,7 11-272,-151 46-162,86-16-1,316-60 851,-218 53-613,-21-1 31,-3 1-175,10 3-91,-210 35-92,159-33 8,32-15 191,-180 45-201,164-34 177,-82 17-189,-41 9 9,136-27 12,-67 19 152,40-8 133,5-7-243,-38 19 148,-91 13-162,135-21 36,8 0 293,157-26-102,-145 9 107,123-26-175,-219 50-208,-33 6-1239,-81 13 199,0 0 0,14-6-1,-2 0-1765,-2 3-1632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5:59.935"/>
    </inkml:context>
    <inkml:brush xml:id="br0">
      <inkml:brushProperty name="width" value="0.1" units="cm"/>
      <inkml:brushProperty name="height" value="0.1" units="cm"/>
      <inkml:brushProperty name="color" value="#008C3A"/>
    </inkml:brush>
  </inkml:definitions>
  <inkml:trace contextRef="#ctx0" brushRef="#br0">122 13 6784,'0'-12'9221,"-19"13"-6117,17 0-3013,-1 1 0,0-1 1,1 1-1,-1 0 0,1 0 0,0 0 1,0 0-1,-1 1 0,1-1 0,1 0 1,-1 1-1,0 0 0,1-1 0,-3 6 1,-3 9 117,-7 21 1,9-26-73,-5 23 20,2 1-1,1 0 1,-3 44-1,9-73-126,-3 51 318,2 0 1,9 101-1,-5-141-209,1 0 0,0-1-1,1 0 1,1 0 0,1 0-1,1 0 1,0-1 0,1 0-1,0 0 1,2-1 0,-1 0-1,2-1 1,20 22 0,59 44-481,-87-77 1032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0.600"/>
    </inkml:context>
    <inkml:brush xml:id="br0">
      <inkml:brushProperty name="width" value="0.1" units="cm"/>
      <inkml:brushProperty name="height" value="0.1" units="cm"/>
      <inkml:brushProperty name="color" value="#008C3A"/>
    </inkml:brush>
  </inkml:definitions>
  <inkml:trace contextRef="#ctx0" brushRef="#br0">205 13 6656,'0'-12'12906,"-4"20"-11797,-21 42-111,-32 99 0,55-143-967,-28 72-64,-8 26 23,-2 12-2096,37-111 1417,-3 8-1814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1.023"/>
    </inkml:context>
    <inkml:brush xml:id="br0">
      <inkml:brushProperty name="width" value="0.1" units="cm"/>
      <inkml:brushProperty name="height" value="0.1" units="cm"/>
      <inkml:brushProperty name="color" value="#008C3A"/>
    </inkml:brush>
  </inkml:definitions>
  <inkml:trace contextRef="#ctx0" brushRef="#br0">0 1 9472,'3'1'7616,"3"7"-5153,7 12-2104,-12-18-51,6 12 70,0 1 1,0 0-1,7 29 1,-10-30-218,37 133 537,-27-102-544,-9-27-125,0 1 1,2-1-1,0-1 1,1 0-1,12 20 1,-8-17 41,4 6-761,-3-12-2782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1.671"/>
    </inkml:context>
    <inkml:brush xml:id="br0">
      <inkml:brushProperty name="width" value="0.1" units="cm"/>
      <inkml:brushProperty name="height" value="0.1" units="cm"/>
      <inkml:brushProperty name="color" value="#008C3A"/>
    </inkml:brush>
  </inkml:definitions>
  <inkml:trace contextRef="#ctx0" brushRef="#br0">0 98 8704,'0'-2'675,"1"0"0,-1 0 0,0 0 1,0 1-1,1-1 0,0 0 0,-1 0 1,1 0-1,0 0 0,0 1 0,0-1 1,1-2-1,1 1-337,-1 0-1,1 0 1,0 0 0,0 0 0,5-3 0,3-1-482,1 0 1,19-8-1,-27 13 580,3-1-323,0 0 0,-1 0 0,1 1 0,1 0 0,-1 0 0,0 1 0,0-1 0,1 2 0,-1-1-1,1 1 1,-1 0 0,1 1 0,-1-1 0,0 1 0,1 1 0,6 2 0,-11-3 11,-1 0 0,1 0-1,-1 0 1,0 0 0,0 0 0,0 1 0,0-1-1,0 1 1,0 0 0,0-1 0,0 1 0,0 0-1,-1 0 1,1 0 0,-1 1 0,3 3 0,-2-2 20,-1 1 1,1 0 0,-1-1-1,0 1 1,0 0 0,0 0-1,-1 0 1,0 7-1,0-1-54,-1-1-1,0 1 1,-1 0 0,-1 0-1,0-1 1,0 1-1,-7 13 1,-33 76-85,40-94-20,0 1-1,1-1 1,0 1 0,1-1 0,-1 1-1,0 14 1,3-20 9,-1 0 0,0 0 0,0 0 0,1 0-1,-1 0 1,1 0 0,-1 0 0,1 0 0,-1-1 0,1 1-1,0 0 1,-1 0 0,1 0 0,0-1 0,0 1 0,-1 0-1,1-1 1,0 1 0,0 0 0,0-1 0,0 1 0,0-1 0,2 1-1,23 7-111,59 13-3412,-58-12-1581,0 0-4077,-13-5 4676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2.442"/>
    </inkml:context>
    <inkml:brush xml:id="br0">
      <inkml:brushProperty name="width" value="0.1" units="cm"/>
      <inkml:brushProperty name="height" value="0.1" units="cm"/>
      <inkml:brushProperty name="color" value="#008C3A"/>
    </inkml:brush>
  </inkml:definitions>
  <inkml:trace contextRef="#ctx0" brushRef="#br0">0 9 7040,'0'0'10133,"10"1"-8368,11 5-723,-14-4-903,0 0 0,0-1 1,1 1-1,-1-2 0,7 1 0,-7-1-26,25 1 326,63-9 1,-74 4-320,3-1-157,1 2 0,-1 0 1,1 1-1,46 3 0,-54 3-704,7 0-2667,-1-4-5194,-14 0 5178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51.386"/>
    </inkml:context>
    <inkml:brush xml:id="br0">
      <inkml:brushProperty name="width" value="0.1" units="cm"/>
      <inkml:brushProperty name="height" value="0.1" units="cm"/>
      <inkml:brushProperty name="color" value="#E71224"/>
    </inkml:brush>
  </inkml:definitions>
  <inkml:trace contextRef="#ctx0" brushRef="#br0">1 119 5632,'8'-2'1572,"0"0"0,1 0 0,13 0 0,51 2 119,-33 1-1046,110-1 704,402-38 258,-373 20-1273,-24 2 15,146-10 150,100 12 39,-10 32-297,-28 36 121,-182-19-246,519 92-104,-118-55 330,576 0 389,-911-60-737,-17 2-128,72 3-895,371 12-6661,-541-22 4005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3.028"/>
    </inkml:context>
    <inkml:brush xml:id="br0">
      <inkml:brushProperty name="width" value="0.1" units="cm"/>
      <inkml:brushProperty name="height" value="0.1" units="cm"/>
      <inkml:brushProperty name="color" value="#008C3A"/>
    </inkml:brush>
  </inkml:definitions>
  <inkml:trace contextRef="#ctx0" brushRef="#br0">19 7 7296,'-6'-6'10489,"5"6"-10266,-1 6 536,-7 85 1380,8-8-1769,3 92-239,2-142-159,0 9 24,-4-32-25,1-1 0,2 14-1,-3-21-262,0 0-1,0 0 0,1 0 1,0 0-1,-1-1 1,1 1-1,0 0 0,0 0 1,-1 0-1,1-1 1,1 1-1,-1-1 0,0 1 1,0 0-1,1-1 0,-1 0 1,0 1-1,3 0 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3.988"/>
    </inkml:context>
    <inkml:brush xml:id="br0">
      <inkml:brushProperty name="width" value="0.1" units="cm"/>
      <inkml:brushProperty name="height" value="0.1" units="cm"/>
      <inkml:brushProperty name="color" value="#008C3A"/>
    </inkml:brush>
  </inkml:definitions>
  <inkml:trace contextRef="#ctx0" brushRef="#br0">0 64 8448,'4'-10'8286,"6"2"-5277,15-5-3556,-15 9 1708,-1-1-943,0 1 1,0 0 0,1 1-1,0 0 1,-1 0 0,1 1-1,0 0 1,0 1 0,11 0-1,-15 1-55,0 0-1,1 1 0,-1 0 0,0 0 0,1 1 1,-1-1-1,0 2 0,0-1 0,0 0 0,-1 1 1,8 5-1,-11-7-96,0 0 0,-1 1 1,1-1-1,-1 1 0,0-1 0,1 1 1,-1 0-1,0 0 0,0-1 1,0 1-1,0 0 0,0 0 0,-1 0 1,1 0-1,0 0 0,-1 0 0,0 0 1,1 0-1,-1 0 0,0 0 0,0 1 1,0-1-1,0 0 0,-1 2 0,0 2-22,0 0 0,-1 0 0,1 0-1,-1 0 1,-1-1 0,-4 11 0,-4 7-77,9-17-48,0-1 0,-1 1 0,0-1 0,-4 6 0,6-9 20,0-1 0,1 1 0,-1 0 0,0-1 0,1 1 0,-1 0 1,1 0-1,0 0 0,-1 0 0,1 0 0,0-1 0,0 1 0,0 0 0,0 0 0,1 0 0,-1 0 0,1 2 0,12 32-645,-12-33 675,15 33-82,8 21 199,10 27-153,-19-50 690,11 37 0,-25-66-537,0 0 0,0 0 1,0 0-1,-1 0 1,1 0-1,-1 1 0,0-1 1,-1 0-1,1 0 1,-1 0-1,0 0 0,-1 0 1,1 0-1,-4 8 1,3-10-131,0 1 0,0-1-1,-1 1 1,1-1 0,-1 0 0,1 0 0,-1 0 0,0 0 0,0 0 0,-1-1 0,1 0 0,0 1 0,-1-1 0,1 0 0,-1-1-1,0 1 1,0-1 0,-6 2 0,-7 2-720,11-3-322,-1-1-1,1 1 0,-1-1 1,-8 0-1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4.995"/>
    </inkml:context>
    <inkml:brush xml:id="br0">
      <inkml:brushProperty name="width" value="0.1" units="cm"/>
      <inkml:brushProperty name="height" value="0.1" units="cm"/>
      <inkml:brushProperty name="color" value="#008C3A"/>
    </inkml:brush>
  </inkml:definitions>
  <inkml:trace contextRef="#ctx0" brushRef="#br0">0 1 8448,'6'-1'7937,"-6"2"-7805,8 7 678,2 3-93,0 0 0,0 1 0,-1 0-1,-1 0 1,14 26 0,-6-9-68,85 138 1073,-91-147-1524,-1 0-1,-1 1 1,0 0 0,6 32-1,-6-20-27,12 42 428,11 82 0,-26-119-558,-2 1-1,-1 0 1,-8 75-1,4-97-145,-1 1 0,0-1 0,-2 0 0,0 0 0,-1-1 0,0 1 0,-1-1 0,-18 28 0,17-32-457,-20 33-2522,12-15-3203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6.298"/>
    </inkml:context>
    <inkml:brush xml:id="br0">
      <inkml:brushProperty name="width" value="0.1" units="cm"/>
      <inkml:brushProperty name="height" value="0.1" units="cm"/>
      <inkml:brushProperty name="color" value="#008C3A"/>
    </inkml:brush>
  </inkml:definitions>
  <inkml:trace contextRef="#ctx0" brushRef="#br0">0 0 6912,'4'6'7791,"1"13"-6028,4 24-1430,16 127 1466,-11-60-1592,-5-15-2730,-9-85 1500,0-9 625,0 1 0,0-1 0,0 0 0,1 1 0,-1-1 0,0 0 0,0 0 0,1 0 0,-1 1 0,1-1 0,-1 0 0,2 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08.002"/>
    </inkml:context>
    <inkml:brush xml:id="br0">
      <inkml:brushProperty name="width" value="0.1" units="cm"/>
      <inkml:brushProperty name="height" value="0.1" units="cm"/>
      <inkml:brushProperty name="color" value="#008C3A"/>
    </inkml:brush>
  </inkml:definitions>
  <inkml:trace contextRef="#ctx0" brushRef="#br0">414 9 8064,'-8'-7'11640,"-10"5"-8867,-19 4-3037,-194 20 194,208-20 82,-27-2-1,3-1-412,48 13 678,0-12-247,0 1 0,0-1 0,0 1 0,0-1 0,0 0 0,0 1 0,0 0 0,0-1 0,0 1 0,0 0 0,0-1 0,0 1 0,0 0 0,-1 0 0,1 0-1,0 0 1,-1-1 0,1 1 0,0 0 0,-1 0 0,1 0 0,0 3 0,8 25 470,-1 8-43,-3 1 0,2 68 1,-4-42-171,12 278 741,19 211-451,-28-492-562,11 85 8,-12-96 71,-1 79 1,-4-114-55,0-14-44,1-1 1,-1 1 0,1-1-1,0 0 1,-1 1 0,1-1-1,0 1 1,-1-1-1,1 0 1,0 0 0,-1 1-1,1-1 1,0 0 0,-1 0-1,1 0 1,0 0-1,-1 0 1,1 0 0,0 0-1,0 0 1,1 0 0,23 0-25,-19 0-3,60-2-423,-17 1 946,55 5 1,-89-2-1153,0 0 0,0 1 0,-1 0 0,1 2 0,-1-1 0,0 2 1,-1 0-1,16 8 0,-25-11-782,0 0 0,1-1-1,-1 0 1,9 3 0,2-3-3320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2.128"/>
    </inkml:context>
    <inkml:brush xml:id="br0">
      <inkml:brushProperty name="width" value="0.1" units="cm"/>
      <inkml:brushProperty name="height" value="0.1" units="cm"/>
      <inkml:brushProperty name="color" value="#008C3A"/>
    </inkml:brush>
  </inkml:definitions>
  <inkml:trace contextRef="#ctx0" brushRef="#br0">1 5 6784,'1'-5'15325,"7"6"-15995,148-1 2340,-147 3-3776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2.630"/>
    </inkml:context>
    <inkml:brush xml:id="br0">
      <inkml:brushProperty name="width" value="0.1" units="cm"/>
      <inkml:brushProperty name="height" value="0.1" units="cm"/>
      <inkml:brushProperty name="color" value="#008C3A"/>
    </inkml:brush>
  </inkml:definitions>
  <inkml:trace contextRef="#ctx0" brushRef="#br0">12 1 9216,'-4'1'8515,"0"7"-7004,2 3-1321,1 0 0,1 1-1,-1-1 1,3 12 0,-1 8-19,1 65-440,31 187-1,-32-261-388,-1-18 310,0 0-1,0 0 1,0-1-1,1 1 0,0 0 1,-1 0-1,1-1 1,0 1-1,3 4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3.283"/>
    </inkml:context>
    <inkml:brush xml:id="br0">
      <inkml:brushProperty name="width" value="0.1" units="cm"/>
      <inkml:brushProperty name="height" value="0.1" units="cm"/>
      <inkml:brushProperty name="color" value="#008C3A"/>
    </inkml:brush>
  </inkml:definitions>
  <inkml:trace contextRef="#ctx0" brushRef="#br0">0 54 8832,'7'-3'6691,"10"-8"-3685,-2 1-2053,-2 4-587,1 1 0,-1 0 0,1 1-1,22-4 1,-33 7-314,0 1 0,-1 0 1,1-1-1,0 1 0,0 0 0,0 0 0,-1 0 0,1 1 0,0-1 0,0 1 0,-1 0 0,1-1 0,0 1 0,-1 0 0,1 1 0,-1-1 0,1 0 0,2 3 0,-3-2 41,1 1 1,-1 0-1,1 0 0,-1 0 0,0 0 0,0 0 0,-1 0 1,1 1-1,0-1 0,-1 0 0,0 1 0,0 0 0,1 3 1,0 4 44,-1 1 1,0-1 0,0 0 0,-1 1-1,0-1 1,-3 15 0,-18 69 255,5-23-143,10-42-289,2-9 4,1 0 1,-2 30-1,5-49 32,0 1-1,0-1 1,0 1-1,1-1 1,-1 0 0,0 1-1,1-1 1,0 0-1,0 1 1,-1-1 0,1 0-1,1 0 1,-1 0-1,0 0 1,0 0 0,1 0-1,-1 0 1,4 3 0,-1-3 7,0 1 0,0 0 0,0-1 0,0 0 0,1 0 0,-1 0 0,1-1 0,5 2 0,30 5-43,-28-6-1172,0 0-1,23 9 1,-8 8-9873,-15-18 7281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4.433"/>
    </inkml:context>
    <inkml:brush xml:id="br0">
      <inkml:brushProperty name="width" value="0.1" units="cm"/>
      <inkml:brushProperty name="height" value="0.1" units="cm"/>
      <inkml:brushProperty name="color" value="#008C3A"/>
    </inkml:brush>
  </inkml:definitions>
  <inkml:trace contextRef="#ctx0" brushRef="#br0">187 2 6784,'4'-2'15317,"-8"9"-17168,-6 12 2188,-1-1 0,-18 24 1,-10 16-219,-49 116-2,80-158-170,7-15-257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4.840"/>
    </inkml:context>
    <inkml:brush xml:id="br0">
      <inkml:brushProperty name="width" value="0.1" units="cm"/>
      <inkml:brushProperty name="height" value="0.1" units="cm"/>
      <inkml:brushProperty name="color" value="#008C3A"/>
    </inkml:brush>
  </inkml:definitions>
  <inkml:trace contextRef="#ctx0" brushRef="#br0">0 1 9216,'2'1'3958,"5"6"-2444,5 10 883,22 21 0,-15-18-1899,-1 1-1,22 34 1,25 52-134,-2-4-482,-52-87-198,11 17-1450,-10-11-2717,-8-11 195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15.70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9 54 6400,'-8'1'11395,"8"539"-12189,0-540 802,0 0 0,0 0 0,0 0 0,0 0 0,1 0-1,-1 0 1,0 0 0,0 0 0,0-1 0,0 1 0,0 0 0,0 0 0,0 0 0,1 0-1,0 2 159,0-2-158,-1 0 0,0 0 0,0 0 0,0-463 2002,-5 348-1962,6 119 25,0 0-1,0 0 1,0 0-1,0 0 1,0 0-1,1 0 0,2 3 1,4 14 41,-5-14-50,-2-1-17,1-1-1,0 1 1,0-1 0,0 0-1,1 1 1,-1-1-1,5 5 1,-6-9-31,0 0 1,0 0-1,0 1 0,0-1 1,1 0-1,-1 0 0,0 0 1,1 0-1,-1 0 0,1 0 0,-1-1 1,1 1-1,-1 0 0,1-1 1,-1 1-1,1-1 0,0 0 1,-1 1-1,1-1 0,0 0 1,-1 0-1,1 0 0,0 0 0,2-1 1,2 1 146,199 13 1533,-154-4-1295,-32-4-340,28 2-1,-11-3 88,1 3 0,53 16 0,-89-23-144,31 10 185,-21-6-168,0-1 1,0 1 0,0-2 0,0 0 0,17 1 0,35-3 188,129 3 55,-136 0-235,65 3-23,-3 2 63,-3-4-140,224-4 460,-311-1-360,-1-2 0,33-7 1,-32 5 24,-1 0 0,35 1 0,790 4 585,-725 3-487,49 1 51,261-5 238,-45 2-95,-249-3-247,66-3 109,-134 2-88,0 4 0,136 17 0,-11 6-44,-74-9-26,184 8 50,-220-23 39,116-15 0,-77 4-46,-33 5-22,134-12 48,-106-2-36,-24 4-8,118-7-22,-80 10 100,81-19-165,114 8 112,-183 11 16,4 0-111,112 3-6,-126 1 65,39-1 105,147-3-116,-76 2 4,-33-1 162,70 0-147,512 9 204,-405-2-287,-116-4 257,2-1-244,53 5-8,-225 4 3,100 2 9,-147 2-8,130 11 45,-123-8-59,88-4 0,-91-3 8,-2 6-4,34 3 171,-66-7-262,49 10 0,-35-4-286,-29-5 575,0 0-1,28 10 1,-26-11-166,3 17 38,-20-17-102,-1 0 11,0 2 38,0-2 42,0 5 5,0-5-96,-14 7 102,-16 0-52,-1-2-1,-51 6 1,8-2 32,19 2 15,39-8-82,-1 0 0,0-1-1,-30 2 1,-399 14 33,213 13 113,-248 55-12,352-68-181,53-10 49,-66 11 51,-72 12-66,157-22 7,-1-2 1,-73 1-1,-171-21 151,123 8-117,112 5 11,-227 6-22,151-15 96,74 3-141,-112 7 0,-261 33 83,293-19-27,76-9 11,-102 7-8,-38 5 42,-120-4-221,255-12 234,-131 22 1,0-6-24,-2-18-2,-74 3-165,72 4 194,74-3-188,78 0 186,-16 1 13,-28-5-99,-199-6 10,273 4-7,0 2 0,-36 4 1,-62 17 12,122-21 8,-167 16 21,116-14-31,-65 12-1,-114 15 2,188-25 17,-164 11-6,39-3 0,0-5-5,8-1-113,-60 17 273,166-19-204,0-3 0,-92-7 0,3-1 36,101 6 24,-323-12-150,102 4 127,214 8 24,-9 2-5,38 0-48,-1-1-1,-45-6 1,27 0 93,-61 2-1,-10-1-160,-19 0 85,81 5-31,-64-10 1,-176-22 49,152 27-75,75 2-43,42 2 117,-44-6 1,19 2-32,26 1 42,-1 1 0,1 1 0,-35 2-1,8 0 36,-189-5-243,154-4 91,84 8 104,-1 0 0,0 0 0,0 0 0,1-1 0,-1 1 0,0-1 0,1 1 0,-4-2 0,-8-1 11,-30-2 18,-22-2-101,-13 7 208,11-5-384,42 6 253,19 0-9,-1-1 0,0 0 1,0 0-1,0 0 0,1-1 0,-10-2 1,15 2-10,-1 0-1,0 1 1,0 0 0,0 0-1,0 0 1,0 0 0,-2 0 0,2 1 17,1-1 1,0 0-1,-1 0 1,1 0-1,0 0 1,-1 0 0,1-1-1,0 1 1,0-1-1,-4-1 1,4 2-6,0-1 1,0 1 0,0-1-1,-1 1 1,1 0-1,0 0 1,0 0-1,0 0 1,-3 0 0,2 0 7,1 1 0,0-1 1,0 0-1,-1 0 0,1-1 1,0 1-1,0 0 0,0-1 1,-3 0-1,-9 0-127,11-1 101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8.465"/>
    </inkml:context>
    <inkml:brush xml:id="br0">
      <inkml:brushProperty name="width" value="0.1" units="cm"/>
      <inkml:brushProperty name="height" value="0.1" units="cm"/>
      <inkml:brushProperty name="color" value="#008C3A"/>
    </inkml:brush>
  </inkml:definitions>
  <inkml:trace contextRef="#ctx0" brushRef="#br0">4 24 7808,'-4'-5'12879,"9"2"-12737,0 1-1,0 0 0,0 0 1,1 0-1,8-1 0,6 1-5,39-1 0,-58 3-107,-1 0-1,1 0 0,0 0 0,-1 0 1,1 1-1,-1-1 0,1 0 1,-1 0-1,1 0 0,-1 1 0,1-1 1,-1 0-1,1 0 0,-1 1 1,1-1-1,-1 0 0,0 1 0,1-1 1,-1 1-1,0-1 0,1 0 1,-1 1-1,0-1 0,1 1 0,-1 0 1,1 1 52,0 0 1,-1 0-1,1 0 1,-1 0-1,0-1 1,0 1-1,0 4 1,0-1 46,0 1-1,-1-1 1,0 0 0,-3 10 0,2-9-62,-1 1-10,0 1 0,1-1 0,0 1 0,0-1 0,1 1 1,-2 13-1,-1 46 104,4-66-160,0-1 0,0 1 0,0 0 0,1 0 0,-1 0 0,0 0 0,0-1 0,1 1 0,-1 0 0,1 0 0,-1-1 0,1 1 0,-1 0 0,1-1 0,-1 1 0,1 0 0,0-1 0,-1 1 0,1-1 0,0 1 0,-1-1 0,1 1 0,0-1 0,0 0 0,-1 1 0,1-1 0,0 0 0,0 0 0,0 1 0,1-1 0,27 2-63,-27-2 35,34 3-422,-18 3-1885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19.314"/>
    </inkml:context>
    <inkml:brush xml:id="br0">
      <inkml:brushProperty name="width" value="0.1" units="cm"/>
      <inkml:brushProperty name="height" value="0.1" units="cm"/>
      <inkml:brushProperty name="color" value="#008C3A"/>
    </inkml:brush>
  </inkml:definitions>
  <inkml:trace contextRef="#ctx0" brushRef="#br0">11 1 7424,'-10'6'10597,"18"-2"-7002,4-2-4273,29-3 1216,41 1-146,-41 6-2894,-35-4 1033,1 0 1,-1 1 0,11 5 0,-1 0-2745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20.169"/>
    </inkml:context>
    <inkml:brush xml:id="br0">
      <inkml:brushProperty name="width" value="0.1" units="cm"/>
      <inkml:brushProperty name="height" value="0.1" units="cm"/>
      <inkml:brushProperty name="color" value="#008C3A"/>
    </inkml:brush>
  </inkml:definitions>
  <inkml:trace contextRef="#ctx0" brushRef="#br0">1 34 7808,'3'-13'12236,"3"11"-13246,3-2 1627,-3 1-296,-1 1 0,1-1 1,0 2-1,0-1 0,9-1 0,-13 3-265,0 0 0,0 0 0,0 0 0,0 0 0,0 1 1,0-1-1,0 1 0,0-1 0,-1 1 0,1 0 0,0-1 0,0 1 1,0 0-1,-1 0 0,1 1 0,0-1 0,-1 0 0,1 0 0,-1 1 1,3 2-1,-1 0 66,0 0 1,0 0-1,0 0 0,0 0 1,-1 0-1,0 0 1,0 1-1,0-1 1,0 1-1,-1-1 1,0 1-1,0 0 0,0 0 1,0-1-1,-1 1 1,0 0-1,0 0 1,0 0-1,0 0 1,-1-1-1,0 1 1,0 0-1,0 0 0,-3 4 1,-17 40-64,20-45-200,0-1 1,0 0-1,0 0 1,0 1 0,1-1-1,0 0 1,0 1 0,0-1-1,0 0 1,0 1-1,1-1 1,-1 0 0,1 1-1,2 4 1,1 2-115,0-1-1,1 1 1,9 11 0,-7-11 269,-1 0 1,7 15 0,-6-7 89,0 0 0,-2 0-1,0 0 1,3 24 0,-7-36 15,0 0 1,-1 0 0,0 0-1,0 0 1,0 0-1,-1 0 1,0 0 0,0 0-1,0 0 1,-1-1 0,1 1-1,-1 0 1,-1-1-1,1 1 1,-1-1 0,0 0-1,-6 8 1,7-11-104,0 0 0,0 0-1,0-1 1,0 1 0,0-1 0,0 0 0,-1 1-1,1-1 1,0 0 0,0 0 0,-1 0 0,1-1 0,-1 1-1,1 0 1,-4-1 0,-2 1-325,1-1 1,-1-1-1,-12-2 0,-13 0-3120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6:20.871"/>
    </inkml:context>
    <inkml:brush xml:id="br0">
      <inkml:brushProperty name="width" value="0.1" units="cm"/>
      <inkml:brushProperty name="height" value="0.1" units="cm"/>
      <inkml:brushProperty name="color" value="#008C3A"/>
    </inkml:brush>
  </inkml:definitions>
  <inkml:trace contextRef="#ctx0" brushRef="#br0">294 23 7808,'-4'-10'7118,"2"8"-6673,-12-6 3078,13 8-3345,-1-1 0,0 1 0,0-1 0,0 1 0,1 0 0,-1-1 0,0 1 0,0 0 0,0 0-1,0 0 1,0 1 0,1-1 0,-1 0 0,0 1 0,0-1 0,-2 2 0,-22 13 401,1 1 0,-41 35 0,54-40-468,0 0 0,1 1-1,1 0 1,0 1 0,1 1 0,-14 24-1,17-25-51,0 0-1,1 1 0,0-1 0,1 1 1,1 0-1,0 0 0,1 0 0,0 0 1,1 1-1,1-1 0,2 18 1,-1-22-53,1 1 1,0-1-1,1 0 1,0 0 0,1 0-1,0 0 1,0-1 0,1 1-1,0-1 1,1 0-1,0-1 1,0 1 0,1-1-1,0 0 1,15 12 0,-12-13-1,-1 1 1,2-2 0,-1 1 0,1-2 0,0 1-1,1-1 1,-1-1 0,14 4 0,-20-7 10,1 1 1,0-1 0,0-1 0,-1 1-1,1-1 1,0 0 0,0 0 0,0 0-1,0-1 1,-1 0 0,1 0 0,0-1-1,0 1 1,-1-1 0,1 0 0,-1-1-1,0 0 1,0 1 0,6-5 0,-5 2-6,-1 0 0,1 0 0,-1-1 0,0 1 0,0-1 0,0-1 0,-1 1 1,7-13-1,-9 14 2,0-1 0,0 0 0,0 1 0,-1-1 1,0 0-1,0 0 0,0 1 0,-1-1 0,0 0 0,0 0 1,-1 0-1,-1-8 0,2 10-66,-1 0 0,0 0 1,-1 0-1,1 0 0,0 0 1,-1 0-1,0 0 0,0 1 1,0-1-1,-1 1 0,1-1 1,-1 1-1,0 0 0,1 0 1,-2 0-1,1 0 0,0 0 0,0 1 1,-1-1-1,0 1 0,1 0 1,-1 0-1,0 1 0,0-1 1,0 1-1,0 0 0,0 0 1,0 0-1,0 0 0,-1 1 0,1-1 1,0 1-1,0 1 0,0-1 1,-1 0-1,1 1 0,0 0 1,-8 2-1,3 0-516,0 0 0,1 1 0,-1 0 0,0 1 0,1-1 0,0 2 0,0-1 0,1 1 0,0 0 0,0 1 0,-10 10 0,8-4-1698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5.585"/>
    </inkml:context>
    <inkml:brush xml:id="br0">
      <inkml:brushProperty name="width" value="0.1" units="cm"/>
      <inkml:brushProperty name="height" value="0.1" units="cm"/>
      <inkml:brushProperty name="color" value="#008C3A"/>
    </inkml:brush>
  </inkml:definitions>
  <inkml:trace contextRef="#ctx0" brushRef="#br0">6 1 7168,'-6'7'10851,"20"-1"-7474,-3-3-4358,9 3 1189,1-2 1,0 0-1,26 1 0,64-4-65,-69-1-100,-39 0-108,0 0 0,0 1 0,0 0 0,0-1 0,0 1 0,0 0-1,0 0 1,-1 1 0,1-1 0,0 1 0,4 2 0,8 5-3447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6.209"/>
    </inkml:context>
    <inkml:brush xml:id="br0">
      <inkml:brushProperty name="width" value="0.1" units="cm"/>
      <inkml:brushProperty name="height" value="0.1" units="cm"/>
      <inkml:brushProperty name="color" value="#008C3A"/>
    </inkml:brush>
  </inkml:definitions>
  <inkml:trace contextRef="#ctx0" brushRef="#br0">1 5 8832,'4'-5'8853,"-4"7"-8704,1 12 257,1 1-1,4 19 0,-3-17-218,3 23-1,-5 60 171,6 55-287,-7-155-70,2 22 10,1 0 0,1-1 0,1 0-1,1 0 1,9 23 0,8 3-2469,-23-46 1870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7.072"/>
    </inkml:context>
    <inkml:brush xml:id="br0">
      <inkml:brushProperty name="width" value="0.1" units="cm"/>
      <inkml:brushProperty name="height" value="0.1" units="cm"/>
      <inkml:brushProperty name="color" value="#008C3A"/>
    </inkml:brush>
  </inkml:definitions>
  <inkml:trace contextRef="#ctx0" brushRef="#br0">19 0 7296,'5'7'10971,"-6"-1"-11953,-6 33 1558,2-11-229,0 0-1,0 38 1,5-39-309,-1-6 11,1-1 0,1 1 0,5 25 0,-5-41-20,0 0 0,0 0 0,1-1 0,-1 1 0,1 0-1,0-1 1,0 0 0,1 1 0,0-1 0,-1 0 0,1 0 0,1 0 0,-1-1 0,0 1 0,1-1 0,0 1 0,0-1 0,8 4 0,9 3 423,44 13 0,2 1-1083,-56-19-523,-1 0 0,11 8-1,-17-11 161,-1 0 0,0-1 0,0 1-1,0-1 1,1 0 0,4 2 0,5-3-2270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7.527"/>
    </inkml:context>
    <inkml:brush xml:id="br0">
      <inkml:brushProperty name="width" value="0.1" units="cm"/>
      <inkml:brushProperty name="height" value="0.1" units="cm"/>
      <inkml:brushProperty name="color" value="#008C3A"/>
    </inkml:brush>
  </inkml:definitions>
  <inkml:trace contextRef="#ctx0" brushRef="#br0">13 1 9728,'-3'0'5477,"0"10"-3915,0 12-1053,1 0-1,1 0 0,2 33 0,1-6-157,1 82 28,30 180 0,-32-297-523,0-3-498,1-1 1,0 0-1,0 0 1,1 0-1,0 0 1,5 11-1,-3-17-1550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8.313"/>
    </inkml:context>
    <inkml:brush xml:id="br0">
      <inkml:brushProperty name="width" value="0.1" units="cm"/>
      <inkml:brushProperty name="height" value="0.1" units="cm"/>
      <inkml:brushProperty name="color" value="#008C3A"/>
    </inkml:brush>
  </inkml:definitions>
  <inkml:trace contextRef="#ctx0" brushRef="#br0">129 209 8832,'1'-5'729,"1"0"1074,-1-1 0,1 1 0,-1-1-1,1-10 1,-3 15-1770,1 1 0,-1-1-1,1 1 1,-1 0 0,1-1-1,-1 1 1,0 0 0,1-1-1,-1 1 1,1 0 0,-1 0-1,0 0 1,1 0 0,-1 0-1,1-1 1,-1 1 0,0 0-1,1 0 1,-1 1 0,0-1-1,0 0 1,-17 1 43,11 0-91,0 1 1,1 0-1,-1 1 1,1 0-1,-1 0 1,1 0-1,0 1 0,0-1 1,1 1-1,-1 1 1,1-1-1,0 1 1,0 0-1,-5 6 0,9-10 17,0 1-1,-1 0 1,1-1-1,0 1 1,0 0-1,0-1 0,1 1 1,-1 0-1,0 0 1,1 0-1,-1 0 0,1 0 1,-1 0-1,1 0 1,0 0-1,0 0 1,0 0-1,0 0 0,0 0 1,1 0-1,-1 0 1,1 0-1,-1 0 1,1 0-1,1 3 0,0-2 0,-1 1 0,1-1 0,0 0 0,0 0-1,1-1 1,-1 1 0,1 0 0,-1-1-1,1 1 1,0-1 0,0 0 0,0 0 0,5 2-1,17 8-48,-15-8 36,0 0 1,-1 1 0,1 0-1,-1 0 1,0 1 0,15 14-1,-11-6 37,0 2-1,0 0 0,-2 0 1,19 36-1,-12-14 49,18 53-1,-33-81 53,0 0 0,0 1 0,-1-1 0,0 15 0,-1-21-46,-1 0 1,0-1-1,0 1 0,-1 0 1,1-1-1,-1 1 0,0-1 0,0 1 1,0 0-1,0-1 0,-1 0 1,1 1-1,-1-1 0,0 0 1,0 0-1,-2 3 0,-5 2 45,0 0-1,0-1 1,-1 0-1,0-1 0,0 0 1,0-1-1,-1 0 1,0 0-1,0-1 1,0 0-1,0-1 0,-1-1 1,-22 3-1,30-5-108,0 0-1,1 0 0,-1 0 1,1 0-1,-1-1 0,1 1 1,-1-1-1,1 0 0,-1 0 1,1 0-1,-1 0 0,1-1 1,-5-2-1,6 2-17,0 1 0,1 0 0,-1-1 0,0 1 0,1-1 0,0 0 0,-1 1 0,1-1 0,0 0 0,0 0 0,0 0 0,0 0 0,0 0 0,0 0 0,0 0 0,1 0 0,-1 0 0,1 0-1,0 0 1,0 0 0,-1-1 0,1 1 0,1-4 0,1-9 3,1-1 0,0 1 0,2 0 0,0 0 0,8-19 0,40-67 0,24-13 4,-13 19-37,-52 77-14,-2-2-1,0 1 1,8-25 0,-11 22-109,-1 0 1,0 0-1,-2-1 0,-1 1 1,1-28-1,-4 45 94,0 1 0,0-1-1,-1 1 1,0-1-1,0 1 1,0-1 0,0 1-1,-1 0 1,-3-8 0,4 10 25,0 1 1,-1-1-1,1 0 0,0 1 1,0 0-1,0-1 1,-1 1-1,1 0 1,-1-1-1,1 1 1,-1 0-1,0 0 1,1 0-1,-1 1 1,0-1-1,0 0 1,1 1-1,-1-1 1,0 1-1,0-1 1,0 1-1,0 0 1,0 0-1,0 0 1,-2 0-1,-2 1-164,0 0-1,0 1 1,0-1-1,1 1 1,-1 0-1,1 1 1,0 0-1,-1 0 1,1 0-1,0 0 1,1 1-1,-7 5 1,7-5-321,0 0 0,1 0 0,-1 0 1,1 0-1,0 1 0,-3 6 0,5-8-237,-1 0-1,1 1 0,0-1 0,0 0 1,0 1-1,1-1 0,-1 1 0,1 0 1,0-1-1,0 5 0,4 22-2845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8.714"/>
    </inkml:context>
    <inkml:brush xml:id="br0">
      <inkml:brushProperty name="width" value="0.1" units="cm"/>
      <inkml:brushProperty name="height" value="0.1" units="cm"/>
      <inkml:brushProperty name="color" value="#008C3A"/>
    </inkml:brush>
  </inkml:definitions>
  <inkml:trace contextRef="#ctx0" brushRef="#br0">193 6 9984,'-1'-1'245,"0"1"1,1-1-1,-1 1 1,0-1-1,0 1 1,1-1-1,-1 1 1,0 0-1,0 0 1,0-1-1,1 1 0,-1 0 1,0 0-1,0 0 1,0 0-1,0 0 1,0 0-1,1 0 1,-1 0-1,0 0 1,-2 0-1,2 1-7,-1 0-1,0 0 1,1-1-1,-1 1 0,1 0 1,-1 1-1,1-1 1,-1 0-1,1 0 1,-2 2-1,-1 2-17,0 1 1,0 0-1,0 0 1,-5 12-1,-4 15 82,-10 41 0,-8 19-170,16-52-106,-5 14-580,-3 8-4150,19-51 2454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29.53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22 179 7808,'-22'32'14618,"26"-31"-14404,5 2 93,-1 0 0,1 0 0,-1-2 0,1 1 0,-1-1 0,12 1 0,32-3 584,61 2 303,-90 2-994,25 1 277,42 1 110,106 2-129,143-7 129,-194 7-503,-63-1 93,-56-5-169,269 9 240,235-14-125,-288-8-43,-3 0 107,159 9-385,36-27 851,-190 7-607,-158 17-37,135-8 105,77-6 51,-175 13-170,70-1 106,201-4-197,-329 6 151,-20 1-91,1 2 0,83 6 0,36 13 79,-120-13 55,76-7 1,169-11-179,-290 15 80,413-16 90,-388 12-73,-3 1-15,0 1 0,0 0 0,0 2 0,36 3 0,-2 3-2,108-4 0,-95-2 0,47-3 59,72 2-214,180 1 193,-158-4-97,53-12 236,-108 4-237,62 4 60,11 8 0,-9-4 59,-174 2-36,151-12 28,246-13-13,-60 28 60,-147 2-20,-150-3-69,306-4-77,12 14 166,-304-5-89,78 16 129,-42-3-164,259-8-5,-89-7 168,-216 1-114,210 20-19,-219-13-15,92 1 0,82-11-84,-119-2 95,-17 7 135,-4 0-148,77-16 8,3 0 5,320 7 16,-291 17 118,-7-1-241,-145-13 72,184 4 155,-4-2-259,-133-3 241,47 1-193,-79-5 214,114 10-155,-39-16-68,-2 1 109,1 20 2,-3 1 47,-108-11-11,-5 1-52,1-2 0,81-12 0,-112 11-9,-1 0-1,1 1 1,-1 1-1,1 0 1,-1 0 0,26 5-1,-19-2 15,1-1 0,-1-1 0,28-2 0,-5 0 0,-24 1 6,229-7 31,-213 5-27,0 2 1,46 5 0,81-1-53,-104-4 4,152-16 74,-104 5-30,-58 10-29,88 8-1,-66-2-51,260 31 165,-228-19-81,2-5 0,118-1 0,99-7-36,-203-9 137,-40 1-76,110-14-184,-144 13 151,223-37-53,-257 40 67,161-18-77,-58 8 38,-74 9 97,54 3-1,-46 0-131,-46 0 60,1 0 2,0 0 1,0 0-1,0 1 0,0-1 0,1 0 1,-1 1-1,0 0 0,0-1 1,0 1-1,3 2 0,0-1-27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9.093"/>
    </inkml:context>
    <inkml:brush xml:id="br0">
      <inkml:brushProperty name="width" value="0.1" units="cm"/>
      <inkml:brushProperty name="height" value="0.1" units="cm"/>
      <inkml:brushProperty name="color" value="#008C3A"/>
    </inkml:brush>
  </inkml:definitions>
  <inkml:trace contextRef="#ctx0" brushRef="#br0">5 1 10752,'-5'6'8474,"6"5"-8192,0 0 0,1 0-1,0 0 1,0 0 0,2 0-1,-1 0 1,1-1 0,1 1 0,6 10-1,3 3-612,1 0 0,28 32 0,-20-31-3619,42 36 0,-58-54 2661,13 12-2572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29.494"/>
    </inkml:context>
    <inkml:brush xml:id="br0">
      <inkml:brushProperty name="width" value="0.1" units="cm"/>
      <inkml:brushProperty name="height" value="0.1" units="cm"/>
      <inkml:brushProperty name="color" value="#008C3A"/>
    </inkml:brush>
  </inkml:definitions>
  <inkml:trace contextRef="#ctx0" brushRef="#br0">0 0 10112,'5'3'7962,"-2"-3"-7710,16 0 961,35 4 0,-49-3-1152,0 0 0,0 0 0,0 1 0,0-1 0,0 1 0,-1 0 0,1 0 1,0 1-1,-1-1 0,0 1 0,0 0 0,5 4 0,-8-6-19,1 1 0,-1 0 0,0-1 1,0 1-1,0 0 0,0 0 0,0 0 0,0 0 0,0 0 0,-1 0 1,1 0-1,-1 0 0,1 0 0,-1 0 0,0 0 0,0 1 0,0-1 1,0 0-1,0 0 0,0 0 0,-1 0 0,1 0 0,-1 0 0,1 0 1,-2 3-1,-2 5 62,-1-1 0,0 0 0,0 0 0,-7 8 0,8-12-72,-14 22 189,-17 33 1,34-59-222,1 1 0,-1-1 1,0 0-1,1 1 0,-1-1 1,1 1-1,0-1 0,-1 1 0,1-1 1,0 1-1,0 0 0,0-1 1,0 1-1,0-1 0,0 1 1,1-1-1,-1 1 0,0-1 1,1 1-1,0-1 0,-1 1 1,1-1-1,-1 0 0,1 1 1,0-1-1,0 0 0,0 0 1,0 1-1,0-1 0,0 0 0,0 0 1,0 0-1,1 0 0,1 1 1,1 0-136,0 0 1,-1 0 0,1 0-1,1 0 1,-1-1 0,0 0-1,0 0 1,1 0 0,-1 0-1,9 0 1,59-1-8442,-56 3 4358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0.682"/>
    </inkml:context>
    <inkml:brush xml:id="br0">
      <inkml:brushProperty name="width" value="0.1" units="cm"/>
      <inkml:brushProperty name="height" value="0.1" units="cm"/>
      <inkml:brushProperty name="color" value="#008C3A"/>
    </inkml:brush>
  </inkml:definitions>
  <inkml:trace contextRef="#ctx0" brushRef="#br0">50 1 8576,'0'0'10351,"0"0"-10217,6 3 52,-1-1 0,0 1 0,1-1 0,-1 0 0,1 0 0,8 1 0,38 5-14,-31-5-126,106 10 102,-125-13-147,30 3 15,16 1 235,-47-5-245,1 1 0,-1 0 0,0 0 0,1 0 1,-1 0-1,0 0 0,1 0 0,-1 1 0,0-1 1,1 0-1,-1 1 0,0-1 0,1 0 0,-1 1 0,0 0 1,0-1-1,0 1 0,0 0 0,1 0 0,-1-1 1,0 1-1,0 0 0,-1 0 0,1 0 0,0 0 0,0 0 1,0 1-1,-1-1 0,1 0 0,0 0 0,-1 0 1,1 1-1,-1-1 0,0 0 0,1 0 0,-1 1 0,0-1 1,0 0-1,0 1 0,0-1 0,0 1 0,0-1 1,0 2-1,-2 82 627,4 86-200,13-38-163,45 178-1,-51-274-284,67 331 462,-68-287-327,-2 124 1,-6-179-117,-1-5 22,-1-1 0,-1 0 0,-8 29 0,2-7-2,7-32 58,1-7 72,1 0 0,-1 0 0,0 1 0,0-1 0,0 0 0,-3 6 0,3-8-98,0 1 0,0-1 0,-1 1 0,1-1 0,-1 0-1,1 0 1,-1 1 0,1-1 0,-1 0 0,0-1-1,0 1 1,1 0 0,-1 0 0,0-1 0,-3 1 0,-24 5 70,0-1 1,-53 2 0,46-5-81,-195 2-2033,149-5-1508,46 1 1121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2.470"/>
    </inkml:context>
    <inkml:brush xml:id="br0">
      <inkml:brushProperty name="width" value="0.1" units="cm"/>
      <inkml:brushProperty name="height" value="0.1" units="cm"/>
      <inkml:brushProperty name="color" value="#008C3A"/>
    </inkml:brush>
  </inkml:definitions>
  <inkml:trace contextRef="#ctx0" brushRef="#br0">1 187 8320,'15'-2'5316,"11"-4"-2884,-10 2-1797,207-36 2075,-78 19-1486,107-10-32,-62 28-641,23-1 50,149 1 303,-176 6-640,246 4 333,-211-3-237,47 2-144,29 10 20,-183-10-109,68 9-212,-85-5 314,111-3 0,-142-9-114,257 0 85,13-2-47,-111-4 46,208-4 206,-285 6-454,177-16 82,168-10-33,-311 26 106,-3 0-185,-158 6 85,319-10-7,190-7 241,-375 7-301,-2 1 212,-15 9-508,-147 4-3104,-25 16-4315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3.425"/>
    </inkml:context>
    <inkml:brush xml:id="br0">
      <inkml:brushProperty name="width" value="0.1" units="cm"/>
      <inkml:brushProperty name="height" value="0.1" units="cm"/>
      <inkml:brushProperty name="color" value="#008C3A"/>
    </inkml:brush>
  </inkml:definitions>
  <inkml:trace contextRef="#ctx0" brushRef="#br0">197 9 7424,'-5'-8'10308,"5"8"-10013,-13 4 1992,9-1-2274,0 0 0,0 1 1,-7 7-1,4-2 191,0 1-1,1 0 0,0 0 1,-7 18-1,-13 47 333,21-58-414,-58 222 1365,54-191-1280,3 1 0,1 0 0,3 51 0,4-60-15,12 73 0,-9-91-183,0 0-1,2-1 0,0 0 1,20 37-1,-11-27 4,-8-15 38,0 0 0,2 0 0,0-1 0,12 14 0,-3-6-560,16 14-4927,-3-60-7773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3.788"/>
    </inkml:context>
    <inkml:brush xml:id="br0">
      <inkml:brushProperty name="width" value="0.1" units="cm"/>
      <inkml:brushProperty name="height" value="0.1" units="cm"/>
      <inkml:brushProperty name="color" value="#008C3A"/>
    </inkml:brush>
  </inkml:definitions>
  <inkml:trace contextRef="#ctx0" brushRef="#br0">193 20 9472,'9'-19'8799</inkml:trace>
  <inkml:trace contextRef="#ctx0" brushRef="#br0" timeOffset="1">193 13 19423,'-10'15'973,"-22"26"0,20-27-655,-18 27 0,16-15-232,1 0 1,1 1 0,-13 41-1,-13 89-267,35-143-517,1 0 0,1 1 1,0-1-1,1 1 0,2 15 0,-2-28 355,0-1 0,1 1 0,-1-1-1,1 1 1,-1-1 0,1 1 0,-1-1-1,1 1 1,1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4.190"/>
    </inkml:context>
    <inkml:brush xml:id="br0">
      <inkml:brushProperty name="width" value="0.1" units="cm"/>
      <inkml:brushProperty name="height" value="0.1" units="cm"/>
      <inkml:brushProperty name="color" value="#008C3A"/>
    </inkml:brush>
  </inkml:definitions>
  <inkml:trace contextRef="#ctx0" brushRef="#br0">0 0 10752,'1'5'1033,"-1"0"0,1-1 0,-1 1 0,2-1 0,-1 0 0,0 1 0,1-1 0,3 7 0,22 32 18,-7-11-680,14 28-252,46 58 0,-64-96-867,2-1 0,0-1 0,2 0 0,0-2 0,39 29 0,-36-35-1583,-5-8-1903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4.574"/>
    </inkml:context>
    <inkml:brush xml:id="br0">
      <inkml:brushProperty name="width" value="0.1" units="cm"/>
      <inkml:brushProperty name="height" value="0.1" units="cm"/>
      <inkml:brushProperty name="color" value="#008C3A"/>
    </inkml:brush>
  </inkml:definitions>
  <inkml:trace contextRef="#ctx0" brushRef="#br0">1 8 10752,'10'-4'6254,"-9"4"-6119,0-1-1,-1 1 1,1-1-1,0 1 1,-1 0 0,1 0-1,0-1 1,0 1-1,-1 0 1,1 0 0,0 0-1,0-1 1,-1 1 0,1 0-1,0 0 1,0 0-1,-1 1 1,1-1 0,0 0-1,0 0 1,1 1-1,3 0 203,8 4 349,1-1 0,-1 2 0,13 7 0,-23-11-578,0 0-1,1 0 0,-1 0 0,0 1 0,-1-1 0,1 1 0,0 0 0,-1-1 0,1 1 0,-1 0 0,0 1 0,0-1 0,0 0 0,-1 1 0,1-1 0,1 7 1,-1 0-6,0 0 1,-1 0-1,-1 0 0,0 0 1,0 0-1,-3 16 1,-17 59 99,13-59-174,-7 49 1,13-71-51,1 0 1,0 0 0,0 0 0,0 0 0,0-1 0,1 1 0,-1 0 0,1 0 0,0-1 0,0 1 0,1 0 0,-1-1 0,1 1 0,-1-1 0,1 0 0,0 1 0,1-1 0,-1 0 0,0 0 0,1 0-1,0-1 1,-1 1 0,1 0 0,0-1 0,1 0 0,-1 0 0,0 0 0,1 0 0,-1-1 0,1 1 0,-1-1 0,1 0 0,0 0 0,-1 0 0,1 0 0,0-1 0,5 1 0,105-2-7167,-95 0 5448,21 0-3209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4.944"/>
    </inkml:context>
    <inkml:brush xml:id="br0">
      <inkml:brushProperty name="width" value="0.1" units="cm"/>
      <inkml:brushProperty name="height" value="0.1" units="cm"/>
      <inkml:brushProperty name="color" value="#008C3A"/>
    </inkml:brush>
  </inkml:definitions>
  <inkml:trace contextRef="#ctx0" brushRef="#br0">1 32 10112,'8'-9'4743,"-7"9"-4427,0 0 1,0 0-1,-1-1 0,1 1 0,1 0 0,20-6 1043,13 0-674,1 1-1,62 1 0,72 11-1188,-126-4 267,6-2-936,-20-2-1316,1 3-4840,-4 2 2353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5.329"/>
    </inkml:context>
    <inkml:brush xml:id="br0">
      <inkml:brushProperty name="width" value="0.1" units="cm"/>
      <inkml:brushProperty name="height" value="0.1" units="cm"/>
      <inkml:brushProperty name="color" value="#008C3A"/>
    </inkml:brush>
  </inkml:definitions>
  <inkml:trace contextRef="#ctx0" brushRef="#br0">10 1 9856,'-7'0'5183,"7"0"-5035,-3 9 2364,4 15-1049,4 1-1066,0-1 0,9 26 0,9 38-297,-11 4-31,6 26-128,-14-96-467,2 0 1,0 0 0,12 24 0,-18-45 402,1 1 0,-1-1-1,1 1 1,0-1 0,0 0-1,0 1 1,0-1 0,0 0 0,0 0-1,0 0 1,0 1 0,0-1-1,0 0 1,1-1 0,-1 1 0,0 0-1,1 0 1,2 1 0,-2-2-202,0 0 0,0 0 0,0 0 0,0 0 0,0 0 0,0 0 1,0 0-1,0-1 0,0 1 0,0-1 0,0 1 0,0-1 0,-1 0 0,4-1 0,16-9-3365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41.83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72 153 5376,'-55'-81'10777,"53"87"-10499,-4 28 78,1 1 0,2-1 0,2 41 0,1 5-5,4 247 568,1-140-754,0-30-197,-1-97 1541,5-336-949,41-77-346,-45 309 24,-1 1 0,-3-71 0,-2 54 706,5 56-958,0 1 1,0 0-1,1 0 0,9-5 0,40-19-77,11 7 321,1 2-1,71-8 1,-54 10-87,234-23 263,-172 29-126,250 16 0,-177 0-133,10 0 138,34 10-71,0-1 84,-61-9-329,-106-5 147,225 12 257,6-8-143,-207-6-198,181-10 144,-99 2-96,-126 7-29,251 0 31,200 30-23,-343-25 26,22 2-101,-31-2 5,-138-2 42,-26-2-15,0 1 0,0 1 0,1 0 1,-1 0-1,14 5 0,-11-5-5,5-2-134,-17 1 166,18 0 149,-19 1-192,1-1 0,0 0 1,0 1-1,0-1 0,-1 1 1,1-1-1,0 1 0,-1 0 1,1-1-1,0 1 0,-1-1 1,1 1-1,-1 0 0,1 0 1,-1-1-1,1 1 0,-1 0 1,0 0-1,1 0 0,-1 1 0,9 21-1,-9-21 1,8 21 10,41 147 236,-31-100-275,13 62 32,-30-128 85,-1-1 0,0 1 0,0-1 1,-1 0-1,1 1 0,0-1 1,-1 0-1,-2 6 0,1-6-79,-1-1 0,0 0 0,0 0 0,-1 0 1,1 0-1,0 0 0,-1 0 0,1-1 0,-1 0 0,0 1 0,-4 0 0,-11 4-113,11-3 113,0-1 0,-14 3 0,-15 5 60,21-5-55,-21 4 0,0 0-15,-23 5 19,-104 11 1,68-12-51,-248 43 219,47 6-91,224-49-107,0-3 0,-80 1 0,-66 8 12,-39 30 18,-27 3-27,-28-23 21,50-5 48,263-24-61,-277 44 6,220-31 0,-1-2 0,0-3 0,0-3 1,0-1-1,-67-6 0,101 0 5,-34-4-80,-115 6-1,108 6 127,-143 8-69,172-14 31,0-1 1,0-2-1,-64-13 1,78 11-13,-1 1 0,0 1 1,-41 1-1,-67 11-45,72-4 36,-209-1 41,161-5-174,63 3 171,-58 10 0,58-5-80,-59 1 0,-8-1 156,88-7-608,1-14-459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5.746"/>
    </inkml:context>
    <inkml:brush xml:id="br0">
      <inkml:brushProperty name="width" value="0.1" units="cm"/>
      <inkml:brushProperty name="height" value="0.1" units="cm"/>
      <inkml:brushProperty name="color" value="#008C3A"/>
    </inkml:brush>
  </inkml:definitions>
  <inkml:trace contextRef="#ctx0" brushRef="#br0">1 115 8960,'0'-4'606,"0"0"0,0-1 0,1 1 0,0 0 0,-1-1 0,2 1 0,-1 0 0,0 0 0,1 0 0,0 0 0,0 0 0,0 0 0,0 0 0,6-5 0,-4 5-366,0 0 1,0 0-1,0 0 0,1 1 1,0 0-1,0 0 1,0 0-1,0 0 0,0 1 1,7-2-1,-3 1-144,1 1-1,-1 0 1,0 0-1,1 1 1,-1 0-1,1 1 1,-1 0-1,1 1 1,-1 0-1,0 0 1,1 1-1,-1 0 1,13 5-1,-16-5 12,0 1-1,0 0 0,0 1 0,0-1 1,-1 1-1,1 0 0,-1 0 0,0 1 0,0 0 1,-1 0-1,8 9 0,-10-10-37,1 0 0,-1 0 0,0 1 0,-1-1 0,1 0 0,-1 1 0,0-1 0,0 1 0,0-1 0,0 1 0,-1 0 0,0-1 0,0 1 0,0 0 1,-1-1-1,1 1 0,-3 7 0,-1-1 0,0 0 1,0-1-1,-2 1 1,1-1 0,-1-1-1,0 1 1,-1-1 0,-9 10-1,-10 14-45,25-32-65,0 1 0,0 0 0,1 0 0,-1 0 0,0 0 0,1 0 0,-1 0 0,1 0 0,-1 0 0,1 0 0,0 0 0,0 0 0,0 0 0,0 0 0,0 0 0,1 0 0,-1 0 0,1 0 0,-1 0 0,1 0 0,0 0 0,-1-1 0,1 1 0,0 0 0,0 0 0,3 2 0,2 4-79,0 0 0,0 0 0,1-1 0,9 8 1,3 1-12,44 44 22,-54-51 213,-1 1 1,-1 0 0,0 0 0,0 1 0,5 12 0,-8-14 80,0 0 1,0 0 0,-1 1-1,4 15 1,-7-22-146,0 0 1,1 0 0,-1 0 0,0 1 0,0-1 0,-1 0-1,1 0 1,-1 0 0,1 0 0,-1 0 0,0-1-1,0 1 1,0 0 0,-1 0 0,1 0 0,-1-1-1,1 1 1,-1-1 0,-2 3 0,-2 1-20,-1 0 0,1 0 0,-1-1 0,0 0 0,0 0 0,-1-1 0,1 0 0,-1 0 0,-15 4 0,-4 0-527,-48 6 0,57-12-422,0 1 1,0 1-1,0 0 0,1 1 1,-30 13-1,26-3-3621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6.131"/>
    </inkml:context>
    <inkml:brush xml:id="br0">
      <inkml:brushProperty name="width" value="0.1" units="cm"/>
      <inkml:brushProperty name="height" value="0.1" units="cm"/>
      <inkml:brushProperty name="color" value="#008C3A"/>
    </inkml:brush>
  </inkml:definitions>
  <inkml:trace contextRef="#ctx0" brushRef="#br0">0 1 9600,'0'2'4305,"1"8"-2941,37 108 4551,8 26-4625,-32-86-1171,-3 1 0,-2-1 0,-3 1-1,-3 1 1,-2-1 0,-8 74 0,3-100-275,-13 54 0,-6-10-5169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6.912"/>
    </inkml:context>
    <inkml:brush xml:id="br0">
      <inkml:brushProperty name="width" value="0.1" units="cm"/>
      <inkml:brushProperty name="height" value="0.1" units="cm"/>
      <inkml:brushProperty name="color" value="#008C3A"/>
    </inkml:brush>
  </inkml:definitions>
  <inkml:trace contextRef="#ctx0" brushRef="#br0">15 0 9216,'0'0'6517,"-4"8"-4309,2-6-2044,1 0 1,0 1-1,0-1 1,0 1 0,0-1-1,0 1 1,0-1-1,1 1 1,-1 0-1,1-1 1,0 1 0,0 0-1,0 0 1,0-1-1,0 1 1,0 0-1,1-1 1,0 1 0,-1-1-1,1 1 1,0-1-1,0 1 1,0-1-1,0 1 1,1-1 0,2 4-1,-1-3-122,0 1 0,0-1 0,1 0 0,-1 0 0,1 0 0,0 0-1,0 0 1,0-1 0,0 0 0,0 0 0,0 0 0,1 0 0,-1-1 0,8 2 0,33 6-142,25 5-4696,-53-12 1235,-13-2 2153,0 0 0,-1 0-1,1 1 1,-1 0 0,6 1-1,4 5-2393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7.299"/>
    </inkml:context>
    <inkml:brush xml:id="br0">
      <inkml:brushProperty name="width" value="0.1" units="cm"/>
      <inkml:brushProperty name="height" value="0.1" units="cm"/>
      <inkml:brushProperty name="color" value="#008C3A"/>
    </inkml:brush>
  </inkml:definitions>
  <inkml:trace contextRef="#ctx0" brushRef="#br0">62 0 10368,'-4'0'3936,"-5"3"-161,4 6-2687,1 3-64,-5 3-384,0 14-160,1 5-256,-1 14-224,5 8-32,4-1-32,0-4 0,4-3-704,1-4-384,-1-4-448,1-5-159,-2-4-3137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8.168"/>
    </inkml:context>
    <inkml:brush xml:id="br0">
      <inkml:brushProperty name="width" value="0.1" units="cm"/>
      <inkml:brushProperty name="height" value="0.1" units="cm"/>
      <inkml:brushProperty name="color" value="#008C3A"/>
    </inkml:brush>
  </inkml:definitions>
  <inkml:trace contextRef="#ctx0" brushRef="#br0">3 5 10496,'-3'-5'10891,"15"6"-11212,89 3 1964,-39 1-828,88-4-1,-66-2-683,-66 1-1233,35 7 1,-38-7-481,2 0-1866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38.538"/>
    </inkml:context>
    <inkml:brush xml:id="br0">
      <inkml:brushProperty name="width" value="0.1" units="cm"/>
      <inkml:brushProperty name="height" value="0.1" units="cm"/>
      <inkml:brushProperty name="color" value="#008C3A"/>
    </inkml:brush>
  </inkml:definitions>
  <inkml:trace contextRef="#ctx0" brushRef="#br0">1 61 8960,'1'1'7590,"12"-2"-4979,21-4-2658,65-18 1498,-48 12-1495,0 3 0,0 1 0,103 1 0,-20 6-8500,-106 0 4667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6.354"/>
    </inkml:context>
    <inkml:brush xml:id="br0">
      <inkml:brushProperty name="width" value="0.1" units="cm"/>
      <inkml:brushProperty name="height" value="0.1" units="cm"/>
      <inkml:brushProperty name="color" value="#008C3A"/>
    </inkml:brush>
  </inkml:definitions>
  <inkml:trace contextRef="#ctx0" brushRef="#br0">10 64 8320,'-10'-17'9478,"16"12"-8157,6-1-1103,0 0 0,1 0 0,0 1 0,0 1 0,0 0 0,0 1 0,1 0 0,0 1 0,20-1 0,-25 3-140,0 0 1,-1 1-1,1 0 0,-1 0 0,1 1 0,-1 0 1,1 1-1,-1 0 0,0 0 0,0 0 0,-1 1 1,1 0-1,-1 1 0,0 0 0,0 0 0,9 9 1,-13-11-19,0 0 0,0 1 0,-1-1 0,1 1 0,-1 0 0,0 0 0,0 0 0,-1 0 0,1 0 0,-1 0 0,0 0 0,0 1 0,0-1 0,0 0 0,-1 1 0,0-1 0,0 0 0,0 1 0,0-1 0,-1 1 0,0-1 0,1 0 0,-2 0 0,-1 6 0,-3 6-41,-1-1 0,0 0 0,-1 0-1,-19 25 1,7-15-45,14-20 25,1 1 1,0 0 0,1 0-1,-1 0 1,-4 9 0,9-13-25,-1-1 1,0 1-1,1 0 1,-1-1-1,1 1 1,0 0-1,0-1 1,-1 1-1,1 0 1,0 0-1,0-1 1,1 1-1,-1 0 1,0 0-1,1-1 1,-1 1-1,1 0 1,-1-1-1,1 1 1,0 0-1,-1-1 1,1 1-1,0-1 1,0 1-1,0-1 1,0 0-1,2 2 1,7 6-47,-1-1 1,1 0 0,14 8-1,4 4 6,-6-4-16,-12-10 111,1 2 0,-1-1 0,-1 2 0,0-1 0,9 11 0,-16-16 16,0-1-1,-1 1 1,1 0 0,0-1 0,-1 1 0,0 0 0,0 0-1,0 0 1,0 0 0,0 0 0,-1 0 0,1 0 0,-1 1-1,0-1 1,0 0 0,0 0 0,0 0 0,0 0 0,-1 0 0,0 1-1,1-1 1,-1 0 0,0 0 0,-1 0 0,-1 3 0,0 1 9,-2 0 0,1 1 1,-1-2-1,0 1 0,-1-1 1,0 1-1,0-2 0,0 1 1,0-1-1,-1 1 0,0-2 1,0 1-1,-15 6 0,13-7-86,0-1-1,-1 0 0,1 0 1,0-1-1,-1 0 0,1-1 1,-1 0-1,0 0 0,0-1 1,1 0-1,-18-3 0,16 0-659,-1 1-1,0 0 1,0 1-1,0 1 1,-13 1-1,15 2-983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6.956"/>
    </inkml:context>
    <inkml:brush xml:id="br0">
      <inkml:brushProperty name="width" value="0.1" units="cm"/>
      <inkml:brushProperty name="height" value="0.1" units="cm"/>
      <inkml:brushProperty name="color" value="#008C3A"/>
    </inkml:brush>
  </inkml:definitions>
  <inkml:trace contextRef="#ctx0" brushRef="#br0">320 58 9344,'0'-2'316,"0"0"1,0-1 0,0 1-1,-1 0 1,1 0-1,-1 0 1,1 0 0,-1 0-1,1 0 1,-1 0-1,0 0 1,0 0 0,0 0-1,-1 0 1,1 0 0,0 1-1,-1-1 1,1 0-1,-1 1 1,1-1 0,-1 1-1,0 0 1,1-1-1,-1 1 1,0 0 0,0 0-1,0 0 1,0 0-1,-3 0 1,2 0-213,0 0 0,0 0-1,0 0 1,0 0 0,0 1-1,-1-1 1,1 1 0,0 0-1,0 0 1,0 0 0,-1 0 0,1 1-1,0-1 1,0 1 0,0 0-1,-4 1 1,2 1-49,0-1 1,0 1-1,1 0 0,-1 0 0,1 1 0,0-1 0,0 1 1,-6 8-1,-2 3-30,1 2 0,0-1-1,2 2 1,-9 20 0,-80 222 487,92-238-406,1-1 0,1 1 0,1 0 0,1 0 0,1 0 0,1 0 1,1 1-1,6 34 0,-6-49-51,1 0 1,0 0-1,0-1 0,1 1 1,-1-1-1,2 0 1,-1 1-1,1-1 1,0-1-1,0 1 0,1-1 1,0 1-1,7 6 1,-7-9-3,-1 0 0,1-1 0,0 1 1,0-1-1,0 0 0,1-1 0,-1 1 0,1-1 0,0 0 1,-1 0-1,1-1 0,0 1 0,0-1 0,0-1 1,0 1-1,0-1 0,0 0 0,6-1 0,1-1 28,-1 0 0,0-1 0,0-1 0,0 0 0,0 0 0,-1-1 0,1-1 0,-1 0 0,0 0 0,-1-1 0,0 0 0,0-1-1,-1 0 1,1-1 0,-2 0 0,12-15 0,-18 22-66,0 0 0,-1 0 0,1-1 0,-1 1 0,0-1 0,0 1 0,0-1 0,0 0 0,0 1 0,0-1 0,-1 0 0,1 1 0,-1-1 0,0 0 0,0-3 0,0 4-12,-1-1 0,0 1 0,1-1-1,-1 1 1,-1-1 0,1 1 0,0 0 0,0-1 0,-1 1-1,1 0 1,-1 0 0,0 0 0,0 0 0,1 0 0,-1 1-1,-3-3 1,-2-2-26,-1 1 0,0 0-1,0 1 1,0 0 0,0 0 0,-1 0-1,1 1 1,-1 0 0,0 1 0,0 0-1,0 1 1,0 0 0,-14-1 0,16 2-251,-1 1 1,1-1-1,-1 1 1,1 1-1,-1-1 0,1 1 1,0 1-1,0-1 1,0 1-1,0 1 1,0-1-1,1 1 1,-1 0-1,1 0 0,0 1 1,-10 10-1,15-15 140,0 1 0,1 0 0,-1 0 0,0 0 0,1-1 0,-1 1 0,0 0 0,1 0 0,-1 0 0,1 0 0,0 0 0,-1 0 0,1 0 0,0 0 0,0 1 0,-1-1 0,1 0 0,0 0 0,0 0 0,0 0 0,0 0 0,0 0 0,1 0 0,-1 0 0,0 0 0,0 1 0,1-1-1,-1 0 1,1 0 0,-1 0 0,1 1 0,2 2-615,0-1-1,0 1 1,1-1-1,-1 0 1,0 0-1,7 4 1,19 12-2979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7.340"/>
    </inkml:context>
    <inkml:brush xml:id="br0">
      <inkml:brushProperty name="width" value="0.1" units="cm"/>
      <inkml:brushProperty name="height" value="0.1" units="cm"/>
      <inkml:brushProperty name="color" value="#008C3A"/>
    </inkml:brush>
  </inkml:definitions>
  <inkml:trace contextRef="#ctx0" brushRef="#br0">300 1 10496,'-5'0'5572,"-8"7"-3320,-10 11-818,-3 4-390,8-8-725,0 2 0,1 0 0,-15 19 0,13-11-513,0 1 0,2 0 1,1 2-1,1 0 0,-20 50 0,26-53-1191,4-13-1202,-6 23-1,10-31 1348,1 1 0,-1 0-1,1-1 1,0 1 0,0-1-1,1 6 1,2 4-2381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7.688"/>
    </inkml:context>
    <inkml:brush xml:id="br0">
      <inkml:brushProperty name="width" value="0.1" units="cm"/>
      <inkml:brushProperty name="height" value="0.1" units="cm"/>
      <inkml:brushProperty name="color" value="#008C3A"/>
    </inkml:brush>
  </inkml:definitions>
  <inkml:trace contextRef="#ctx0" brushRef="#br0">1 1 10112,'0'7'1883,"1"1"1,0-1 0,3 14-1,2-1-655,11 23-1,-1-2-694,-5-8-550,2 0 0,1-1 0,1-1 0,35 53 0,-39-69-454,1-1 0,1 0 0,17 16 0,-19-22-1087,-1 0-1,24 13 0,-16-12-2478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18.996"/>
    </inkml:context>
    <inkml:brush xml:id="br0">
      <inkml:brushProperty name="width" value="0.1" units="cm"/>
      <inkml:brushProperty name="height" value="0.1" units="cm"/>
    </inkml:brush>
  </inkml:definitions>
  <inkml:trace contextRef="#ctx0" brushRef="#br0">1 250 7296,'8'-3'6828,"-7"3"-6680,15 8 492,-9-5-70,3 0-273,0 0 0,1 0 0,-1-1 0,1-1 0,-1 0 0,22 0-1,65-10 524,-81 7-678,294-40 1815,-241 33-1731,204-23 322,207-11 140,-123 22-312,-219 14-262,366-16 260,-48-6-177,-275 20-180,148-9 35,165-10 39,-352 30-90,-45 0 62,-62-1-320,0 1-1,0 2 1,39 9 0,-69-12 31,24 5-2606,-9-4-1966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1.854"/>
    </inkml:context>
    <inkml:brush xml:id="br0">
      <inkml:brushProperty name="width" value="0.1" units="cm"/>
      <inkml:brushProperty name="height" value="0.1" units="cm"/>
      <inkml:brushProperty name="color" value="#008C3A"/>
    </inkml:brush>
  </inkml:definitions>
  <inkml:trace contextRef="#ctx0" brushRef="#br0">0 947 8704,'0'0'7664,"9"5"-5915,-7-6-1597,0 1 1,-1 0-1,1-1 1,-1 1-1,1-1 1,0 1-1,-1-1 1,1 0-1,-1 0 1,0 0-1,1 0 1,-1 0-1,0 0 1,3-2-1,17-22 277,-13 14-191,23-24-2,-10 13-165,-1-2 0,28-45-1,-36 50-72,-1-1-1,-1 0 0,-1 0 1,-1-1-1,10-39 0,-10 19-75,-1 0 0,-3-1 0,-1 0-1,-4-70 1,-1 93-17,0 0-1,-1 0 1,-1 0-1,-1 1 1,-1 0-1,0 0 1,-1 0 0,-1 1-1,-1 0 1,0 0-1,-1 1 1,-21-25-1,23 33 80,1 0 0,-2 1-1,-13-10 1,20 14-9,-1 1 0,0 0 0,-1 1 0,1-1-1,0 0 1,0 1 0,-1 0 0,1 0 0,-1 0 0,1 0-1,-1 1 1,1-1 0,-1 1 0,-6 0 0,9 0 12,0 1 1,0 0-1,0-1 1,0 1-1,0 0 1,0-1-1,0 1 0,0 0 1,0 0-1,0 0 1,0 0-1,1 0 1,-1 0-1,0 0 1,1 0-1,-1 0 1,1 0-1,-1 1 1,1-1-1,0 0 1,-1 0-1,1 0 1,0 3-1,-5 33-25,5-34 35,-1 54 54,10 105 0,22 60-42,-25-186-8,172 706 159,-157-667-69,5-2 0,51 109-1,-76-182-90,1 4-5,0 1 0,1 0-1,0-1 1,0 1 0,0-1-1,0 0 1,8 7 0,-10-10 5,-1-1 0,0 0 1,1 0-1,-1 0 1,1 0-1,-1 1 0,1-1 1,-1 0-1,1 0 1,-1 0-1,1 0 0,-1 0 1,0 0-1,1 0 0,-1 0 1,1 0-1,-1 0 1,1 0-1,-1-1 0,1 1 1,-1 0-1,1 0 0,-1 0 1,0-1-1,1 1 1,-1 0-1,1 0 0,-1-1 1,0 1-1,1 0 0,-1-1 1,0 1-1,1 0 1,-1-1-1,0 1 0,0-1 1,1 1-1,-1 0 1,0-1-1,0 1 0,0-1 1,0 1-1,0-1 0,1 1 1,-1-1-1,0 1 1,0-1-1,4-24-93,-3 9-32,-1-1-1,-1 1 1,-1-1 0,0 1 0,-1 0-1,-1 0 1,0 0 0,-11-25-1,-3 1-323,-48-76-1,65 114 446,-1 0 0,1-1 0,-1 1-1,1 0 1,0-1 0,0 1 0,0-1-1,1 1 1,-1-1 0,1 0 0,-1 1 0,1-6-1,0 6 14,1 0-1,-1 1 0,1-1 1,-1 0-1,1 0 1,0 1-1,0-1 0,0 0 1,0 1-1,0-1 1,1 1-1,-1-1 0,0 1 1,1-1-1,-1 1 1,1 0-1,2-2 0,6-3 229,-1 0-1,17-6 1,14-9 205,6-13-1171,-18 10-2856,-18 16-532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8.020"/>
    </inkml:context>
    <inkml:brush xml:id="br0">
      <inkml:brushProperty name="width" value="0.1" units="cm"/>
      <inkml:brushProperty name="height" value="0.1" units="cm"/>
      <inkml:brushProperty name="color" value="#008C3A"/>
    </inkml:brush>
  </inkml:definitions>
  <inkml:trace contextRef="#ctx0" brushRef="#br0">10 10 9984,'-9'-9'7391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8.390"/>
    </inkml:context>
    <inkml:brush xml:id="br0">
      <inkml:brushProperty name="width" value="0.1" units="cm"/>
      <inkml:brushProperty name="height" value="0.1" units="cm"/>
      <inkml:brushProperty name="color" value="#008C3A"/>
    </inkml:brush>
  </inkml:definitions>
  <inkml:trace contextRef="#ctx0" brushRef="#br0">1 1 18719,'5'0'230,"74"2"1976,-68 0-1963,1 0-1,-1 0 0,1 1 1,17 7-1,-23-9-70,-1 2 0,0-1 0,-1 1 0,1-1 0,7 6 0,-11-6-114,0-1 0,0 0 0,1 0 0,-1 1 0,0-1 0,0 0 0,-1 1 0,1-1 1,0 1-1,0 0 0,-1-1 0,1 1 0,-1-1 0,1 1 0,-1 0 0,0-1 0,0 1 0,0 0 0,0 0 0,0-1 0,0 4 1,-1 2 22,-1-1 1,1 1 0,-1-1 0,-1 1 0,1-1 0,-6 11 0,-26 34 56,0 1-241,31-46 82,0 0 1,0 1-1,0-1 0,1 1 1,0-1-1,-2 14 1,4-17 14,0-1 1,0 1-1,0 0 1,0 0-1,1 0 1,-1-1-1,1 1 1,0 0-1,0-1 1,0 1 0,0 0-1,0-1 1,0 1-1,0-1 1,1 0-1,0 1 1,-1-1-1,1 0 1,0 0-1,0 0 1,0 0 0,0 0-1,0-1 1,4 3-1,6 3-339,-1-1 0,1 0 0,25 7 0,-11-3-1392,27 13-3212,-22-8-21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8.745"/>
    </inkml:context>
    <inkml:brush xml:id="br0">
      <inkml:brushProperty name="width" value="0.1" units="cm"/>
      <inkml:brushProperty name="height" value="0.1" units="cm"/>
      <inkml:brushProperty name="color" value="#008C3A"/>
    </inkml:brush>
  </inkml:definitions>
  <inkml:trace contextRef="#ctx0" brushRef="#br0">1 0 11136,'4'0'4128,"5"0"-3200,14 0 127,-10 0-63,5 0-512,8 3-96,5 2-320,5-2-32,-4 1-32,-1 4-512,-5 1-128,-4-2-800,1 1-383,-1 4-2689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9.692"/>
    </inkml:context>
    <inkml:brush xml:id="br0">
      <inkml:brushProperty name="width" value="0.1" units="cm"/>
      <inkml:brushProperty name="height" value="0.1" units="cm"/>
      <inkml:brushProperty name="color" value="#008C3A"/>
    </inkml:brush>
  </inkml:definitions>
  <inkml:trace contextRef="#ctx0" brushRef="#br0">45 82 8320,'-4'-1'1437,"0"0"1,-1 0-1,1 1 0,-1 0 1,-6 0-1,3 0 845,8 0-2271,0 0 1,0 0-1,0 0 0,0 0 1,-1 0-1,1 0 1,0 0-1,0 0 0,0 0 1,0 0-1,0 0 0,0 0 1,-1 0-1,1 0 0,0 0 1,0 0-1,0 0 0,0 0 1,0 0-1,0 0 0,-1 0 1,1 0-1,0 0 1,0 0-1,0 0 0,0-1 1,0 1-1,0 0 0,0 0 1,0 0-1,0 0 0,-1 0 1,1 0-1,0 0 0,0 0 1,0-1-1,0 1 0,0 0 1,0 0-1,0 0 0,0 0 1,0 0-1,0 0 1,0-1-1,0 1 0,0 0 1,0 0-1,0 0 0,0 0 1,0 0-1,6-8 757,11-5 82,-15 12-727,0 0 0,1 0 0,-1 0 0,0-1 0,0 1-1,3-4 1,-3 4-25,0-1 0,0 0 1,0 1-1,0 0 0,0-1 0,4-1 0,1 3 175,-7 0-264,0 0 0,0 0 0,0 0 0,1 0-1,-1 0 1,0 0 0,0 0 0,0 0 0,1 0-1,-1 0 1,0 0 0,0 0 0,0 0 0,1 0 0,-1 0-1,0 0 1,0 0 0,0 0 0,1 0 0,-1 0-1,0 0 1,0 0 0,0 0 0,0-1 0,1 1 0,-1 0-1,0 0 1,0 0 0,0 0 0,0 0 0,0 0-1,1-1 1,-1 1 0,0 0 0,0 0 0,0 0 0,0 0-1,0-1 1,0 1 0,0 0 0,0 0 0,0 0-1,0-1 1,0 0 210,2 1-378,-1 0 230,1-1 0,-1 1-1,0-1 1,1 1 0,-1-1-1,0 0 1,1 1 0,-1-1-1,0 0 1,2-2 0,6-3-34,-1 4-37,0-1 0,0 2 0,0-1 0,0 1 0,1 0 1,-1 1-1,0 0 0,11 1 0,4-1 95,-7 1-110,0 0 0,0 1 0,1 0 0,-2 1 0,1 1 0,0 1 0,-1 0 0,0 1 1,25 13-1,-36-16 36,0-1 0,0 0 0,-1 1 1,1 0-1,-1 0 0,0 0 1,0 0-1,0 1 0,0-1 0,-1 1 1,1 0-1,-1 0 0,0 0 1,0 0-1,0 0 0,2 8 0,-3-5 50,0-1 0,-1 1 0,1-1 0,-1 1 0,-1-1 0,1 1-1,-1-1 1,0 1 0,-1-1 0,-3 11 0,0-4-53,0-1 0,-1-1 0,0 1 0,-1-1 1,-1 0-1,1 0 0,-2-1 0,1 0 0,-1-1 0,-1 0 0,0 0 0,0-1 1,-1 0-1,-19 10 0,21-13-55,1 0-1,0 1 1,0 0 0,-12 12-1,20-18 26,-1 1 1,1-1-1,0 1 0,-1-1 0,1 1 1,0-1-1,0 1 0,-1-1 0,1 1 1,0-1-1,0 1 0,0 0 0,0-1 1,0 1-1,0-1 0,0 1 0,0 0 1,0-1-1,0 1 0,0-1 0,0 1 1,0 0-1,0 0 0,1 1-15,0-1 0,0 0 0,-1 1 1,1-1-1,0 0 0,0 0 0,0 0 0,0 0 0,2 2 0,5 2-118,-1 0 0,15 7-1,-11-6 29,7 5 42,-1 0 0,0 1 0,-1 1 0,0 1 0,15 17 0,-23-21 84,0 1 1,0-1-1,-1 1 0,0 1 0,-1-1 1,0 1-1,-1 0 0,0 1 1,3 14-1,-5-16 169,-1 0 0,0 1 0,-1-1 0,0 0 0,0 0 0,-2 17 0,0-24-136,1 0 1,-1-1 0,0 1-1,0-1 1,0 1-1,-1-1 1,1 1-1,-1-1 1,0 1-1,0-1 1,0 0-1,0 0 1,-1 0-1,1 0 1,-1-1-1,1 1 1,-1-1-1,0 1 1,0-1-1,0 0 1,0 0-1,-1 0 1,-3 1 0,0-1-140,0 0 0,0-1 0,0 0 0,-1 0 1,1 0-1,0-1 0,-1 0 0,1-1 0,0 0 1,-11-2-1,-7 0-310,-54-11-1623,12 1-2868,65 13 4495,-4-1-710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50.247"/>
    </inkml:context>
    <inkml:brush xml:id="br0">
      <inkml:brushProperty name="width" value="0.1" units="cm"/>
      <inkml:brushProperty name="height" value="0.1" units="cm"/>
      <inkml:brushProperty name="color" value="#008C3A"/>
    </inkml:brush>
  </inkml:definitions>
  <inkml:trace contextRef="#ctx0" brushRef="#br0">586 35 8704,'6'-23'2896,"-6"23"-2803,1-1 1,-1 1 0,-1-1 0,1 1 0,0-1-1,0 1 1,0-1 0,0 1 0,0 0 0,0-1-1,0 1 1,-1-1 0,1 1 0,0-1 0,0 1-1,-1 0 1,1-1 0,0 1 0,0 0 0,-1-1-1,1 1 1,-1 0 0,1-1 0,0 1 0,-1 0-1,1 0 1,0-1 0,-1 1 0,1 0 0,-1 0-1,1 0 1,-1 0 0,1 0 0,-1 0 0,1-1-1,0 1 1,-2 0 0,-20 0 2138,16 1-2002,-11 0 104,0 0-1,-1 1 0,1 1 1,0 1-1,0 0 1,0 1-1,1 1 0,0 1 1,0 0-1,-21 14 1,17-9-194,0 2 0,2 1 0,-1 0 0,2 1 1,0 1-1,1 0 0,-15 22 0,-1 7 303,-43 81 0,59-96-235,2 0 0,2 2 0,-16 63 0,23-76-168,2 0 0,1 0 1,0 0-1,2 0 0,0 0 1,6 39-1,-4-48-20,1 0 1,-1-1 0,2 1-1,0-1 1,0 0 0,1 0-1,0 0 1,0 0 0,1-1-1,1 0 1,-1 0 0,2-1-1,-1 0 1,11 9 0,1-3 69,0-1 0,1-2 0,0 0 1,1-1-1,0 0 0,1-2 0,-1-1 1,2-1-1,-1 0 0,1-2 0,0 0 1,40 0-1,-57-4-46,-1 0 0,0 0 1,1-1-1,-1 0 0,0 0 1,1 0-1,-1 0 0,0-1 1,0 0-1,0 0 0,0 0 1,0 0-1,-1-1 0,1 0 0,-1 0 1,1 0-1,-1-1 0,0 0 1,0 1-1,-1-1 0,1 0 1,-1-1-1,0 1 0,0-1 1,3-7-1,-2 4-14,0 0 0,-1-1 1,0 1-1,-1-1 0,0 0 1,0 0-1,-1 0 0,0 0 1,0 0-1,-2-16 0,1 20-25,-1 0-1,0-1 1,0 1-1,0 0 1,-1 0-1,0 0 0,0 1 1,0-1-1,0 0 1,-1 1-1,0-1 1,1 1-1,-2 0 0,1 0 1,0 0-1,-1 0 1,0 1-1,0-1 1,0 1-1,-5-3 1,0 2-41,1 0 0,-1 0 0,0 1 0,0 0 0,0 1 1,-1 0-1,1 1 0,-1-1 0,1 2 0,0 0 0,-1 0 1,1 0-1,-17 4 0,11-1-233,-1 0 1,1 2-1,0 0 0,0 0 1,1 2-1,0 0 1,-20 12-1,12-4-1057,-35 32 1,46-37-361,1 1 1,0 0 0,1 0 0,-14 22 0,22-31 784,-1 1 1,1-1-1,0 1 1,0 0-1,0 0 1,-1 5-1,5 8-3728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2.391"/>
    </inkml:context>
    <inkml:brush xml:id="br0">
      <inkml:brushProperty name="width" value="0.1" units="cm"/>
      <inkml:brushProperty name="height" value="0.1" units="cm"/>
      <inkml:brushProperty name="color" value="#008C3A"/>
    </inkml:brush>
  </inkml:definitions>
  <inkml:trace contextRef="#ctx0" brushRef="#br0">0 97 8704,'14'-19'7109,"-14"18"-6921,0 0 1,0 0-1,1 0 1,-1 1-1,0-1 1,1 0-1,-1 1 0,0-1 1,1 0-1,-1 1 1,1-1-1,-1 0 1,1 1-1,-1-1 1,1 1-1,0-1 1,1 0-1,12-10 452,-8 7-463,0 2 0,0-1 1,0 1-1,7-2 0,12-5 270,-13 3-308,1 1-1,0 1 1,0 1 0,0-1-1,0 2 1,17-2 0,-8 3 195,1 1 0,42 5 0,-58-4-200,-1 0 1,0 0-1,0 1 0,0 0 0,0 0 0,-1 0 0,8 4 1,-11-4-51,1 0 0,0 0 0,0 0 1,-1 0-1,1 0 0,-1 1 0,0-1 1,0 1-1,0 0 0,0-1 0,0 1 1,0 0-1,-1 0 0,1 0 0,0 4 1,0 1-6,0 0 0,0 0 0,-1 0 0,-1 0 0,1 0 1,-1 0-1,0 0 0,-1 0 0,0 0 0,-1 0 0,1 0 1,-1 0-1,-4 7 0,-3 8 39,-1-1-1,-27 42 1,30-54-190,1 0 0,1 0 0,0 1 0,-4 12-1,8-20 15,0 0 0,0 0 0,0 0-1,1 0 1,0 0 0,-1 0 0,1 0-1,0 0 1,1 1 0,-1-1 0,0 0-1,1 0 1,0 0 0,0 0-1,0 0 1,0 0 0,0-1 0,0 1-1,1 0 1,1 3 0,-1-4 36,0 0-1,1 0 1,-1 0-1,0 0 1,0 0 0,1 0-1,-1-1 1,1 1 0,0-1-1,-1 0 1,6 2-1,10 5-28,4 4 66,85 50 333,-96-54-290,0 0 1,-1 1 0,0 0-1,0 0 1,-1 1 0,-1 0-1,10 15 1,-16-22 18,0 0 1,0 1-1,0-1 1,-1 0-1,0 1 1,0 0-1,0-1 1,0 1-1,0 0 0,-1 0 1,0-1-1,1 1 1,-1 0-1,-1 5 1,0-4-24,0 0 1,-1 1-1,0-1 1,1 0 0,-2 0-1,1-1 1,0 1-1,-1 0 1,-4 4-1,-2 2-39,0 0-1,-1-1 0,0-1 1,-1 0-1,0 0 0,-20 11 1,7-6-300,-1-2 0,0-1 0,-1-1 0,0-1 0,0-2 0,-41 7 0,55-11-363,9-2 113,1 0 0,-1 0 0,0 0 0,0-1 0,1 1 1,-1-1-1,0 0 0,0 0 0,1 0 0,-1 0 1,-3-1-1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43.230"/>
    </inkml:context>
    <inkml:brush xml:id="br0">
      <inkml:brushProperty name="width" value="0.1" units="cm"/>
      <inkml:brushProperty name="height" value="0.1" units="cm"/>
      <inkml:brushProperty name="color" value="#008C3A"/>
    </inkml:brush>
  </inkml:definitions>
  <inkml:trace contextRef="#ctx0" brushRef="#br0">356 117 7552,'1'-3'622,"1"0"0,-1 0 0,-1 1 0,1-1-1,0 0 1,-1 0 0,1 0 0,-1 0 0,0 0 0,0 0 0,0 1 0,0-1 0,-1-3 0,0-11 1086,1 15-1618,0 1 0,-1 0-1,1 0 1,0-1 0,-1 1 0,1 0-1,-1-1 1,1 1 0,-1 0-1,1 0 1,-1 0 0,0 0-1,0 0 1,1 0 0,-2-2-1,-8-12 1271,9 14-1294,1-1-1,-1 1 1,0 0 0,1 0 0,-1-1-1,0 1 1,0 0 0,0 0-1,0 0 1,0 0 0,0 0 0,0 0-1,-1 1 1,1-1 0,0 0-1,0 0 1,-1 1 0,1-1 0,0 1-1,-1-1 1,1 1 0,-1 0-1,1-1 1,0 1 0,-1 0 0,1 0-1,-1 0 1,1 0 0,-1 0-1,1 1 1,-1-1 0,1 0 0,0 1-1,-2 0 1,-3 0-5,-1 1-1,1 1 1,0-1 0,0 1 0,0 0 0,-7 6-1,0 1-30,0 1-1,0 1 0,1 0 1,1 1-1,0 0 1,1 1-1,1 0 0,0 0 1,-12 27-1,-2 13-32,-23 81 1,42-122 28,-13 44 57,-10 60 0,23-90 8,1 0-1,1-1 1,1 1-1,5 43 1,-3-59-52,1 1 0,0-1 0,1 1 0,0-1 0,1 0 0,0 0 0,1 0 0,0-1 0,1 0 0,0 0 0,0 0 0,1 0 0,1-1 0,0-1 0,0 1 0,0-1 0,1 0 0,0-1 0,1 0 1,-1-1-1,1 0 0,1 0 0,-1-1 0,1 0 0,0-1 0,0 0 0,15 3 0,-14-5 24,0 0 0,1-1 0,-1 0 0,0-1 0,1 0-1,-1-1 1,19-4 0,-22 3-44,0 0 0,0-1-1,-1 0 1,1 0 0,-1-1 0,0 0-1,0-1 1,0 1 0,-1-2-1,14-10 1,-10 5 27,-1 0-1,0-1 1,11-17 0,-18 25-52,-1 0 1,1 0-1,-1-1 1,0 1 0,0-1-1,0 0 1,-1 1-1,0-1 1,0 0 0,0 0-1,0 0 1,-1 0-1,0 0 1,0-9 0,-1 11-33,0 1 1,0-1 0,0 0 0,0 0-1,0 1 1,0-1 0,-1 0 0,1 1 0,-1 0-1,0-1 1,0 1 0,0 0 0,0 0 0,-3-3-1,0 1-42,-1 1-1,1 0 0,0 0 0,-1 0 1,0 0-1,-8-2 0,-1 1-55,1 1 0,-1 0 1,0 1-1,-25 0 0,28 2 8,-1 1 0,1 1 0,-1 0 0,1 0 0,0 1 1,0 1-1,-13 4 0,17-4-167,0 0 0,1 0 0,-1 0 0,0 1 1,1 0-1,0 1 0,1 0 0,-1 0 0,1 0 0,-9 12 0,3 3-1195,12-21 1388,0 1 0,-1 0 0,1 0 1,0 0-1,0-1 0,-1 1 0,1 0 0,0 0 0,0 0 0,0 0 1,0 0-1,0-1 0,0 1 0,0 0 0,1 0 0,-1 0 0,0 0 1,0-1-1,1 1 0,-1 0 0,0 0 0,1 0 0,-1-1 1,1 1-1,0 1 0,16 6-2010,2 1-1845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59.430"/>
    </inkml:context>
    <inkml:brush xml:id="br0">
      <inkml:brushProperty name="width" value="0.1" units="cm"/>
      <inkml:brushProperty name="height" value="0.1" units="cm"/>
      <inkml:brushProperty name="color" value="#008C3A"/>
    </inkml:brush>
  </inkml:definitions>
  <inkml:trace contextRef="#ctx0" brushRef="#br0">344 12 6016,'0'0'94,"0"0"1,0 0-1,0-1 0,0 1 1,0 0-1,0 0 0,0-1 1,0 1-1,0 0 0,0-1 1,-1 1-1,1 0 1,-1-2 754,1 2-755,-1 0 0,1-1 1,0 1-1,0 0 1,-1 0-1,1 0 0,0 0 1,0 0-1,-1 0 0,1 0 1,-1 0-1,-7-6 2554,4 6-1905,-1 1 1,1-1-1,-1 1 0,-7 1 1,9-1-627,0 1-1,0-1 1,0 1 0,-1-1 0,1 1 0,1 0 0,-1 0 0,0 1-1,1-1 1,-5 4 0,-7 11 194,0-1 0,2 2 1,-1 0-1,2 1 0,1 0 0,-9 21 0,-38 125 298,29-77-244,-33 128 334,52-170-471,2 1-1,-2 82 0,10-111-162,0 1-1,1-1 0,1 0 1,1 0-1,0-1 1,1 1-1,1-1 0,1 0 1,11 21-1,-11-24 2,2-1 1,-1 0-1,2-1 0,-1 0 1,2 0-1,0-1 1,0 0-1,1-1 0,0 0 1,0-1-1,17 9 0,-11-8-828,1 1 1810,20 7 0,-9-9-3491,2-5-6778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7:59.962"/>
    </inkml:context>
    <inkml:brush xml:id="br0">
      <inkml:brushProperty name="width" value="0.1" units="cm"/>
      <inkml:brushProperty name="height" value="0.1" units="cm"/>
      <inkml:brushProperty name="color" value="#008C3A"/>
    </inkml:brush>
  </inkml:definitions>
  <inkml:trace contextRef="#ctx0" brushRef="#br0">385 16 7936,'5'-15'6512,"-11"23"-4443,-27 39-699,-2-2 1,-47 48 0,60-71-1318,2 1 0,1 0 1,1 1-1,-23 42 0,39-63-58,-17 31-178,1 1 0,-24 68 0,31-72-449,-6 24-1239,16-48 327,0 1 1,0-1-1,0 8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0.386"/>
    </inkml:context>
    <inkml:brush xml:id="br0">
      <inkml:brushProperty name="width" value="0.1" units="cm"/>
      <inkml:brushProperty name="height" value="0.1" units="cm"/>
      <inkml:brushProperty name="color" value="#008C3A"/>
    </inkml:brush>
  </inkml:definitions>
  <inkml:trace contextRef="#ctx0" brushRef="#br0">9 13 9472,'-9'-12'7087,"10"21"-5972,2 1-901,1 0 0,0-1 0,0 1 0,1-1 0,0 0 0,12 14 1,4 8 115,41 80 276,-30-51-506,61 85 0,-67-112-206,82 100-546,-106-131 339,0 0 0,0 0-1,0 0 1,0 0-1,0-1 1,1 1-1,-1 0 1,4 0-1,-5-1 62,0-1 0,0 0-1,0 0 1,0 1-1,0-1 1,0 0-1,0 0 1,0 0-1,0 0 1,0 0 0,0 0-1,0-1 1,0 1-1,0 0 1,0 0-1,0-1 1,0 1-1,0 0 1,0-1-1,0 1 1,-1-1 0,1 0-1,0 1 1,0-1-1,0 0 1,0 0-1,13-17-3453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2.424"/>
    </inkml:context>
    <inkml:brush xml:id="br0">
      <inkml:brushProperty name="width" value="0.1" units="cm"/>
      <inkml:brushProperty name="height" value="0.1" units="cm"/>
      <inkml:brushProperty name="color" value="#008C3A"/>
    </inkml:brush>
  </inkml:definitions>
  <inkml:trace contextRef="#ctx0" brushRef="#br0">1 0 7040,'2'2'8765,"0"9"-6348,-2 18-3778,0-23 2302,0 21-706,4 108-65,-4-99-370,0-27-247,0 0-1,0 0 1,1 0 0,2 11-1,-2-13-138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0.903"/>
    </inkml:context>
    <inkml:brush xml:id="br0">
      <inkml:brushProperty name="width" value="0.1" units="cm"/>
      <inkml:brushProperty name="height" value="0.1" units="cm"/>
      <inkml:brushProperty name="color" value="#008C3A"/>
    </inkml:brush>
  </inkml:definitions>
  <inkml:trace contextRef="#ctx0" brushRef="#br0">13 53 8320,'-13'-7'7928,"17"1"-5670,1 1-2095,1 1-1,-1 0 0,0 1 1,1-1-1,0 1 1,0 0-1,0 0 1,0 1-1,0 0 1,1 0-1,-1 1 0,1-1 1,-1 1-1,1 1 1,-1-1-1,1 1 1,-1 0-1,1 1 0,0-1 1,-1 1-1,1 1 1,-1-1-1,7 4 1,-11-4-94,0 0 0,1 0 1,-1 0-1,0 1 0,0-1 1,-1 1-1,1 0 0,0-1 1,0 1-1,-1 0 0,1 0 1,-1 0-1,0 0 0,1 1 1,-1-1-1,0 0 0,0 0 1,-1 1-1,1-1 0,0 0 1,-1 1-1,1-1 0,-1 1 1,0-1-1,0 4 0,0 6 35,0 0 0,-1 1 0,-4 19 0,-14 49-28,-2 18-101,18-84-19,2 1-1,0-1 1,0 1 0,3 21 0,-1-35 46,0 1 0,-1-1 0,1 0 0,0 1 0,0-1 0,0 0 0,0 0 1,0 0-1,1 0 0,-1 0 0,1 0 0,-1 0 0,1 0 0,0-1 1,0 1-1,-1-1 0,1 1 0,0-1 0,0 0 0,1 1 0,-1-1 0,0 0 1,0 0-1,1-1 0,-1 1 0,0 0 0,3-1 0,8 3-17,0-1 0,0-1 0,23 0 0,-30-1 21,98 0-1257,-34 0-4917,-48 0 1225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1.404"/>
    </inkml:context>
    <inkml:brush xml:id="br0">
      <inkml:brushProperty name="width" value="0.1" units="cm"/>
      <inkml:brushProperty name="height" value="0.1" units="cm"/>
      <inkml:brushProperty name="color" value="#008C3A"/>
    </inkml:brush>
  </inkml:definitions>
  <inkml:trace contextRef="#ctx0" brushRef="#br0">0 17 9600,'0'1'3721,"6"1"-2978,34 1 3658,24-6-2130,-56 3-2090,131-3 728,-17 1-2109,-41-5-3144,-23 0-5981,-27 7 6512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1.936"/>
    </inkml:context>
    <inkml:brush xml:id="br0">
      <inkml:brushProperty name="width" value="0.1" units="cm"/>
      <inkml:brushProperty name="height" value="0.1" units="cm"/>
      <inkml:brushProperty name="color" value="#008C3A"/>
    </inkml:brush>
  </inkml:definitions>
  <inkml:trace contextRef="#ctx0" brushRef="#br0">15 15 9088,'-5'-15'8133,"5"15"-8089,0 1 0,-1-1 0,1 1 0,-1-1 0,1 1 0,0-1 0,-1 1 0,1-1 0,0 1 0,0-1 1,-1 1-1,1-1 0,0 1 0,0-1 0,0 1 0,-1 0 0,1-1 0,0 1 0,0-1 0,0 1 0,0 0 0,0-1 0,1 2 0,-2 1 72,-3 49 901,4 72-1,0-56-638,31 301 411,-26-343-661,-1-8-1729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2.369"/>
    </inkml:context>
    <inkml:brush xml:id="br0">
      <inkml:brushProperty name="width" value="0.1" units="cm"/>
      <inkml:brushProperty name="height" value="0.1" units="cm"/>
      <inkml:brushProperty name="color" value="#008C3A"/>
    </inkml:brush>
  </inkml:definitions>
  <inkml:trace contextRef="#ctx0" brushRef="#br0">1 0 9472,'2'1'323,"1"-1"1,0 1-1,0-1 0,0 1 1,0 0-1,0 0 1,0 0-1,-1 0 0,1 1 1,-1-1-1,1 1 1,-1-1-1,1 1 0,-1 0 1,0 0-1,3 3 1,4 6 495,0 0 1,10 15 0,-12-16 182,20 28 285,-9-14-648,29 53 1,98 249 1098,-126-278-1466,-3 0 0,-2 1 0,16 100 0,-26-112-332,-2 1 0,-1-1 0,-1 1-1,-3-1 1,-1 1 0,-9 37 0,10-62-314,-1 0 0,-1 0 0,0-1 0,0 1 1,-1-1-1,-13 17 0,6-10-1675,-1-1 1,-33 31 0,23-25-1360,3-1-464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3.339"/>
    </inkml:context>
    <inkml:brush xml:id="br0">
      <inkml:brushProperty name="width" value="0.1" units="cm"/>
      <inkml:brushProperty name="height" value="0.1" units="cm"/>
      <inkml:brushProperty name="color" value="#008C3A"/>
    </inkml:brush>
  </inkml:definitions>
  <inkml:trace contextRef="#ctx0" brushRef="#br0">0 550 8320,'4'-5'9334,"7"5"-9277,94 6 1749,3 0-892,-96-6-791,404-12 2634,315-78-1013,-252 6-1182,-352 61-446,112-21 126,695-113 609,167 54-451,-736 87-268,39-1-2920,-345 11 404,-37 4-2416,45-1 0,-34 7-266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4.545"/>
    </inkml:context>
    <inkml:brush xml:id="br0">
      <inkml:brushProperty name="width" value="0.1" units="cm"/>
      <inkml:brushProperty name="height" value="0.1" units="cm"/>
      <inkml:brushProperty name="color" value="#008C3A"/>
    </inkml:brush>
  </inkml:definitions>
  <inkml:trace contextRef="#ctx0" brushRef="#br0">153 14 6784,'1'-2'850,"0"2"-729,-1-1 1,0 1-1,0 0 1,0-1-1,0 1 1,0 0-1,0-1 1,0 1-1,0 0 1,0-1-1,0 1 0,0 0 1,0 0-1,0-1 1,0 1-1,0 0 1,0-1-1,0 1 1,-1-2 849,0 1-849,-11-1 4345,8 2-3840,0 0 0,1 1 0,-1 0 1,1-1-1,-1 2 0,-3 0 1,4 0-544,0 0-1,1 0 1,-1 0 0,1 0 0,0 1 0,-1-1 0,1 1-1,0-1 1,0 1 0,1 0 0,-3 3 0,-13 36 201,11-24-136,-1 0-54,2-1 0,-6 28 0,7-28-44,-7 35 142,2 0 1,2 0 0,1 67 0,6-93-117,2-1 1,0 1-1,2-1 0,1 0 1,1 0-1,1 0 1,1-1-1,20 43 1,-18-50-13,0 0-1,2 0 1,0-1 0,0-1 0,26 24 0,-2-8-173,67 44 1,-40-38-4467,-63-36 4356,1-1 0,-1 1 1,1-1-1,0 0 0,-1 0 1,1 1-1,-1-1 0,1 0 1,0 0-1,-1 0 0,1 0 1,0 1-1,-1-1 0,1 0 1,0 0-1,-1 0 0,1-1 1,0 1-1,-1 0 0,1 0 1,0 0-1,-1 0 0,1-1 1,-1 1-1,1 0 0,0-1 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4.977"/>
    </inkml:context>
    <inkml:brush xml:id="br0">
      <inkml:brushProperty name="width" value="0.1" units="cm"/>
      <inkml:brushProperty name="height" value="0.1" units="cm"/>
      <inkml:brushProperty name="color" value="#008C3A"/>
    </inkml:brush>
  </inkml:definitions>
  <inkml:trace contextRef="#ctx0" brushRef="#br0">223 13 9344,'4'-12'8357,"-17"21"-5952,5-3-2261,1 0 0,0 1 0,1-1 0,-1 1 0,1 1 0,1-1 0,-1 1 0,1 0 0,-4 10 0,-9 17-45,1 1 0,-15 48 0,-15 79-278,28-93 72,15-54-780,-4 26 1,6-5-3554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5.347"/>
    </inkml:context>
    <inkml:brush xml:id="br0">
      <inkml:brushProperty name="width" value="0.1" units="cm"/>
      <inkml:brushProperty name="height" value="0.1" units="cm"/>
      <inkml:brushProperty name="color" value="#008C3A"/>
    </inkml:brush>
  </inkml:definitions>
  <inkml:trace contextRef="#ctx0" brushRef="#br0">6 3 8320,'-6'-3'11389,"13"19"-11696,25 78 1579,-19-50-913,38 81-1,-41-107-243,0-2 0,2 1-1,0-1 1,1-1 0,0 0-1,1-1 1,24 19-1,55 33-3030,-28-27-6652,-50-29 5978,-2-2-308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6.729"/>
    </inkml:context>
    <inkml:brush xml:id="br0">
      <inkml:brushProperty name="width" value="0.1" units="cm"/>
      <inkml:brushProperty name="height" value="0.1" units="cm"/>
      <inkml:brushProperty name="color" value="#008C3A"/>
    </inkml:brush>
  </inkml:definitions>
  <inkml:trace contextRef="#ctx0" brushRef="#br0">1 41 8960,'4'-6'9566,"2"0"-9242,0 1 1,0 0-1,8-5 0,-12 9-221,0 0 0,0 0-1,0 0 1,1 0 0,-1 0-1,0 1 1,1-1 0,-1 1-1,0-1 1,1 1 0,-1 0-1,0 0 1,1 0 0,-1 0-1,1 0 1,4 2 0,-5-1-50,0 0 0,-1 0 0,1 0 0,0 1 0,0-1 0,0 1 0,-1-1 0,1 1 0,-1 0 0,1 0 0,-1-1 0,0 1 0,0 0 0,0 0 0,0 0 0,0 0 0,0 1 0,0-1 0,0 2 0,1 5 56,0 0 1,-1 0-1,0 0 1,0 0 0,-1 0-1,-2 19 1,-12 54-51,14-82-59,-3 15-38,0 0 0,1 0 0,1 1 0,0-1 0,2 0 0,3 29 0,-4-43 26,0 1 1,0 0-1,1-1 1,-1 1-1,1-1 0,0 1 1,-1-1-1,1 1 1,0-1-1,0 1 1,0-1-1,0 0 1,0 1-1,0-1 1,0 0-1,1 0 1,-1 0-1,0 0 1,1 0-1,-1 0 1,1 0-1,-1-1 1,1 1-1,2 0 1,2 1-116,0-1 0,1 0 0,-1 0 0,1-1 0,7 0 0,12 0-445,-10 2-461,68 3-7475,-65-5 4610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7.129"/>
    </inkml:context>
    <inkml:brush xml:id="br0">
      <inkml:brushProperty name="width" value="0.1" units="cm"/>
      <inkml:brushProperty name="height" value="0.1" units="cm"/>
      <inkml:brushProperty name="color" value="#008C3A"/>
    </inkml:brush>
  </inkml:definitions>
  <inkml:trace contextRef="#ctx0" brushRef="#br0">0 4 9984,'0'-3'7231,"5"157"-6433,26 161-1,-16-238-3775,-7-43-150,-4-14-584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2.894"/>
    </inkml:context>
    <inkml:brush xml:id="br0">
      <inkml:brushProperty name="width" value="0.1" units="cm"/>
      <inkml:brushProperty name="height" value="0.1" units="cm"/>
      <inkml:brushProperty name="color" value="#008C3A"/>
    </inkml:brush>
  </inkml:definitions>
  <inkml:trace contextRef="#ctx0" brushRef="#br0">7 0 8064,'0'0'6416,"-1"2"-5702,-1 7-539,1 0-1,0-1 1,0 1-1,0 0 1,1 0-1,2 10 1,-1 7-21,-2 28-30,6 118-29,5-19-980,-10-149 532,0-1 0,1 0 1,0 0-1,-1 0 0,1 0 1,0-1-1,0 1 0,1 0 1,-1 0-1,1-1 0,-1 1 1,1 0-1,0-1 0,0 0 1,3 3-1,4 0-2676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7.515"/>
    </inkml:context>
    <inkml:brush xml:id="br0">
      <inkml:brushProperty name="width" value="0.1" units="cm"/>
      <inkml:brushProperty name="height" value="0.1" units="cm"/>
      <inkml:brushProperty name="color" value="#008C3A"/>
    </inkml:brush>
  </inkml:definitions>
  <inkml:trace contextRef="#ctx0" brushRef="#br0">1 60 8960,'22'8'3328,"-4"-8"-2592,8 0 288,-17-5 32,9-2-384,4-1-64,5-4-353,5 0-95,2 5-96,7-2-767,0 6-225,-1-2-3488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8.101"/>
    </inkml:context>
    <inkml:brush xml:id="br0">
      <inkml:brushProperty name="width" value="0.1" units="cm"/>
      <inkml:brushProperty name="height" value="0.1" units="cm"/>
      <inkml:brushProperty name="color" value="#008C3A"/>
    </inkml:brush>
  </inkml:definitions>
  <inkml:trace contextRef="#ctx0" brushRef="#br0">1 96 9600,'7'-5'9298,"11"-7"-6171,41-27-2678,-49 33-249,0 0-1,1 1 1,0 0-1,0 1 1,1 0-1,17-3 1,-26 6-157,0 1 0,1-1 0,-1 1 0,0 0-1,1 0 1,-1 0 0,1 1 0,-1-1 0,0 1 0,1 0 0,-1 0-1,0 0 1,0 0 0,0 0 0,0 1 0,0 0 0,0-1 0,0 1-1,0 0 1,0 1 0,-1-1 0,1 0 0,-1 1 0,0-1 0,0 1 0,0 0-1,2 3 1,1 2 2,-1 0 1,-1 1-1,1 0 0,-1-1 0,-1 1 1,0 0-1,0 0 0,0 0 0,-2 1 1,1-1-1,-1 0 0,-1 10 0,-1 5 68,-2-1 0,-1 0 0,-11 34 0,15-53-157,0 0-1,0 0 1,0-1 0,1 1-1,-1 0 1,1 0 0,0 0-1,0 0 1,0 0 0,2 6-1,-2-8 21,1 0 0,0 0 0,0 0 0,0 0 0,0 0 0,0 0 0,0 0 0,0 0 0,1-1 0,-1 1 0,1 0 0,-1-1 0,1 1 0,0-1 0,0 0 0,-1 1 0,1-1 0,0 0 0,0 0 0,3 1 0,62 23-24,-37-14 38,0 1-1,-1 1 0,35 21 1,-63-33 9,18 11 190,20 18 0,-34-25-36,0 0 0,0 0-1,0 0 1,0 1 0,-1 0 0,0 0 0,6 12 0,-9-15-108,0 0 0,0-1 1,-1 1-1,1 0 1,-1-1-1,0 1 0,1 0 1,-1 0-1,0-1 1,-1 1-1,1 0 1,0-1-1,-1 1 0,0 0 1,0-1-1,1 1 1,-1 0-1,-1-1 0,1 0 1,0 1-1,-1-1 1,-2 3-1,-2 4 27,-1-2-1,0 1 1,0-1 0,-13 10-1,2-5-181,-1 0 0,0-1-1,-1-1 1,-39 13 0,-15 9-1589,53-22 771,4-2-2766,-20 13 1,35-20 2780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8.470"/>
    </inkml:context>
    <inkml:brush xml:id="br0">
      <inkml:brushProperty name="width" value="0.1" units="cm"/>
      <inkml:brushProperty name="height" value="0.1" units="cm"/>
      <inkml:brushProperty name="color" value="#008C3A"/>
    </inkml:brush>
  </inkml:definitions>
  <inkml:trace contextRef="#ctx0" brushRef="#br0">1 0 10112,'2'0'613,"1"0"1,-1 1-1,1-1 0,0 0 1,-1 1-1,1 0 1,-1 0-1,0 0 1,1 0-1,-1 0 1,3 1-1,-2 1-201,1-1 0,-1 1 0,0 0 1,0 0-1,0 0 0,3 4 0,1 5-99,1 0 1,-2 0 0,7 16-1,-11-23-70,26 64 656,-4 1 0,22 99 1,14 152 534,-54-285-1336,-4-24-67,23 175 274,-24-178-463,-1 0 1,-1 0 0,1-1 0,-1 1 0,-1 0 0,-2 9 0,1-9-791,0-1 1,0 0-1,-6 10 0,-1-7-2083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09.187"/>
    </inkml:context>
    <inkml:brush xml:id="br0">
      <inkml:brushProperty name="width" value="0.1" units="cm"/>
      <inkml:brushProperty name="height" value="0.1" units="cm"/>
      <inkml:brushProperty name="color" value="#008C3A"/>
    </inkml:brush>
  </inkml:definitions>
  <inkml:trace contextRef="#ctx0" brushRef="#br0">17 90 9472,'-16'-7'9004,"15"6"-8704,1 0-111,0-1 0,0 1 0,0 0 0,1 0 0,-1 0 0,0-1 0,1 1 0,-1 0 0,1 0 0,-1 0 0,1 0 0,-1 0 0,1 0 0,0 0 0,0 0 0,1-1 0,1-2-12,0 1 0,0 0 0,1 0 1,-1 0-1,1 1 0,0-1 0,0 1 1,0 0-1,7-3 0,5 0 188,20-5 0,-25 8-211,12-3 90,1 1 1,-1 1-1,1 2 1,0 0-1,-1 1 1,36 5 0,-55-4-168,0-1 1,0 1 0,0 0 0,0 1 0,-1-1 0,1 0 0,0 1-1,0 0 1,-1 0 0,6 4 0,-8-5-53,0 0 1,0 0-1,0 0 0,0 0 0,0 1 0,-1-1 1,1 0-1,0 0 0,-1 1 0,1-1 1,-1 1-1,1-1 0,-1 0 0,1 1 1,-1-1-1,0 1 0,0-1 0,0 1 0,0-1 1,0 1-1,0-1 0,0 1 0,-1-1 1,1 1-1,0-1 0,-1 1 0,1-1 1,-1 0-1,0 1 0,1-1 0,-2 2 0,-2 2-6,1 0 0,-1-1 0,0 1-1,0-1 1,0 0 0,-1 0-1,1 0 1,-1-1 0,0 0 0,-9 5-1,9-5-47,-1 0 0,1 1 0,-1-1 0,1 1 0,1 0 0,-1 0 0,0 1-1,1 0 1,-5 6 0,8-10 4,1 0 0,0 0 1,-1 0-1,1 0 0,0 0 0,0 0 0,-1 0 0,1 0 0,0 0 0,0 0 1,0 1-1,0-1 0,0 0 0,1 0 0,-1 0 0,0 0 0,0 0 1,1 0-1,-1 0 0,1 0 0,-1 0 0,1 0 0,-1 0 0,1 0 0,0 1 1,4 3-40,-1 0 0,0 0 0,7 5 0,-2-2 6,19 23 75,40 57 1,-58-75-10,-6-7 52,0 0 1,0 0-1,0 0 1,-1 0-1,0 0 1,0 1-1,-1 0 1,2 7-1,-3-11-34,-1 0 0,0 0 0,0 0 0,0 0 0,0 0 0,0 0 0,-1 0 0,1-1 0,-1 1 0,0 0-1,0 0 1,0 0 0,0-1 0,-1 1 0,1 0 0,-1-1 0,1 1 0,-1-1 0,0 0 0,0 0 0,-4 4-1,-2 1-23,0-1 0,-1 0-1,1 0 1,-1-1-1,0 0 1,-16 6-1,-60 16-765,74-24 579,-15 5-696,9-2-818,0-1 0,0-1 0,0-1 0,-20 2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7.002"/>
    </inkml:context>
    <inkml:brush xml:id="br0">
      <inkml:brushProperty name="width" value="0.1" units="cm"/>
      <inkml:brushProperty name="height" value="0.1" units="cm"/>
      <inkml:brushProperty name="color" value="#004F8B"/>
    </inkml:brush>
  </inkml:definitions>
  <inkml:trace contextRef="#ctx0" brushRef="#br0">409 2 8448,'-4'-2'9664,"-5"6"-7739,-11 8-2256,7 0 475,0 1 0,1 1 0,0 0 0,1 0 0,1 1 0,0 0 0,-12 27 0,-57 132 656,-71 153-528,118-256-847,21-41-3660,10-28 3808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7.487"/>
    </inkml:context>
    <inkml:brush xml:id="br0">
      <inkml:brushProperty name="width" value="0.1" units="cm"/>
      <inkml:brushProperty name="height" value="0.1" units="cm"/>
      <inkml:brushProperty name="color" value="#004F8B"/>
    </inkml:brush>
  </inkml:definitions>
  <inkml:trace contextRef="#ctx0" brushRef="#br0">0 15 8320,'1'-15'9679,"38"131"-7119,-30-83-2182,2 1 0,1-1 0,33 61-1,-32-71-211,2-1 0,0 0 0,2-1 0,0 0 0,34 30 0,75 61-2070,-125-112 1501,0 1 1,0-1-1,0 1 0,0-1 1,0 0-1,1 1 0,-1-1 1,0 0-1,0 0 0,1 0 1,-1 0-1,0 0 1,0 0-1,0 0 0,1 0 1,-1-1-1,0 1 0,0 0 1,0-1-1,0 1 0,2-1 1,6-4-3390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8.120"/>
    </inkml:context>
    <inkml:brush xml:id="br0">
      <inkml:brushProperty name="width" value="0.1" units="cm"/>
      <inkml:brushProperty name="height" value="0.1" units="cm"/>
      <inkml:brushProperty name="color" value="#004F8B"/>
    </inkml:brush>
  </inkml:definitions>
  <inkml:trace contextRef="#ctx0" brushRef="#br0">28 68 8064,'0'-1'223,"0"1"1,0-1-1,0 1 0,0-1 1,0 0-1,0 1 1,0-1-1,0 0 0,0 1 1,-1-1-1,-3-5 2682,3 4-2682,-16 1 4812,13 1-4877,9-6 273,1 0-1,0 1 1,13-10 0,-15 12-364,1 0 1,0 0-1,1 1 1,-1 0-1,6-2 1,-9 3 28,1 0 1,-1 1 0,1 0 0,-1-1 0,1 1-1,-1 0 1,1 0 0,-1 1 0,1-1-1,0 0 1,-1 1 0,1 0 0,3 1 0,-5-1-48,0-1 1,0 1 0,0 0 0,0 0-1,0 0 1,0 0 0,0 0 0,0 0 0,0 0-1,0 1 1,-1-1 0,1 0 0,0 0-1,-1 1 1,1-1 0,-1 0 0,1 1-1,-1-1 1,0 1 0,0-1 0,0 0-1,0 3 1,0 34 425,-1-31-404,-1 31 86,-2 0-1,-9 37 1,13-75-157,-8 31-27,1 1 0,2 0 1,-2 40-1,7-72 27,0 7 25,0 0 0,1 0-1,1 9 1,-1-14-30,-1-1 0,1 1-1,-1 0 1,1 0 0,0 0 0,0 0 0,0-1-1,0 1 1,0 0 0,0-1 0,0 1 0,0-1-1,1 1 1,-1-1 0,1 0 0,-1 0-1,3 2 1,11 4-253,0-1-1,0-1 0,1 0 0,-1-1 1,18 2-1,22 6-4109,-33-5 1425,1-3-1697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8.521"/>
    </inkml:context>
    <inkml:brush xml:id="br0">
      <inkml:brushProperty name="width" value="0.1" units="cm"/>
      <inkml:brushProperty name="height" value="0.1" units="cm"/>
      <inkml:brushProperty name="color" value="#004F8B"/>
    </inkml:brush>
  </inkml:definitions>
  <inkml:trace contextRef="#ctx0" brushRef="#br0">9 1 9856,'-9'12'4512,"14"-3"-2209,-1-6-1311,1-3 64,13 0-320,0 0-96,12 0-384,-8 0-160,10 0-64,-5 0-128,4 0 64,-4 0-832,-1 4-288,-4 1-704,1-5-191,-1 0-2433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8.859"/>
    </inkml:context>
    <inkml:brush xml:id="br0">
      <inkml:brushProperty name="width" value="0.1" units="cm"/>
      <inkml:brushProperty name="height" value="0.1" units="cm"/>
      <inkml:brushProperty name="color" value="#004F8B"/>
    </inkml:brush>
  </inkml:definitions>
  <inkml:trace contextRef="#ctx0" brushRef="#br0">10 2 8320,'-8'-2'9541,"7"10"-6981,5 14-3442,-4-19 1700,18 102 627,-13-69-1306,2 13 35,17 92 164,0-46-288,51 130 1,-33-131-2526,-41-91 2125,0-1 0,1 1 0,-1-1 0,1 0-1,-1 1 1,1-1 0,0 0 0,0 0-1,0 0 1,0 0 0,2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9.292"/>
    </inkml:context>
    <inkml:brush xml:id="br0">
      <inkml:brushProperty name="width" value="0.1" units="cm"/>
      <inkml:brushProperty name="height" value="0.1" units="cm"/>
      <inkml:brushProperty name="color" value="#004F8B"/>
    </inkml:brush>
  </inkml:definitions>
  <inkml:trace contextRef="#ctx0" brushRef="#br0">0 29 10368,'5'-8'7167,"-1"4"-6431,1 4 0,4-5-320,-2 2 0,11-1-256,0-1-96,9 5-32,-4 0-32,13 0 0,-9 0-352,3 9-160,-3-6-1152,-5 9-511,1-4-2625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3.473"/>
    </inkml:context>
    <inkml:brush xml:id="br0">
      <inkml:brushProperty name="width" value="0.1" units="cm"/>
      <inkml:brushProperty name="height" value="0.1" units="cm"/>
      <inkml:brushProperty name="color" value="#008C3A"/>
    </inkml:brush>
  </inkml:definitions>
  <inkml:trace contextRef="#ctx0" brushRef="#br0">162 22 7168,'-5'-19'4250,"4"18"-3979,0 1 0,0 0 0,0 0-1,0-1 1,1 1 0,-1 0-1,0 0 1,0 0 0,0 0 0,0 0-1,0 0 1,0 0 0,0 0 0,0 1-1,0-1 1,-2 1 0,-2 4-126,0 1 0,0-1 0,1 1 0,0 0 0,0 0 0,0 1 0,1-1 0,0 1 0,-4 11 0,-10 42 165,-13 92 1,15-68-30,2-17 12,4 1 0,3 0 0,2 80 0,5-112-266,2-1 1,2 0-1,0 0 1,3-1-1,1 0 1,1 0-1,30 63 1,-32-82-123,1 0 1,0-1 0,1 0-1,0 0 1,1-1-1,1-1 1,0 0 0,1 0-1,22 15 1,-34-26-9,-1-1-1,1 1 1,0-1 0,0 0 0,-1 1-1,1-1 1,0 0 0,0 1 0,-1-1-1,1 0 1,0 0 0,0 0 0,0 0-1,0 1 1,-1-1 0,1 0 0,0-1-1,0 1 1,0 0 0,-1 0 0,1 0 0,0 0-1,0-1 1,0 1 0,-1 0 0,1-1-1,0 1 1,-1 0 0,1-1 0,0 1-1,-1-1 1,1 1 0,0-1 0,-1 0-1,1 1 1,-1-1 0,1-1 0,3-2-1184,-2-1 0,1 0 0,0 0 0,2-10 0,0 2-2307,8-14 485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29.661"/>
    </inkml:context>
    <inkml:brush xml:id="br0">
      <inkml:brushProperty name="width" value="0.1" units="cm"/>
      <inkml:brushProperty name="height" value="0.1" units="cm"/>
      <inkml:brushProperty name="color" value="#004F8B"/>
    </inkml:brush>
  </inkml:definitions>
  <inkml:trace contextRef="#ctx0" brushRef="#br0">1 17 9472,'9'12'8193,"-8"-12"-7937,19 1 3006,-12-2-3704,149-3 160,-55-4-4268,-27-3-5626,-38 6 6491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0.241"/>
    </inkml:context>
    <inkml:brush xml:id="br0">
      <inkml:brushProperty name="width" value="0.1" units="cm"/>
      <inkml:brushProperty name="height" value="0.1" units="cm"/>
      <inkml:brushProperty name="color" value="#004F8B"/>
    </inkml:brush>
  </inkml:definitions>
  <inkml:trace contextRef="#ctx0" brushRef="#br0">263 162 7296,'-1'-2'419,"-1"1"0,1-1 0,-1 0 0,0 1 0,0-1 0,0 1 0,0 0 0,0-1 0,0 1 0,0 0 0,0 0 0,0 0 1,0 1-1,-3-2 0,0 2 54,0-1 0,0 0 0,-1 1 0,1 0 0,0 0 0,-6 1 0,1 1-149,0 0-1,0 0 0,0 1 1,1 1-1,0-1 0,-11 7 1,13-6-264,0 1 1,1 0-1,0 0 1,0 1-1,0 0 0,1 0 1,0 0-1,0 1 1,1-1-1,-1 1 1,1 0-1,1 1 1,0-1-1,-4 11 1,-1 9 76,1-1 0,2 1 0,-3 29 1,5-27-8,2-1 1,1 0 0,7 50-1,-6-69-103,0 0 0,1 1-1,0-1 1,1-1 0,0 1-1,0 0 1,1-1 0,0 1-1,0-1 1,1 0 0,1 0-1,5 7 1,-3-8 78,-1 0 1,1-1-1,1 0 0,-1 0 1,1 0-1,0-1 0,0-1 1,1 1-1,0-2 0,-1 1 1,14 2-1,-7-2 240,1-1 1,23 1-1,-33-4-226,0 0 0,1-1 0,-1 1 0,0-2 0,0 1 0,0-1 0,0 0 0,9-3 0,-2-3 56,-1 1 0,1-2 1,-1 0-1,14-13 1,44-46 253,-47 43-311,-2-2-1,18-28 0,-34 45-137,0 0 1,-1 0-1,0 0 0,-1-1 1,0 1-1,-1-1 0,0 0 0,-1 0 1,0-1-1,0 1 0,-1 0 0,-1-1 1,0 1-1,-1-1 0,0 1 0,0 0 1,-1 0-1,-1 0 0,-6-19 1,2 11-227,-1 0 1,0 0 0,-1 1 0,-1 0-1,-1 1 1,-22-28 0,22 33 14,0 0 1,0 1 0,-1 1-1,0 0 1,-1 0-1,0 2 1,-1-1-1,0 2 1,-23-10-1,23 12-105,-1 0-1,0 1 0,0 1 1,0 1-1,0 0 0,-25 0 1,28 2-376,0 1 0,1 0 0,0 1-1,-1 0 1,1 1 0,0 0 0,0 1 0,0 0 0,-15 9 0,-6 9-4482,4-2 778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1.065"/>
    </inkml:context>
    <inkml:brush xml:id="br0">
      <inkml:brushProperty name="width" value="0.1" units="cm"/>
      <inkml:brushProperty name="height" value="0.1" units="cm"/>
      <inkml:brushProperty name="color" value="#004F8B"/>
    </inkml:brush>
  </inkml:definitions>
  <inkml:trace contextRef="#ctx0" brushRef="#br0">302 12 7552,'12'-11'13549,"-14"14"-14699,-1 7 1527,-1-1-1,0 0 0,0 1 0,-1-1 1,-7 10-1,-8 12 22,-43 84-120,18-27-715,-55 157 1,83-200-467,-5 18-2223,21-59 2555,0-1 0,0 0-1,-1 0 1,1 0-1,-1 0 1,-3 6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1.428"/>
    </inkml:context>
    <inkml:brush xml:id="br0">
      <inkml:brushProperty name="width" value="0.1" units="cm"/>
      <inkml:brushProperty name="height" value="0.1" units="cm"/>
      <inkml:brushProperty name="color" value="#004F8B"/>
    </inkml:brush>
  </inkml:definitions>
  <inkml:trace contextRef="#ctx0" brushRef="#br0">3 21 9728,'0'-1'73,"-2"-19"7923,9 27-7346,14 22 560,27 47 0,-4-4-510,208 264-753,-248-331-324,10 10-1154,-14-14 1369,1-1 0,-1 0 1,1 1-1,-1-1 0,1 0 0,-1 1 1,1-1-1,-1 0 0,1 0 0,0 0 1,-1 0-1,1 1 0,-1-1 0,1 0 1,0 0-1,-1 0 0,1 0 0,-1 0 1,1 0-1,0-1 0,-1 1 0,1 0 1,-1 0-1,1 0 0,0 0 0,-1-1 1,2 1-1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1.998"/>
    </inkml:context>
    <inkml:brush xml:id="br0">
      <inkml:brushProperty name="width" value="0.1" units="cm"/>
      <inkml:brushProperty name="height" value="0.1" units="cm"/>
      <inkml:brushProperty name="color" value="#004F8B"/>
    </inkml:brush>
  </inkml:definitions>
  <inkml:trace contextRef="#ctx0" brushRef="#br0">0 2 10112,'0'0'8293,"9"0"-6491,33-1-1581,-8 1 403,38 3 0,-60-2-1592,1 2 0,13 3 0,-18-3-1028,0 0 1,1 0-1,13 9 0,-8-4-2169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2.367"/>
    </inkml:context>
    <inkml:brush xml:id="br0">
      <inkml:brushProperty name="width" value="0.1" units="cm"/>
      <inkml:brushProperty name="height" value="0.1" units="cm"/>
      <inkml:brushProperty name="color" value="#004F8B"/>
    </inkml:brush>
  </inkml:definitions>
  <inkml:trace contextRef="#ctx0" brushRef="#br0">0 1 9088,'5'4'4192,"13"-4"-1504,-5 0-1857,-4 0-127,14 0-416,-5 0-192,7 0-64,-2 0-32,8 0 0,-4 0-800,5 3-255,-7 2-929,7-5-448,-1 0-1376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2.751"/>
    </inkml:context>
    <inkml:brush xml:id="br0">
      <inkml:brushProperty name="width" value="0.1" units="cm"/>
      <inkml:brushProperty name="height" value="0.1" units="cm"/>
      <inkml:brushProperty name="color" value="#004F8B"/>
    </inkml:brush>
  </inkml:definitions>
  <inkml:trace contextRef="#ctx0" brushRef="#br0">1 0 8832,'0'0'9199,"5"10"-8217,30 117-284,-16-46-1191,34 89 0,-50-162-80,6 19-1278,-9-26 1382,1 0 1,-1 1-1,0-1 1,0 0-1,0 0 0,0 0 1,0 1-1,0-1 1,0 0-1,-1 2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3.085"/>
    </inkml:context>
    <inkml:brush xml:id="br0">
      <inkml:brushProperty name="width" value="0.1" units="cm"/>
      <inkml:brushProperty name="height" value="0.1" units="cm"/>
      <inkml:brushProperty name="color" value="#004F8B"/>
    </inkml:brush>
  </inkml:definitions>
  <inkml:trace contextRef="#ctx0" brushRef="#br0">1 0 8832,'1'2'8645,"-1"-1"-8531,0 0 1,1-1 0,-1 1 0,0 0 0,1-1 0,-1 1 0,1-1-1,-1 1 1,1-1 0,-1 1 0,1-1 0,0 1 0,-1-1 0,2 1-1,5 0 270,-1 0 0,1 0 0,0-1 0,11-1 0,5 0 59,76-3 288,-33-1-1166,74 4 1,-63 2-6670,-64-1 2832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3.633"/>
    </inkml:context>
    <inkml:brush xml:id="br0">
      <inkml:brushProperty name="width" value="0.1" units="cm"/>
      <inkml:brushProperty name="height" value="0.1" units="cm"/>
      <inkml:brushProperty name="color" value="#004F8B"/>
    </inkml:brush>
  </inkml:definitions>
  <inkml:trace contextRef="#ctx0" brushRef="#br0">1 29 8704,'0'0'12549,"9"0"-11979,20-1 115,36-6 0,-36 3-556,36 0-1,1 4-82,116-3 159,-154-2-493,-21 4-981,-1 0-1,1 0 1,8 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8:34.335"/>
    </inkml:context>
    <inkml:brush xml:id="br0">
      <inkml:brushProperty name="width" value="0.1" units="cm"/>
      <inkml:brushProperty name="height" value="0.1" units="cm"/>
      <inkml:brushProperty name="color" value="#004F8B"/>
    </inkml:brush>
  </inkml:definitions>
  <inkml:trace contextRef="#ctx0" brushRef="#br0">5 0 9216,'-3'2'12938,"2"12"-10714,1 28-2843,18 117 1526,4-39-694,-12-70-90,49 195 153,-26-121-211,-19-75-1569,-9-34 232,0 0 0,-1 0 0,-1 0 1,-1 0-1,1 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3.874"/>
    </inkml:context>
    <inkml:brush xml:id="br0">
      <inkml:brushProperty name="width" value="0.1" units="cm"/>
      <inkml:brushProperty name="height" value="0.1" units="cm"/>
      <inkml:brushProperty name="color" value="#008C3A"/>
    </inkml:brush>
  </inkml:definitions>
  <inkml:trace contextRef="#ctx0" brushRef="#br0">128 7 8704,'5'-7'5360,"-5"21"-726,0-4-5183,-2 14 1085,-1 1 1,-1-1-1,-12 44 0,2-11-249,-49 246-415,56-261-181,-9 34-2652,12-64 1941,0-1-923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09.474"/>
    </inkml:context>
    <inkml:brush xml:id="br0">
      <inkml:brushProperty name="width" value="0.1" units="cm"/>
      <inkml:brushProperty name="height" value="0.1" units="cm"/>
    </inkml:brush>
  </inkml:definitions>
  <inkml:trace contextRef="#ctx0" brushRef="#br0">0 871 6656,'0'0'3573,"12"-5"-2672,-9 4-501,-1 0 1,1 0-1,-1 0 0,1 1 0,-1-1 0,1 1 0,0-1 0,3 1 0,-3 0-155,0 0 1,0-1-1,0 1 0,0-1 0,1 1 0,4-3 0,3-2-60,1 1 0,0 1 0,0 0 0,0 0 0,14 0 0,-7 0 81,244-49 1153,-13-5-556,-32 8-329,212-19 5,-362 60-507,42-4-29,191-26 158,-3-24-37,196-43 159,-235 68-363,-230 33 386,46 1 2028,-75 11-2281,1 2-22,0 1 0,4 17 0,1 8 31,59 282-237,-31-172 120,61 220 81,-27-113-4,73 345 70,-36 4-221,12-1 150,-110-567-44,73 258 20,-60-243 36,1-1 0,3-1 1,32 49-1,1 3-18,11 19-110,-65-114 87,0 0 0,0 0 0,0 0 0,1 0 0,-1-1 0,1 1 0,0-1 0,0 0 0,0 0 0,0-1 0,0 1 0,0-1 0,1 0 0,0 0 0,-1-1 0,1 1 0,5 0 0,19 8 0,28 12 0,-36-14 5,1-1-1,0-1 1,36 5-1,68 0 125,166-27 163,-150 5-126,-44 5-81,190-16-10,213-14 880,-155 17-854,-2-29 121,184-24 99,-391 57-296,198-5-127,-140 12 92,396-23 306,-396 21-324,208-20 78,-94 1-70,-53 6 125,-56 5-49,3 0-160,45-21 240,-214 33-146,-21 4 472,22-6 0,-34 8-436,-1 0-1,1 0 0,0 0 0,-1-1 1,1 1-1,-1 0 0,1 0 0,-1-1 1,1 1-1,-1 0 0,1-1 0,-1 1 1,1 0-1,-1-1 0,0 1 0,1-1 1,-1 1-1,1-1 0,-2-13 66,1 13-78,-3-17 146,-10-28-1,3 10-83,10 36-66,-55-185-50,-70-226 104,99 316-24,-21-105-10,-29-275 0,34-120-25,38 500 3,4-410 1,40 214-181,-18 96 158,-18 137 20,2 0 0,16-70 0,-20 122-26,0-2 43,0 1 1,6-15 0,-7 21-31,-1-1 0,1 1 0,-1 0 1,1 0-1,0 0 0,0 0 0,-1 0 1,1 0-1,0 0 0,0 0 0,0 0 1,0 0-1,0 0 0,0 0 1,0 1-1,1-1 0,-1 0 0,0 1 1,0-1-1,0 1 0,1 0 0,-1-1 1,0 1-1,2 0 0,81 1 5,95-3 75,-106-4-303,92-4 260,20 12 104,192-4-160,-185-8 52,340-20-76,-372 16 108,53-3 78,5 9 42,52-3-56,-35 4-111,-24 2 60,-80-1-37,304-24 110,-140-10-129,-190 24 85,-5 0-123,149-4-1,105 17 215,82 3-246,-381 2-36,50-3 205,28-1-150,11 0 181,-59-3-99,-75 4-50,0 0 0,1 0 0,-1 1 0,0 1 0,1-1 0,-1 2 0,0-1 0,19 7 0,2 2 22,1-1 1,0-1 0,0-2-1,42 3 1,25-8 54,-56-1-59,122-5-5,-148 6-2,0 1 0,0 1 0,17 4 0,30 5 101,-17-3-167,-33-6 64,0 0-1,0-1 1,15 0-1,74-2-69,-55 4 138,-21-4-48,-26 0 208,4 8-240,11 31-80,-7-19 152,11 38 0,33 195-120,-23-89-96,-4 1 223,-19-116-46,10 68 0,10 71 3,-3 1-36,58 498-448,-53-455 388,5 60-8,-30-260 84,1 38 0,-4-66-4,-1 0 0,0 0-1,1 0 1,0 1 0,0-2 0,0 1-1,0 0 1,1 0 0,0 0-1,-1 0 1,1-1 0,1 1 0,-1-1-1,0 0 1,1 0 0,0 1 0,-1-2-1,1 1 1,1 0 0,-1 0 0,0-1-1,1 0 1,-1 0 0,1 0-1,-1 0 1,1 0 0,0-1 0,0 0-1,6 2 1,63 9-119,113 3 1,109-19 240,4-22-117,-238 20 8,247-20-15,27 1 70,11-2-16,14 7-165,-25 13 166,-317 7-39,10 0 1,277-9 52,173-25 55,-279 10-87,15-1-52,-62 18 123,79-5-70,-7-20-43,-200 28 20,-1 1 0,0 1 0,46 2 0,71 16 0,-134-15-11,135 8 9,-81-6-25,192 20 77,-2-4-22,-122-18-37,54-1-123,-114 6 118,148-3 4,-116-4 13,-91 0 15,1 0 1,16-4-1,10-1 13,174 3-109,-123 4 10,-69-1 77,0 2-1,0 0 0,-1 1 0,30 9 0,-24-7-52,36 4 1,-24-4 12,-19-4 33,-1 0 0,21-2-1,-7 1 6,-6 4 107,-23-3-123,1-1-1,0 1 1,0-1 0,-1 1 0,1 0 0,-1-1-1,1 1 1,-1 0 0,1 0 0,-1 0 0,1-1-1,-1 1 1,0 0 0,1 0 0,-1 0 0,0 0 0,0-1-1,1 3 1,0 0 9,10 23-2,-1 0 0,8 30 0,19 73 47,56 203-70,-63-211 77,69 220-117,84 192 83,-147-422-35,35 118 5,-45-130 7,99 419-253,-31-95 338,-50-233-66,71 261-66,-56-226-117,56 251-218,-33 4 169,21 290-809,-77-614 897,7-1 0,68 194 0,27-3-92,51 213-795,-137-406 829,205 674-799,-116-429 725,-79-236 58,86 326-1309,-44-129-2683,-69-282 1419,4-15-1690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1.262"/>
    </inkml:context>
    <inkml:brush xml:id="br0">
      <inkml:brushProperty name="width" value="0.1" units="cm"/>
      <inkml:brushProperty name="height" value="0.1" units="cm"/>
    </inkml:brush>
  </inkml:definitions>
  <inkml:trace contextRef="#ctx0" brushRef="#br0">34 0 7040,'0'0'7178,"-15"14"-5407,13-9-1693,-1 0 1,1 1-1,-1 0 1,1 0-1,1 0 0,-1-1 1,1 2-1,0 6 1,0 9 12,1 23 1,1-10 32,8 266 623,-5-261-790,23 189 0,-4-86 43,-9-13 14,-1-10 79,-5-74-27,18 101-73,10 79 212,-26-146-186,43 235 34,3 39 132,-41-238-173,14 49 55,6 51-134,-19-35 67,7 57 0,-6 15-123,-11-114 177,5 163 69,-1 1-145,-1 117 43,-9-367 17,7 136-90,0 3-29,-7-140 129,4 249 74,2 380-213,-7-429-255,5-228-2985,1 7-2863,-5-17 2322,0 3 1035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3.607"/>
    </inkml:context>
    <inkml:brush xml:id="br0">
      <inkml:brushProperty name="width" value="0.1" units="cm"/>
      <inkml:brushProperty name="height" value="0.1" units="cm"/>
    </inkml:brush>
  </inkml:definitions>
  <inkml:trace contextRef="#ctx0" brushRef="#br0">0 113 7040,'1'1'4250,"3"2"-2740,161 5 4319,-133-8-5005,52 7 0,18 4-251,152-2 0,-205-7-375,1 3-1,64 15 0,53 5-15,86-17 250,-65 4-82,-1 0-98,13-22-52,2 0-42,118-5 22,-65 1-3,150-8-22,-136 1 37,457-21-92,-602 36 29,469-35 433,1 0-340,114 28-57,-613 14-164,71 4-87,210 26 82,135 8-3,-153-16 100,-180-10-79,158 17 241,-80-6-73,-95-10-37,183 12 4,302 3 27,-31-2-267,-330-14 146,122 2-41,425 12-14,-430-11 0,-237-11 11,-15-1 24,61 2-134,486 13 258,-87-5-78,-361 8 99,-146-11-365,-83-7-1354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5.858"/>
    </inkml:context>
    <inkml:brush xml:id="br0">
      <inkml:brushProperty name="width" value="0.1" units="cm"/>
      <inkml:brushProperty name="height" value="0.1" units="cm"/>
    </inkml:brush>
  </inkml:definitions>
  <inkml:trace contextRef="#ctx0" brushRef="#br0">9 0 7808,'-9'9'8592,"9"-8"-8397,1 0-46,-1 0 0,0 0 0,0 0-1,1-1 1,-1 1 0,0 0 0,1 0 0,-1 0 0,1-1-1,0 1 1,-1 0 0,1 0 0,-1-1 0,1 1 0,0-1-1,-1 1 1,2 0 0,6 2 115,1 0 1,-1-1-1,1 0 0,0 0 0,0-1 0,-1 0 1,1-1-1,10 0 0,2 1-130,186 0 577,-110-2-403,-8 0 304,-46 0-1333,1 0-4200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6.345"/>
    </inkml:context>
    <inkml:brush xml:id="br0">
      <inkml:brushProperty name="width" value="0.1" units="cm"/>
      <inkml:brushProperty name="height" value="0.1" units="cm"/>
    </inkml:brush>
  </inkml:definitions>
  <inkml:trace contextRef="#ctx0" brushRef="#br0">23 12 8064,'-6'-6'3039,"5"5"-2604,0 1-1,0-1 0,0 0 0,0 1 1,0-1-1,0 1 0,-1 0 0,1-1 0,0 1 1,0 0-1,-3-1 907,5 5-1069,15 47 385,-2 0-1,10 75 1,-8-37-414,-8-55-286,24 60 1,-10-33 10,-21-60-17,-1 0 1,0 1 0,1-1-1,-1 0 1,1 0 0,-1 0 0,1 0-1,0 0 1,-1 0 0,1 0-1,0 0 1,0 0 0,0 0-1,0 0 1,-1 0 0,1 0-1,0-1 1,1 1 0,-1 0-1,0-1 1,0 1 0,0-1 0,0 1-1,0-1 1,1 1 0,1-1-1,0 0-371,0 0-1,-1 0 0,1-1 1,0 1-1,0-1 1,-1 0-1,1 0 0,0 0 1,-1 0-1,1 0 1,2-3-1,16-8-3536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6.914"/>
    </inkml:context>
    <inkml:brush xml:id="br0">
      <inkml:brushProperty name="width" value="0.1" units="cm"/>
      <inkml:brushProperty name="height" value="0.1" units="cm"/>
    </inkml:brush>
  </inkml:definitions>
  <inkml:trace contextRef="#ctx0" brushRef="#br0">17 48 9216,'-2'-1'780,"2"1"-520,-1-1 0,1 1 0,-1 0 0,0-1 0,1 1 0,-1 0-1,0 0 1,0 0 0,1 0 0,-1-1 0,0 1 0,1 0 0,-1 0 0,-1 1 0,2-1-156,-1 1 413,1-1-413,-1 0 0,1 1-1,0-1 1,0 0-1,0 0 1,0 1-1,-1-1 1,1 0-1,0 1 1,0-1-1,0 0 1,0 1-1,0-1 1,0 0-1,0 1 1,0-1 0,0 0-1,0 0 1,0 1-1,0-1 1,7 28 1302,-5-23-1637,9 22 840,23 43 0,-4-13-195,76 151 205,-98-195-530,1 1 1,0-2 0,1 1-1,1-1 1,-1-1-1,2 1 1,0-2-1,0 0 1,16 10 0,-26-19-31,-1 0 1,1 0 0,0 0-1,-1 0 1,1 0 0,0-1-1,-1 1 1,1-1 0,0 1 0,0-1-1,-1 0 1,1 0 0,0 0-1,0 0 1,0 0 0,0 0-1,-1 0 1,4-1 0,-3 0 17,0 0-1,-1 0 1,1 0 0,0 0 0,-1 0 0,1-1 0,-1 1-1,1 0 1,-1-1 0,1 1 0,-1-1 0,0 0 0,0 1 0,0-1-1,0 0 1,0 0 0,0-2 0,6-14 228,-2-1 1,-1 1-1,0-1 1,-1 0-1,0-32 1,-1 20-176,1-16-69,-2 1 1,-2-1 0,-2 1 0,-10-49 0,11 86-546,0 1 0,1-1 1,1 1-1,-1-1 0,1 0 0,2-11 0,-1 19 62,-1 0-1,1-1 1,0 1 0,-1 0-1,1 0 1,0 0-1,0 0 1,0 0-1,0 0 1,0 0 0,0 0-1,0 0 1,1 1-1,-1-1 1,0 0 0,0 1-1,1-1 1,-1 1-1,0-1 1,1 1-1,-1-1 1,0 1 0,2 0-1,1-1-436,14-4-3135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48.549"/>
    </inkml:context>
    <inkml:brush xml:id="br0">
      <inkml:brushProperty name="width" value="0.1" units="cm"/>
      <inkml:brushProperty name="height" value="0.1" units="cm"/>
    </inkml:brush>
  </inkml:definitions>
  <inkml:trace contextRef="#ctx0" brushRef="#br0">32 8 6400,'-9'-7'6112,"0"27"-4955,7-13-1011,-1-1 1,1 1 0,0 0-1,1 0 1,-2 14-1,3 39 433,0-36-389,4 234 343,5 153-261,-7-141-265,0-21 24,0-84-30,1 35 51,4-95-107,4 167-34,-2 58 85,0 7 45,4 18 183,-2-97-325,10 194 34,-9-230 91,9 25-57,-1-10 24,11 122-6,-18-224 72,3 63-56,9 86 78,5 28 103,-20-217-43,16 117-81,-16-151-31,20 156 244,-29-137 17,-1-81-318,1 1-305,-1 0 305,0 0-1,0 0 1,0 0-1,0 0 1,0 0-1,0 0 1,0 0 0,1 0-1,-1 0 1,0 0-1,0 0 1,0 0-1,0 0 1,0 0-1,0 0 1,0 0-1,0 0 1,0 0 0,1 0-1,-1 0 1,0 0-1,0 0 1,0 0-1,0 0 1,0 1-305,1-1 305,-1 0-1,0 0 1,0 0-1,0 0 1,0 0-1,0 0 1,0 1-1,0-1 1,0 0-1,4-11-2826,-3-7-983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0.285"/>
    </inkml:context>
    <inkml:brush xml:id="br0">
      <inkml:brushProperty name="width" value="0.1" units="cm"/>
      <inkml:brushProperty name="height" value="0.1" units="cm"/>
    </inkml:brush>
  </inkml:definitions>
  <inkml:trace contextRef="#ctx0" brushRef="#br0">71 1 7936,'-8'2'8825,"2"1"-8275,5-2-461,-1 0 0,0 0-1,1 0 1,-1 0-1,1 0 1,0 0 0,-1 1-1,1-1 1,0 1-1,0-1 1,0 1 0,0-1-1,-1 3 1,-10 22 468,6-6-418,0 1 1,2 0 0,1 1-1,0-1 1,1 33-1,1-18-118,1 18-1,12 98-1,-4-81 188,-1-8 280,19 83 0,-20-120-364,1-1 0,2-1 0,0 1 0,2-2-1,1 1 1,14 22 0,-17-34-48,0 0 1,1-1-1,0 0 0,0-1 0,1 0 0,1 0 0,0-1 1,0-1-1,1 0 0,17 8 0,-29-15-157,0-1 0,0 1 0,1-1 0,-1 1 0,0-1 0,0 0 0,1 0 0,-1 1 0,0-1 0,1 0 0,-1 0 1,0 0-1,1-1 0,-1 1 0,0 0 0,0 0 0,1-1 0,-1 1 0,0-1 0,0 1 0,2-2 0,0 1-876,-1-1 1,9-12-4788,-7 8 4787,4-10-3335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1.572"/>
    </inkml:context>
    <inkml:brush xml:id="br0">
      <inkml:brushProperty name="width" value="0.1" units="cm"/>
      <inkml:brushProperty name="height" value="0.1" units="cm"/>
    </inkml:brush>
  </inkml:definitions>
  <inkml:trace contextRef="#ctx0" brushRef="#br0">0 0 8192,'5'5'8351,"124"2"-4841,-110-6-4083,-10-1-1199,1 0 1,15-1-1,-12-3-2281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2.206"/>
    </inkml:context>
    <inkml:brush xml:id="br0">
      <inkml:brushProperty name="width" value="0.1" units="cm"/>
      <inkml:brushProperty name="height" value="0.1" units="cm"/>
    </inkml:brush>
  </inkml:definitions>
  <inkml:trace contextRef="#ctx0" brushRef="#br0">41 15 7552,'-1'1'392,"1"0"1,-1 1-1,1-1 0,-1 0 1,0 0-1,1 0 1,-1 0-1,0 0 0,0 0 1,0 0-1,0 0 1,0 0-1,-2 1 0,-7 9 680,8-7-917,-1 0 0,1 1 0,0-1 0,0 0 0,1 1 1,-1 0-1,1-1 0,0 1 0,0 0 0,1-1 0,-1 7 0,2 3 12,1 1 0,0-1-1,1 0 1,0 0-1,1 0 1,1 0 0,7 14-1,-12-27-135,1 0-1,-1 1 0,1-1 0,0 0 1,-1 0-1,1 1 0,0-1 0,0 0 0,0 0 1,0 0-1,0 0 0,0 0 0,0 0 1,0 0-1,0 0 0,0-1 0,0 1 0,1 0 1,-1-1-1,0 1 0,1 0 0,-1-1 1,0 0-1,1 1 0,-1-1 0,0 0 0,1 0 1,-1 0-1,1 0 0,-1 0 0,1 0 1,-1 0-1,0 0 0,1-1 0,-1 1 0,1 0 1,-1-1-1,2 0 0,1-1 108,-1 0 1,1-1-1,-1 1 0,0 0 0,0-1 1,0 0-1,0 0 0,0 0 0,0 0 1,-1 0-1,0 0 0,4-6 0,-4 4-65,0 0 0,0-1 0,-1 1 0,1-1-1,-1 1 1,0-1 0,-1 1 0,1-1 0,-1 1-1,0-1 1,-1 1 0,1-1 0,-1 1 0,0-1-1,0 1 1,-1-1 0,0 1 0,0 0 0,-4-8-1,1 4-226,0 0-1,-1 0 0,0 1 1,0 0-1,-1 0 0,0 1 1,0-1-1,-1 2 0,-14-11 1,18 15-962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4.259"/>
    </inkml:context>
    <inkml:brush xml:id="br0">
      <inkml:brushProperty name="width" value="0.1" units="cm"/>
      <inkml:brushProperty name="height" value="0.1" units="cm"/>
      <inkml:brushProperty name="color" value="#008C3A"/>
    </inkml:brush>
  </inkml:definitions>
  <inkml:trace contextRef="#ctx0" brushRef="#br0">1 0 7936,'5'4'7381,"3"11"-5283,0-2-1530,65 64 774,6 6-614,228 334-1902,-301-408 698,-5-6 184,1-1 0,0 1-1,0 0 1,0-1 0,0 1-1,0-1 1,0 0 0,0 0-1,1 0 1,-1 0 0,6 3 0,-8-5 197,1 0 1,-1 0 0,1 0 0,-1 1 0,0-1 0,1 0 0,-1 0-1,1 0 1,-1 0 0,1 0 0,-1 0 0,1 0 0,-1 0 0,0-1 0,1 1-1,-1 0 1,1 0 0,-1 0 0,1 0 0,-1-1 0,0 1 0,1 0 0,-1 0-1,0-1 1,1 1 0,-1 0 0,0-1 0,1 1 0,-1 0 0,0-1 0,1 1-1,-1 0 1,0-1 0,0 1 0,0-1 0,1 1 0,-1 0 0,0-1-1,0 0 1,8-14-3196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2.728"/>
    </inkml:context>
    <inkml:brush xml:id="br0">
      <inkml:brushProperty name="width" value="0.1" units="cm"/>
      <inkml:brushProperty name="height" value="0.1" units="cm"/>
    </inkml:brush>
  </inkml:definitions>
  <inkml:trace contextRef="#ctx0" brushRef="#br0">63 57 8320,'-2'0'522,"-1"0"1,0 0 0,1 0-1,-1 1 1,1-1-1,-1 1 1,0-1 0,1 1-1,-1 0 1,1 0-1,0 1 1,-1-1 0,1 0-1,-2 2 1,2-1-356,0 0 1,0 0-1,0 0 1,1 0-1,-1 0 1,1 0 0,0 0-1,0 0 1,-1 1-1,1-1 1,0 0-1,0 4 1,0 0-194,0 1 0,0-1 0,1 1 0,0-1 1,0 1-1,0-1 0,1 1 0,0-1 0,0 1 1,3 7-1,-3-11 29,0 1 1,1-1-1,-1 0 1,1 1-1,-1-1 0,1 0 1,0 0-1,0-1 1,0 1-1,1 0 1,4 4-1,-5-5 27,0-1 1,1 0-1,-1 0 0,0 1 1,1-2-1,-1 1 0,1 0 0,-1 0 1,1-1-1,-1 1 0,1-1 1,-1 0-1,1 0 0,-1 0 1,1 0-1,0 0 0,2-1 0,0 0 93,-1 0-1,1 0 0,0-1 0,-1 1 0,1-1 0,-1 0 0,0 0 0,1-1 0,-1 1 0,0-1 1,-1 0-1,1 0 0,0 0 0,-1-1 0,5-5 0,-6 6-35,1-1 0,-1 1 0,0 0-1,0-1 1,-1 1 0,1-1 0,-1 0 0,0 0 0,0 1-1,0-1 1,0 0 0,-1 0 0,0 0 0,0 0 0,0 0 0,0 0-1,0 0 1,-1 0 0,-1-5 0,0 2-44,0 0 1,-1 1-1,1-1 0,-1 1 0,-1-1 1,1 1-1,-1 0 0,-1 1 0,1-1 1,-1 1-1,-8-9 0,9 11-135,0 0-1,0 1 1,0-1-1,0 1 1,0 0 0,-1 0-1,1 0 1,-1 0-1,1 1 1,-1 0-1,0 0 1,1 0-1,-1 1 1,0-1 0,0 1-1,0 0 1,0 1-1,-6 0 1,10-1-79,-1 1-1,0-1 1,1 1 0,-1-1 0,1 1 0,-1 0 0,1 0 0,-1 0 0,1-1-1,-1 1 1,1 1 0,-3 1 0,4-3-1,0 1 0,-1 0-1,1-1 1,-1 1 0,1-1 0,0 1 0,-1 0-1,1-1 1,0 1 0,0 0 0,-1-1 0,1 1-1,0 0 1,0 0 0,0-1 0,0 1-1,0 0 1,0-1 0,0 1 0,0 0 0,0 0-1,0-1 1,1 1 0,-1 0 0,0-1 0,0 1-1,1 0 1,-1-1 0,0 1 0,1 0 0,-1-1-1,0 1 1,2 0 0,-2 0-58,1-1 1,-1 1-1,1-1 0,-1 1 0,1-1 1,0 1-1,-1-1 0,1 1 1,0-1-1,-1 0 0,1 1 0,0-1 1,1 1-1,18 0-3295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3.160"/>
    </inkml:context>
    <inkml:brush xml:id="br0">
      <inkml:brushProperty name="width" value="0.1" units="cm"/>
      <inkml:brushProperty name="height" value="0.1" units="cm"/>
    </inkml:brush>
  </inkml:definitions>
  <inkml:trace contextRef="#ctx0" brushRef="#br0">1 0 8448,'9'6'7734,"-9"-5"-7347,7 16 2242,-5-10-2320,0 0 1,-1 0 0,0 11 0,-1 27 321,-4 120-372,-1-90-3528,5-75 3213,0 0-1,0 0 1,0 0-1,0 1 1,0-1-1,0 0 1,0 0-1,0 0 0,0 0 1,0 0-1,0 1 1,0-1-1,0 0 1,0 0-1,0 0 1,0 0-1,0 0 1,0 1-1,0-1 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3.808"/>
    </inkml:context>
    <inkml:brush xml:id="br0">
      <inkml:brushProperty name="width" value="0.1" units="cm"/>
      <inkml:brushProperty name="height" value="0.1" units="cm"/>
    </inkml:brush>
  </inkml:definitions>
  <inkml:trace contextRef="#ctx0" brushRef="#br0">0 1 10368,'8'0'9216,"4"2"-5655,39 3-3763,44-3 928,-47-1-1725,1-1-4808,-40 0 3285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4.231"/>
    </inkml:context>
    <inkml:brush xml:id="br0">
      <inkml:brushProperty name="width" value="0.1" units="cm"/>
      <inkml:brushProperty name="height" value="0.1" units="cm"/>
    </inkml:brush>
  </inkml:definitions>
  <inkml:trace contextRef="#ctx0" brushRef="#br0">5 1 10752,'-4'3'6421,"3"4"-4599,5 12-2758,-3-15 1634,13 67-148,4 19-242,44 112-137,-44-130-502,-18-72 231,0 1-1,0-1 1,0 1-1,0-1 1,0 1-1,1-1 1,-1 1-1,0-1 1,0 1-1,0-1 0,1 0 1,-1 1-1,0-1 1,1 1-1,-1-1 1,0 0-1,1 1 1,-1-1-1,0 0 1,1 1-1,-1-1 0,1 0 1,-1 0-1,0 1 1,1-1-1,-1 0 1,1 0-1,-1 0 1,1 0-1,-1 0 1,1 1-1,-1-1 0,1 0 1,-1 0-1,1 0 1,-1 0-1,1 0 1,-1-1-1,1 1 1,-1 0-1,1 0 1,-1 0-1,0 0 0,1 0 1,-1-1-1,1 1 1,-1 0-1,1 0 1,-1-1-1,0 1 1,1 0-1,-1-1 1,0 1-1,1 0 0,-1-1 1,0 1-1,1-1 1,-1 1-1,0 0 1,1-2-1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4.632"/>
    </inkml:context>
    <inkml:brush xml:id="br0">
      <inkml:brushProperty name="width" value="0.1" units="cm"/>
      <inkml:brushProperty name="height" value="0.1" units="cm"/>
    </inkml:brush>
  </inkml:definitions>
  <inkml:trace contextRef="#ctx0" brushRef="#br0">1 11 7680,'0'0'107,"0"-1"0,0 1 0,0-1 0,0 1 0,0-1 0,0 1 0,0-1 0,1 1 0,-1 0 0,0-1 0,0 1 0,1-1 0,-1 1 0,0 0 0,1-1 0,-1 1 0,0 0 0,1-1 0,-1 1 0,0 0 0,1-1 0,-1 1 0,1 0 0,-1 0 0,0 0 0,1-1 0,-1 1 0,1 0 0,-1 0 0,1 0 0,0 0 0,0 0 61,0 0 0,0 0 1,0 1-1,1-1 0,-1 1 0,0-1 1,0 1-1,0-1 0,0 1 0,0-1 1,0 1-1,1 1 0,3 2 337,-1 1-1,1-1 0,-1 1 1,5 8-1,-1-2-36,-1 1 1,-1 0-1,0 0 1,0 1-1,6 23 0,1 22 204,-4 0 0,-2 1 0,0 86 0,-16 29-1926,-4-60-2622,11-102 2341,1 0 1,0 0-1,1 12 0,4 0-2139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7.872"/>
    </inkml:context>
    <inkml:brush xml:id="br0">
      <inkml:brushProperty name="width" value="0.1" units="cm"/>
      <inkml:brushProperty name="height" value="0.1" units="cm"/>
    </inkml:brush>
  </inkml:definitions>
  <inkml:trace contextRef="#ctx0" brushRef="#br0">23 174 7040,'-23'-12'9935,"28"5"-8820,9-1-545,0 1 1,1 0-1,29-9 0,-7 3-110,-22 9-378,0 0 1,0 0-1,1 2 0,21-2 0,-19 2 16,1 0 0,29-8-1,54-14 538,-63 16-470,-1 1-1,68-3 1,-69 7-8,342-17-61,-29 32 74,-120 16-207,69 2-39,-204-25 19,367 19 83,-286-9-10,-50-13-59,-72-2 97,107-9 181,-96 9-149,208-8 9,32-5 182,-204 12-319,79-4 34,175-3 229,-66 2 0,0 0-21,474 2 302,-483-4-434,-73 1-3,288 7-118,-382 3 53,108 1 0,115-1 37,-128 9 44,7 0-199,-110-12 200,222 4-4,-44-2-109,-151-3 35,475 1 177,-441 6-125,7 0-48,451-3 120,-281-6 0,223 6 192,-541-3-349,159 3 336,-112-1-154,107-12 1,7 0-29,-134 10-52,172-8-141,-88 2 62,-61 4 49,22-2-26,207-12 46,-197 12-63,123-4 67,0-1-16,88 2-45,-219 8-2,313 2 2,-123 1 20,-289-4-27,26 0-822,41 5-1,-66-5 456,1 1 0,-1-1-1,0 1 1,0-1 0,0 1-1,0-1 1,1 1 0,-1 0 0,0-1-1,0 1 1,0 0 0,1 2-1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9.375"/>
    </inkml:context>
    <inkml:brush xml:id="br0">
      <inkml:brushProperty name="width" value="0.1" units="cm"/>
      <inkml:brushProperty name="height" value="0.1" units="cm"/>
    </inkml:brush>
  </inkml:definitions>
  <inkml:trace contextRef="#ctx0" brushRef="#br0">172 1 2816,'-1'0'401,"-1"1"0,0 0 0,1-1 0,-1 1 1,1 0-1,0 0 0,-1 0 0,1 0 0,0 0 0,-1 0 0,1 0 1,-4 5 1253,4-6-1302,0 0 0,0 1 0,0-1 0,0 0 0,0 1 0,-1-1 0,1 0 0,0 0 0,0 0 0,0 0 0,0 0 0,-1 0 0,-1-1 0,-11 1 2337,-7 6-485,17-6-2090,-1 1-1,1 0 0,0 1 0,0-1 0,0 1 0,0-1 0,0 1 0,0 0 0,1 1 0,-1-1 0,1 1 0,-1-1 0,-3 6 0,2-2-108,0 1-1,1-1 1,0 1-1,1 0 1,0 0-1,0 1 1,0-1-1,1 1 0,0-1 1,0 1-1,1 0 1,0 0-1,0 15 1,2 1 0,1 0 0,1-1 0,8 34 1,-5-28 22,2-1 1,0 0 0,2 0-1,1-1 1,2-1-1,0 0 1,2 0 0,24 32-1,-21-36 140,58 79 217,-71-93-337,-4-7-31,0 1 1,-1-1-1,1 0 0,0 0 0,0 1 0,-1-1 0,1 0 0,0 0 0,0 0 0,0 0 0,1 0 0,-1 0 0,0 0 0,0 0 0,1 0 0,-1 0 0,0-1 1,1 1-1,0 0 0,-1-13-1421,3-5-3535,0 6 202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9:59.946"/>
    </inkml:context>
    <inkml:brush xml:id="br0">
      <inkml:brushProperty name="width" value="0.1" units="cm"/>
      <inkml:brushProperty name="height" value="0.1" units="cm"/>
    </inkml:brush>
  </inkml:definitions>
  <inkml:trace contextRef="#ctx0" brushRef="#br0">11 39 8960,'-11'20'8297,"11"-20"-8196,0 1 0,0-1 0,0 0 1,0 1-1,0-1 0,0 0 0,1 1 1,-1-1-1,0 0 0,0 1 0,0-1 1,0 0-1,1 1 0,-1-1 0,0 0 1,0 0-1,1 1 0,-1-1 0,0 0 1,0 0-1,1 1 0,-1-1 0,0 0 1,1 0-1,-1 0 0,0 1 0,1-1 1,-1 0-1,0 0 0,1 0 0,-1 0 0,0 0 1,1 0-1,-1 0 0,0 0 0,1 0 1,-1 0-1,1 0 0,-1 0 0,0 0 1,1 0-1,-1 0 0,1-1 0,10 0 13,1 0-1,-1-1 1,1-1 0,-1 0-1,0 0 1,0-1-1,19-11 1,26-8-5343,-20 16-2706,-19 3 4431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0.427"/>
    </inkml:context>
    <inkml:brush xml:id="br0">
      <inkml:brushProperty name="width" value="0.1" units="cm"/>
      <inkml:brushProperty name="height" value="0.1" units="cm"/>
    </inkml:brush>
  </inkml:definitions>
  <inkml:trace contextRef="#ctx0" brushRef="#br0">21 1 8704,'-15'2'8042,"15"-1"-7970,-1-1 0,1 0 0,-1 1 0,1-1 0,-1 1 0,1-1 0,0 1 0,-1 0 0,1-1 0,0 1 0,-1-1 0,1 1 0,0 0 0,0-1 0,-1 1 0,1 0 0,0-1 0,0 1 0,0-1 0,0 1 0,0 0 0,0-1 0,0 2 0,2 10 92,0 0 0,0-1 0,1 1 0,0 0 0,1-1-1,10 20 1,-5-9-116,33 86-2,29 68-50,-61-155 38,-4-10-10,0 1 1,6 18-1,-12-29-84,-1-1 0,1 0 0,0 0 0,0 1 0,1-1 1,-1 0-1,0 1 0,0-1 0,0 0 0,0 1 0,0-1 0,0 0 0,0 1 0,0-1 0,1 0 0,-1 0 0,0 1 1,0-1-1,0 0 0,0 0 0,1 1 0,-1-1 0,0 0 0,0 0 0,1 0 0,-1 1 0,0-1 0,1 0 0,-1 0 1,0 0-1,0 0 0,1 0 0,-1 0 0,0 1 0,1-1 0,-1 0 0,0 0 0,1 0 0,-1 0 0,0 0 1,1 0-1,-1 0 0,1-1 0,10-9-4052,-7 6 3367,8-8-3036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0.818"/>
    </inkml:context>
    <inkml:brush xml:id="br0">
      <inkml:brushProperty name="width" value="0.1" units="cm"/>
      <inkml:brushProperty name="height" value="0.1" units="cm"/>
    </inkml:brush>
  </inkml:definitions>
  <inkml:trace contextRef="#ctx0" brushRef="#br0">1 0 9216,'3'14'5878,"8"17"-3789,6 15-1715,-3 38 880,-5-29-348,-7-36-739,0 1 0,-1 31 0,-2-26-1191,1-25 823,1 1-1,-1-1 1,0 1 0,0-1-1,0 1 1,0-1 0,0 1-1,1-1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24.660"/>
    </inkml:context>
    <inkml:brush xml:id="br0">
      <inkml:brushProperty name="width" value="0.1" units="cm"/>
      <inkml:brushProperty name="height" value="0.1" units="cm"/>
      <inkml:brushProperty name="color" value="#008C3A"/>
    </inkml:brush>
  </inkml:definitions>
  <inkml:trace contextRef="#ctx0" brushRef="#br0">1 2 9216,'5'-1'360,"0"1"-1,0-1 1,0 1 0,0 1 0,1-1-1,-1 1 1,0 0 0,0 0 0,0 0 0,0 0-1,0 1 1,-1 0 0,1 0 0,0 1-1,-1-1 1,0 1 0,1 0 0,-1 0 0,0 0-1,0 1 1,-1-1 0,1 1 0,-1 0 0,0 0-1,5 7 1,75 139 1774,-59-103-1703,-2-2-160,-1 2-1,-2 0 0,-3 1 0,-1 1 0,-3 0 1,-2 1-1,-2 0 0,2 59 0,-9-56-136,-10 89 0,-9-48-1449,10-67-1121,-15 37-1,18-50-186,4-2-1777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1.279"/>
    </inkml:context>
    <inkml:brush xml:id="br0">
      <inkml:brushProperty name="width" value="0.1" units="cm"/>
      <inkml:brushProperty name="height" value="0.1" units="cm"/>
    </inkml:brush>
  </inkml:definitions>
  <inkml:trace contextRef="#ctx0" brushRef="#br0">0 1 8192,'0'6'6021,"1"0"-5658,1 1 0,0 0 1,-1-1-1,2 1 0,-1-1 0,1 0 1,0 0-1,7 10 0,-4-5-128,6 8 241,26 32 0,6 10-244,25 61-88,-54-95-90,2 4-1212,-16-30 1029,-1-1 0,0 0 0,0 1 0,1-1 0,-1 0 0,0 1 0,1-1 0,-1 0-1,0 1 1,1-1 0,-1 0 0,0 0 0,1 0 0,-1 1 0,0-1 0,1 0 0,-1 0 0,1 0 0,-1 0 0,0 0 0,1 0 0,-1 0 0,1 1 0,-1-1 0,1 0 0,-1-1 0,0 1 0,1 0 0,-1 0 0,1 0 0,-1 0 0,0 0 0,1 0 0,-1 0 0,1-1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1.711"/>
    </inkml:context>
    <inkml:brush xml:id="br0">
      <inkml:brushProperty name="width" value="0.1" units="cm"/>
      <inkml:brushProperty name="height" value="0.1" units="cm"/>
    </inkml:brush>
  </inkml:definitions>
  <inkml:trace contextRef="#ctx0" brushRef="#br0">1 0 7936,'4'0'866,"0"0"0,0 1 0,0-1 0,0 1 0,0 0 0,7 3 0,-4-1-260,-1 0-1,0 1 1,0 0-1,0 0 1,8 8-1,-2-1-201,-1 0 0,-1 1-1,0 0 1,-1 1 0,0 0-1,9 18 1,-6-6 378,0 0 1,13 46 0,-19-47-570,0 0 0,-2 0 1,0 1-1,-1 38 0,-16 221-1882,-3-170-5499,16-98 3915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4.302"/>
    </inkml:context>
    <inkml:brush xml:id="br0">
      <inkml:brushProperty name="width" value="0.1" units="cm"/>
      <inkml:brushProperty name="height" value="0.1" units="cm"/>
    </inkml:brush>
  </inkml:definitions>
  <inkml:trace contextRef="#ctx0" brushRef="#br0">1 256 7040,'19'0'6011,"1"2"-3408,22 0-1372,-16-3-353,49-10-1,-20 2-275,0 2 112,-10 0 276,64-1-1,133-5-185,-60 2-418,94 14-111,-85 1-241,228 2-30,-369-5-8,63-1 48,90 5 29,71 0-14,-2-24 9,-239 17-67,178-3-1,-19 2 0,-128-1 22,482-40 692,-96 17-541,-187 15-186,-112 4 8,192-15 144,203-8-22,-302 21-53,339-13 16,-120 18 13,-281 6-63,-50-2-47,356 14 370,-469-11-359,612 44 161,-245-38 37,-135 6-114,-73-1-23,1-8-90,107 6 124,-29-2 28,-120-5-85,74 15-7,13 0-87,-84-20 107,-59-1-89,95 10 0,-63 4 44,214-4 0,-38 0 75,-74 3-17,-172-11-58,156 3-48,17-1 112,-116-3-37,139 7-113,0 0 167,-34-14-113,4 0-107,118-16 243,-250 16-112,94-16 8,-109 13 27,-50 9 31,1 1 1,0 1 0,20 1 0,-2 0-161,-28-1-444,-1 1-1,1-1 1,0 1 0,0 0 0,4 2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5.837"/>
    </inkml:context>
    <inkml:brush xml:id="br0">
      <inkml:brushProperty name="width" value="0.1" units="cm"/>
      <inkml:brushProperty name="height" value="0.1" units="cm"/>
    </inkml:brush>
  </inkml:definitions>
  <inkml:trace contextRef="#ctx0" brushRef="#br0">52 92 5632,'0'-5'1412,"-1"-1"-1,0 0 1,0 1 0,0-1-1,-4-9 1,1 3-1221,3-2 890,1 13-867,0-1 0,0 1 1,0 0-1,-1-1 0,1 1 1,0-1-1,-1 1 1,1 0-1,0-1 0,-1 1 1,-1-2-1,2 3-132,0 0-1,0-1 1,0 1-1,0 0 1,0 0-1,0-1 1,0 1-1,0 0 1,-1 0-1,1-1 1,0 1 81,0 0-82,-1 0 1,1 0-1,0-1 1,0 1-1,0 0 1,-1 0 0,1 0-1,0 0 1,0 0-1,-1 0 1,1 0-1,0 0 1,0-1-1,-1 1 1,1 0-1,0 0 1,0 0-1,-1 0 1,1 0-1,0 0 1,0 0-1,-1 1 1,1-1-1,0 0 1,-1 0-1,-6 10 723,-3 24-1330,9-30 760,-1 8-231,0 1 1,0-1 0,2 0 0,0 21-1,9 50-30,-7-69 41,6 41-26,3 0 1,2-1-1,3 0 1,2-1-1,36 74 1,-44-107-5,1-1 1,27 35 0,-30-45-49,0 1 1,1-1-1,0 0 1,1-1-1,0 0 1,16 9-1,-19-13-354,-1-1-1,1 0 1,0-1 0,1 0 0,9 2-1,-10-3-412,0 0-1,0 0 1,0-1-1,-1 0 1,1 0-1,8-2 1,6-4-2993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6.902"/>
    </inkml:context>
    <inkml:brush xml:id="br0">
      <inkml:brushProperty name="width" value="0.1" units="cm"/>
      <inkml:brushProperty name="height" value="0.1" units="cm"/>
    </inkml:brush>
  </inkml:definitions>
  <inkml:trace contextRef="#ctx0" brushRef="#br0">19 20 7936,'0'-1'142,"0"1"0,0-1 0,0 1 0,0-1 0,0 0 0,-1 1 0,1-1 1,0 1-1,0-1 0,0 1 0,0-1 0,-1 1 0,1-1 0,0 1 0,-1-1 0,1 1 0,0-1 0,-1 1 1,1 0-1,-1-1 0,1 1 0,0-1 0,-1 1 0,1 0 0,-1-1 0,-10-6 4729,12 15-3922,2 1-330,0 0 0,9 16 0,5 12 105,6 40-193,26 146 0,-42-188-417,-4-21-47,-1 0 0,2 27-1,-3-40-219,-1 0 1,0 0-1,0 0 0,1 1 0,-1-1 0,1 0 0,-1 0 0,1 0 1,-1-1-1,1 1 0,1 1 0,23-4-10332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7.319"/>
    </inkml:context>
    <inkml:brush xml:id="br0">
      <inkml:brushProperty name="width" value="0.1" units="cm"/>
      <inkml:brushProperty name="height" value="0.1" units="cm"/>
    </inkml:brush>
  </inkml:definitions>
  <inkml:trace contextRef="#ctx0" brushRef="#br0">2 12 7808,'-1'-12'6085,"12"13"-4474,-3 1-1345,0 0 1,-1 1 0,1 0 0,0 0 0,-1 1-1,0-1 1,0 2 0,0-1 0,12 11-1,-11-7 59,1 1 0,-1 0 0,-1 0 0,0 1 0,0 0 0,6 12 0,-3 0 38,-1 1 1,-1-1 0,0 1-1,-2 1 1,-1-1 0,3 28-1,-8-51-362,3 25 136,0 32 0,-3-51-132,0 0-1,-1 1 1,0-1-1,0 0 1,0 0 0,-1 0-1,0 0 1,0 0-1,0 0 1,-6 9 0,-13 24-2667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7.951"/>
    </inkml:context>
    <inkml:brush xml:id="br0">
      <inkml:brushProperty name="width" value="0.1" units="cm"/>
      <inkml:brushProperty name="height" value="0.1" units="cm"/>
    </inkml:brush>
  </inkml:definitions>
  <inkml:trace contextRef="#ctx0" brushRef="#br0">93 24 8320,'-13'0'3567,"8"-1"-2329,1 1-1,-1 0 1,0 1-1,-7 0 1,11 0-1166,-1 0-1,0-1 1,0 1 0,1 0 0,-1 0-1,0 0 1,1 0 0,-1 0 0,1 0 0,-1 0-1,1 1 1,0-1 0,0 1 0,-3 2-1,1 1-5,0 0-1,0 0 1,1 0-1,0 0 0,0 0 1,0 0-1,0 1 0,1-1 1,0 1-1,-1 8 1,2-2-42,0 0 0,1 0 0,4 23 0,0-9-22,2 0 0,17 45 0,-23-68-3,1 0 1,-1 0-1,1 0 1,0 0-1,0-1 0,0 1 1,0 0-1,1-1 1,-1 1-1,0-1 1,1 0-1,5 3 1,-7-4 27,0 0 0,1-1 0,-1 1 0,1 0 0,-1-1 0,1 0 0,-1 1 0,1-1 0,-1 0 0,1 0 1,-1 0-1,1 0 0,-1 0 0,1 0 0,0 0 0,-1 0 0,1-1 0,-1 1 0,1-1 0,-1 1 0,0-1 0,1 1 0,-1-1 1,1 0-1,-1 0 0,0 0 0,0 0 0,1 0 0,0-1 0,9-11 346,0 0 1,-1-1-1,-1 0 0,0 0 1,12-28-1,-17 33-278,0 0 1,0 0-1,-1 0 0,0-1 1,-1 1-1,0-1 0,-1 0 1,0 1-1,0-16 1,-2 20-68,1-1 0,-1 1 0,0 0 0,0-1 0,-1 1 0,1 0 0,-1 0 0,0 0 0,-1 0 0,1 1 0,-1-1 0,0 1 0,0-1 0,0 1 0,-1 0 0,1 0 0,-1 0 0,0 1 1,-5-4-1,7 5-172,-1 0 1,1 0 0,-1 0 0,0 1-1,1-1 1,-1 1 0,0-1 0,0 1-1,0 0 1,0 0 0,0 1 0,0-1 0,0 0-1,0 1 1,0 0 0,-1 0 0,1 0-1,0 0 1,0 0 0,-3 1 0,5-1 73,1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8.475"/>
    </inkml:context>
    <inkml:brush xml:id="br0">
      <inkml:brushProperty name="width" value="0.1" units="cm"/>
      <inkml:brushProperty name="height" value="0.1" units="cm"/>
    </inkml:brush>
  </inkml:definitions>
  <inkml:trace contextRef="#ctx0" brushRef="#br0">171 23 8576,'-7'-4'596,"1"1"0,0 0 0,-1 1 0,0-1 0,0 1-1,1 0 1,-1 1 0,0 0 0,-1 0 0,-6 0 0,10 2-497,0-1 0,1 0 0,-1 1 0,1 0 0,-1 0-1,1 0 1,0 1 0,-1-1 0,1 1 0,0-1 0,0 1 0,0 0-1,0 0 1,0 1 0,0-1 0,1 1 0,-1-1 0,1 1 0,-1 0-1,1 0 1,-2 4 0,1-1-53,0-1 0,0 1 1,1 1-1,0-1 0,0 0 0,1 0 0,0 1 0,0-1 0,0 1 0,1-1 1,0 1-1,0 0 0,0-1 0,2 7 0,1 1 98,0 0 1,1 0-1,0-1 0,1 0 0,10 20 0,-11-26-66,0 1-1,1-1 1,0 0-1,0 0 1,1 0-1,0-1 1,0 0-1,0 0 1,1 0-1,10 6 0,-13-10-2,0 1-1,0-1 1,0-1-1,1 1 1,-1 0-1,1-1 1,-1 0-1,1 0 1,-1 0-1,1-1 1,0 1-1,-1-1 1,1 0-1,-1-1 1,1 1-1,0-1 0,-1 0 1,1 0-1,-1 0 1,9-4-1,-6 2 128,-1-1 0,1 0 0,-1 0-1,0 0 1,0-1 0,0 0-1,0 0 1,-1-1 0,0 1 0,0-1-1,-1 0 1,1 0 0,-1-1 0,4-9-1,-6 11-133,0 0 0,0-1 0,0 0 0,0 1 0,-1-1 0,0 0 0,-1 0-1,1 0 1,-1 0 0,0 1 0,0-1 0,-1 0 0,0 0 0,0 0 0,0 0 0,-1 1 0,0-1-1,0 1 1,-3-6 0,2 6-76,0 1 0,0-1 1,0 1-1,-1 0 0,0 1 0,0-1 0,0 1 0,0-1 0,-1 1 0,1 0 0,-1 1 1,0-1-1,0 1 0,0 0 0,0 0 0,-7-1 0,-4-1-627,1 1-1,-1 1 0,1 0 1,-22 0-1,28 2-660,-25 2-266,24 0-2332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08.892"/>
    </inkml:context>
    <inkml:brush xml:id="br0">
      <inkml:brushProperty name="width" value="0.1" units="cm"/>
      <inkml:brushProperty name="height" value="0.1" units="cm"/>
    </inkml:brush>
  </inkml:definitions>
  <inkml:trace contextRef="#ctx0" brushRef="#br0">5 0 8704,'-4'1'9791,"11"1"-9468,1 0 0,0 1-1,-1 0 1,0 1 0,0-1-1,0 1 1,0 1 0,0-1-1,11 12 1,-10-8-155,0 1-1,-1 0 1,0 0-1,0 1 1,-1 0 0,6 12-1,6 17 618,-1 1 0,15 51 0,-26-69-627,-1 0 0,-1 0 0,-1 0 0,-1 1 0,-1 0 1,-2 26-1,-30 134-126,10-75 53,6-32-533,-5 23-3733,21-77 1653,-1-21 2368,0-1 1,0 1-1,0-1 1,0 1-1,0 0 1,0-1-1,1 1 1,-1-1-1,0 1 1,1-1-1,-1 1 1,0-1-1,1 1 1,-1-1-1,0 1 1,1-1-1,-1 1 1,1-1-1,-1 1 1,1-1-1,-1 0 1,1 1-1,-1-1 1,1 0-1,-1 0 0,1 1 1,0-1-1,-1 0 1,1 0-1,-1 0 1,1 0-1,1 0 1,14-3-4166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13.845"/>
    </inkml:context>
    <inkml:brush xml:id="br0">
      <inkml:brushProperty name="width" value="0.1" units="cm"/>
      <inkml:brushProperty name="height" value="0.1" units="cm"/>
    </inkml:brush>
  </inkml:definitions>
  <inkml:trace contextRef="#ctx0" brushRef="#br0">4 32 7808,'-3'12'11503,"5"-11"-11254,1-1-1,0 1 0,-1-1 0,1 0 0,0 0 0,-1 0 1,1 0-1,2-1 0,4 0 14,30-1 222,0-2 0,66-15 0,-79 13-288,-9 2-59,-7 2 297,1 0-1,0 0 1,16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1.033"/>
    </inkml:context>
    <inkml:brush xml:id="br0">
      <inkml:brushProperty name="width" value="0.1" units="cm"/>
      <inkml:brushProperty name="height" value="0.1" units="cm"/>
      <inkml:brushProperty name="color" value="#E71224"/>
    </inkml:brush>
  </inkml:definitions>
  <inkml:trace contextRef="#ctx0" brushRef="#br0">4 1038 8320,'-4'3'8330,"20"-3"-6159,-13 0-2072,-1-1 0,1 1 1,-1-1-1,1 1 0,-1-1 1,1 0-1,-1 0 0,0 0 1,0-1-1,1 1 0,-1 0 1,0-1-1,0 1 0,0-1 0,-1 0 1,3-2-1,3-4 204,0 0 0,7-13 0,-4 5-52,0-1-1,-2-1 1,0 1-1,-1-2 1,-1 1-1,6-27 1,-4 2-11,4-74 1,-11 25-134,-14-126 1,10 180-163,-3-18-139,-2 0 0,-27-98 0,35 152 185,-1-3-53,0 1 0,-1-1-1,0 0 1,0 1 0,0-1 0,0 1 0,0 0-1,-1 0 1,0-1 0,-6-6 0,9 11 56,-1 0 0,1 0 1,0 0-1,0 0 0,0 0 0,-1 0 0,1-1 1,0 1-1,0 0 0,0 0 0,-1 0 1,1 0-1,0 0 0,0 0 0,-1 0 0,1 0 1,0 0-1,0 0 0,0 0 0,-1 0 0,1 0 1,0 0-1,0 0 0,-1 0 0,1 0 0,0 1 1,0-1-1,0 0 0,-1 0 0,1 0 1,0 0-1,0 0 0,-1 1 0,-4 8-86,-1 11 22,6-19 61,-3 22-30,1 1 1,1-1-1,4 46 1,-1-25 21,17 233-111,34 105 198,38-34-236,10-79 236,-38-135-150,-50-109 126,0 0 1,2-2 0,21 27-1,-36-49-41,0-1-1,1 0 0,-1 1 1,0-1-1,0 1 1,0-1-1,1 0 0,-1 1 1,0-1-1,0 0 0,1 1 1,-1-1-1,0 0 0,1 0 1,-1 1-1,1-1 1,-1 0-1,0 0 0,1 0 1,-1 1-1,1-1 0,-1 0 1,0 0-1,1 0 1,-1 0-1,1 0 0,-1 0 1,1 0-1,-1 0 0,0 0 1,1 0-1,-1 0 0,1 0 1,-1 0-1,0 0 1,1 0-1,-1-1 0,1 1 1,-1 0-1,0 0 0,1 0 1,-1-1-1,1 1 0,-1 0 1,0 0-1,1-1 1,-1 1-1,0 0 0,0-1 1,1 1-1,-1 0 0,0-1 1,0 1-1,1 0 1,-1-1-1,0 1 0,0-1 1,0 1-1,0-1 0,0 1 1,2-4-6,-1 1 0,0-1 1,0 0-1,-1 1 0,1-1 0,-1-4 1,0 2-9,0 1 0,-1-1 0,0 1 0,0 0 0,-1-1-1,1 1 1,-3-6 0,-1-1-30,-13-36-475,-27-52 0,-30-39 63,63 118 447,-7-10 46,-32-38 0,23 31-206,26 36 146,1-1 0,-1 1 0,1 0 0,0 0-1,-1-1 1,1 1 0,0-1 0,1 1 0,-2-6 0,2 6 36,0 1 0,0-1-1,0 0 1,0 1 0,0-1 0,1 0 0,-1 1 0,1-1 0,-1 0 0,1 1-1,-1-1 1,1 1 0,0-1 0,0 1 0,0-1 0,2-2 0,13-12 20,0 0-1,1 0 1,1 2 0,22-15 0,4-3-1006,-30 22 220,-4 3-1454,-1-1 0,11-10 0,-7 3-1974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15.032"/>
    </inkml:context>
    <inkml:brush xml:id="br0">
      <inkml:brushProperty name="width" value="0.1" units="cm"/>
      <inkml:brushProperty name="height" value="0.1" units="cm"/>
    </inkml:brush>
  </inkml:definitions>
  <inkml:trace contextRef="#ctx0" brushRef="#br0">3 84 8192,'-2'-4'10555,"6"-6"-8519,8-9-2244,-8 13 289,1 0 0,-1 0 0,1 1-1,0 0 1,10-8 0,-14 12-32,0 0 1,1 0-1,-1 0 1,1 0-1,-1 0 1,1 1-1,-1-1 1,1 0-1,0 1 1,-1-1-1,1 1 1,0 0-1,-1-1 1,1 1-1,0 0 1,0 0-1,-1 0 1,1 0-1,0 0 1,0 1-1,-1-1 1,1 1-1,0-1 1,-1 1-1,1-1 1,-1 1-1,1 0 1,2 2-1,2 1 137,-1 1-1,0 0 0,0 0 1,0 1-1,-1-1 1,1 1-1,-1 0 0,-1 0 1,1 0-1,-1 1 0,3 8 1,1 8 116,10 47 1,-14-52-210,17 142 197,-5-33-356,-13-115 59,1 0 0,1-1 0,0 1 0,1-1 1,0 0-1,8 12 0,-11-20-2,0 0 0,0-1 0,1 1 0,-1-1 0,0 0 0,1 0 0,-1 0 0,1 0 0,0 0 0,0 0 1,-1-1-1,1 1 0,0-1 0,1 0 0,-1 0 0,0 0 0,0 0 0,0-1 0,0 1 0,1-1 0,-1 0 0,0 0 0,5 0 0,7-1 3,0-1 0,-1 0-1,26-8 1,-10 1-191,35-14 1,-27 5-4648,-29 13 2134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16.219"/>
    </inkml:context>
    <inkml:brush xml:id="br0">
      <inkml:brushProperty name="width" value="0.1" units="cm"/>
      <inkml:brushProperty name="height" value="0.1" units="cm"/>
    </inkml:brush>
  </inkml:definitions>
  <inkml:trace contextRef="#ctx0" brushRef="#br0">75 56 7552,'0'-1'323,"0"-1"0,0 0 0,0 1 1,0-1-1,-1 0 0,1 1 0,-1-1 0,1 0 0,-1 1 1,1-1-1,-1 1 0,0-1 0,0 1 0,0 0 1,0-1-1,0 1 0,0 0 0,0-1 0,0 1 1,-1 0-1,1 0 0,0 0 0,-1 0 0,-2-1 1,4 2-170,-1 0 1,0 0 0,1 0 0,-1 0 0,1 0 0,-1 0 0,1 1 0,-1-1 0,0 0 0,1 0 0,-1 1 0,1-1 0,-1 0 0,1 1 0,-1-1 0,1 1 0,-1-1-1,1 0 1,0 1 0,-1-1 0,1 1 0,0-1 0,-1 1 0,1-1 0,0 1 0,-1-1 0,1 1 0,0 0 0,0 0 0,-9 21 71,8-7-105,0 0 0,1 0 0,1 0 0,4 24 0,-1-8-118,24 147 107,-20-147 64,1 0 0,1-1 0,24 48-1,-32-73-152,0 0 1,1-1-1,-1 0 0,1 1 0,0-1 0,0 0 0,1 0 0,-1-1 1,1 1-1,0-1 0,0 0 0,0 0 0,1 0 0,-1 0 0,1-1 1,-1 0-1,1 1 0,0-2 0,0 1 0,0-1 0,0 1 0,0-2 1,0 1-1,0 0 0,0-1 0,0 0 0,10-1 0,-7 0 94,0 1-1,0-2 0,0 1 0,0-1 0,0 0 1,-1-1-1,1 0 0,-1 0 0,13-8 0,-15 7-39,0 1-1,-1-1 0,1 0 0,-1 0 1,0 0-1,0 0 0,0-1 0,-1 0 1,0 0-1,0 0 0,0 0 0,0 0 1,-1 0-1,3-9 0,-1-1 35,-1 0 0,-1-1 0,0 1 0,-1-1 0,0 1 0,-1-1-1,-1 1 1,-1-1 0,0 1 0,-1 0 0,0 0 0,-2 0 0,-10-27 0,6 23-103,-1 0 0,0 1-1,-2 1 1,0 0 0,-1 0 0,0 1 0,-1 0 0,-1 2 0,-32-25 0,35 30-165,-1 1 0,-1 0 0,1 1 0,-1 0 0,-17-4 0,21 7-343,0 1 1,0 1 0,0 0-1,-1 0 1,1 1 0,-1 0-1,1 1 1,-15 2 0,23-2 76,0 0 1,1 0-1,-1 1 1,0-1 0,0 1-1,1-1 1,-1 1-1,1-1 1,-1 1-1,0 0 1,-1 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17.268"/>
    </inkml:context>
    <inkml:brush xml:id="br0">
      <inkml:brushProperty name="width" value="0.1" units="cm"/>
      <inkml:brushProperty name="height" value="0.1" units="cm"/>
    </inkml:brush>
  </inkml:definitions>
  <inkml:trace contextRef="#ctx0" brushRef="#br0">16 150 8960,'-15'-2'11567,"15"1"-11319,2-14 3207,2 1-4059,-2 7 712,1 0 0,1 1 1,-1-1-1,1 1 0,0 0 0,1 0 0,0 0 1,0 1-1,0 0 0,0-1 0,1 2 0,0-1 1,0 1-1,12-7 0,-11 7 38,1 0-1,1 0 1,-1 1 0,0 0-1,1 1 1,0 0-1,0 0 1,-1 1 0,1 0-1,0 0 1,18 2 0,-19 0-84,1 1 0,0 0 0,-1 0 0,0 1 1,1 0-1,-1 0 0,0 1 0,-1 0 1,1 1-1,-1 0 0,0 0 0,0 0 0,0 1 1,-1 0-1,1 0 0,-2 1 0,1-1 0,-1 1 1,0 1-1,0-1 0,-1 1 0,0-1 1,0 1-1,-1 1 0,0-1 0,3 13 0,5 36-57,7 112-1,-3-20 73,-12-120-84,-2-20-39,0 0 0,3 15 1,-3-22 33,0 0 1,-1-1-1,1 1 1,0 0-1,0 0 0,1-1 1,-1 1-1,0 0 1,1-1-1,-1 1 1,0-1-1,1 0 0,0 0 1,-1 1-1,1-1 1,0 0-1,0 0 1,-1 0-1,1-1 0,3 2 1,-3-1 10,1-1 1,-1 1-1,1 0 1,0-1-1,0 0 1,-1 0 0,1 0-1,0 0 1,-1 0-1,1 0 1,0-1-1,-1 1 1,1-1-1,0 0 1,2-1-1,35-19 529,47-35 0,-18 11-789,-65 43-152,0-1 1,0 0-1,0-1 1,-1 1-1,4-4 1,6-10-5550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28.808"/>
    </inkml:context>
    <inkml:brush xml:id="br0">
      <inkml:brushProperty name="width" value="0.1" units="cm"/>
      <inkml:brushProperty name="height" value="0.1" units="cm"/>
    </inkml:brush>
  </inkml:definitions>
  <inkml:trace contextRef="#ctx0" brushRef="#br0">134 988 7552,'-14'12'11386,"28"-11"-10481,-11-1-837,1 0 0,-1 1 0,0-1 0,0-1 0,1 1 0,3-1 0,1-2 24,0 1-1,-1-1 1,0 0-1,0-1 1,0 0-1,0 0 1,-1-1-1,1 1 1,-1-1-1,0-1 1,-1 1-1,1-1 0,-1 0 1,0 0-1,0-1 1,7-13-1,2-8-21,-1-1 0,18-58-1,-25 67-3,3-7-33,-1-1 0,-2 1 1,-1-1-1,-1 0 0,-1 0 1,-2-1-1,-1-31 0,-2 44-5,-1-1 0,-1 0 0,0 1-1,-1 0 1,0 0 0,-9-16 0,-6-8-189,-26-39-1,27 51 48,-1 1 0,-2 1-1,0 1 1,-2 1 0,0 1 0,-53-38-1,72 58 88,-20-13-42,24 15 67,0 0-1,0 1 1,-1-1 0,1 1-1,0-1 1,-1 1 0,1 0-1,0-1 1,-1 1-1,1 0 1,0 0 0,-1 0-1,1 0 1,0 0 0,-1 0-1,1 0 1,-2 1 0,3-1-6,-1 1 0,0-1 1,1 0-1,-1 1 1,1-1-1,-1 0 1,1 1-1,-1-1 0,1 1 1,0-1-1,-1 1 1,1-1-1,0 1 0,-1-1 1,1 1-1,0 0 1,-1-1-1,1 1 0,0-1 1,0 1-1,0 0 1,0-1-1,-1 2 0,3 18-119,1 0 92,2 0-1,0-1 0,1 1 1,12 24-1,43 75 45,-26-54-16,105 247 5,-51-105 52,-46-117-98,4-2 0,109 152 0,-153-237 45,-1 0 0,1 0-1,0 0 1,0 0 0,0 0-1,6 4 1,-9-7 5,1 0 0,-1 1 0,1-1 0,-1 0 0,1 0 0,-1 0-1,1 1 1,-1-1 0,1 0 0,-1 0 0,1 0 0,-1 0 0,1 0 0,-1 0 0,1 0 0,-1 0 0,1 0 0,-1 0 0,1 0 0,-1-1 0,1 1 0,0 0-1,0-1 6,-1 0-1,1 1 0,0-1 0,-1 0 1,1 0-1,-1 0 0,1 1 0,-1-1 1,0 0-1,1 0 0,-1 0 0,0 0 1,1 0-1,-1 0 0,0 0 0,0 0 0,0-1 1,1-5 4,-1 0 0,0 0 0,-1 0 1,1 0-1,-1 0 0,-1 1 1,1-1-1,-1 0 0,0 1 0,-1-1 1,0 1-1,-4-9 0,-6-5 36,0 1 0,-20-24 0,8 12-30,-87-95-519,111 125 369,11-4-70,-5-1 293,1 0 0,-1-1-1,0 1 1,-1-1-1,1-1 1,-1 1 0,-1 0-1,1-1 1,1-8-1,4-13 154,6-32 0,-6 8-442,-1 7-1957,4 1-3782,-4 26 1730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29.379"/>
    </inkml:context>
    <inkml:brush xml:id="br0">
      <inkml:brushProperty name="width" value="0.1" units="cm"/>
      <inkml:brushProperty name="height" value="0.1" units="cm"/>
    </inkml:brush>
  </inkml:definitions>
  <inkml:trace contextRef="#ctx0" brushRef="#br0">9 0 7936,'-8'4'7892,"8"-5"-7766,3 18 1989,2-3-1848,0 0 0,4 22 0,-2-8-226,8 34 31,-7-28-59,0-1 0,3 1-1,18 40 1,-27-69-52,7 10-621,-8-15 605,-1 0 0,0 1 0,0-1 0,1 0 0,-1 0 0,0 0 0,1 0 0,-1 0 1,0 1-1,0-1 0,1 0 0,-1 0 0,0 0 0,1 0 0,-1 0 0,0 0 0,1 0 0,-1 0 0,0 0 0,1-1 0,-1 1 0,0 0 0,1 0 0,-1 0 0,0 0 0,0 0 0,1 0 0,-1-1 0,0 1 0,1 0 0,-1 0 0,0 0 1,0-1-1,1 1 0,-1 0 0,0 0 0,0-1 0,0 1 0,0 0 0,1 0 0,-1-1 0,0 1 0,0 0 0,0-1 0,0 1 0,0 0 0,0-1 0,0 1 0,6-24-4913,-3 9 630,2-5 562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29.742"/>
    </inkml:context>
    <inkml:brush xml:id="br0">
      <inkml:brushProperty name="width" value="0.1" units="cm"/>
      <inkml:brushProperty name="height" value="0.1" units="cm"/>
    </inkml:brush>
  </inkml:definitions>
  <inkml:trace contextRef="#ctx0" brushRef="#br0">5 1 9728,'-4'2'8591,"5"5"-8475,0 1-1,1 0 0,0 0 1,1-1-1,6 15 0,3 8-81,78 205-962,-89-231 494,2 2 211,-1 0-1,1-1 1,5 8 0,-8-12 46,1 0 0,0 0 0,-1 0 0,1 0 0,0 0 0,0-1 0,0 1 0,0 0 0,0-1 0,0 1 0,1 0 0,-2-1-41,1 0 0,0 1 0,-1-1 0,1 0 0,-1 0 0,1 0 0,-1 0 0,1 0 0,-1 0 0,1 0 0,-1 0 0,1-1 0,0 1 0,-1 0 0,1 0 0,-1 0 0,4-3-1526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30.296"/>
    </inkml:context>
    <inkml:brush xml:id="br0">
      <inkml:brushProperty name="width" value="0.1" units="cm"/>
      <inkml:brushProperty name="height" value="0.1" units="cm"/>
    </inkml:brush>
  </inkml:definitions>
  <inkml:trace contextRef="#ctx0" brushRef="#br0">49 2 7424,'-7'-2'3696,"7"3"-3596,-10 8 2817,7-5-2639,0-1-1,1 1 1,0 0-1,-1-1 1,-1 7-1,0 3-36,1 0 0,0 0 0,1 0 0,0 17-1,3 54 217,-1-72-363,31 253 1458,-18-200-1161,2 0 0,45 121 0,-48-159-245,0 0 0,2-1 0,27 39 1,-31-51-95,1-1 0,0 0 0,1-1 1,1 0-1,-1-1 0,2 0 0,20 12 1,-22-16-51,7 4 77,21 10 0,-34-18-148,-1-1 0,0-1 0,1 1 0,-1-1 1,1 1-1,-1-2 0,1 1 0,0-1 0,7 0 1,-11 0-82,-1 0 1,1 0 0,0-1 0,-1 1-1,1-1 1,0 1 0,-1-1 0,1 0-1,-1 1 1,1-1 0,-1 0 0,1 0-1,-1 0 1,0 0 0,1 0 0,-1-1-1,0 1 1,0 0 0,0-1 0,0 1-1,0 0 1,0-1 0,1-1-1,0-3-890,0 0-1,0-1 0,-1 1 1,2-12-1,-1 10-56,2-21-2641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30.697"/>
    </inkml:context>
    <inkml:brush xml:id="br0">
      <inkml:brushProperty name="width" value="0.1" units="cm"/>
      <inkml:brushProperty name="height" value="0.1" units="cm"/>
    </inkml:brush>
  </inkml:definitions>
  <inkml:trace contextRef="#ctx0" brushRef="#br0">42 0 8960,'0'0'2981,"0"13"384,-21 246 2624,1-1-5679,20-241-386,1 35-462,0-48 173,-1 0 0,1 0 0,0 0 1,0 0-1,1 0 0,-1 0 1,1 0-1,0 0 0,4 6 0,-6-10 293,0 1 0,1-1-1,-1 0 1,0 1 0,0-1-1,1 0 1,-1 1 0,0-1-1,1 0 1,-1 0-1,0 0 1,1 1 0,-1-1-1,1 0 1,-1 0 0,0 0-1,1 1 1,-1-1 0,0 0-1,1 0 1,-1 0 0,1 0-1,-1 0 1,1 0-1,-1 0 1,0 0 0,1 0-1,-1 0 1,1 0 0,-1 0-1,0-1 1,1 1 0,0 0-1,0-1-192,-1 1-1,1-1 1,0 1 0,0-1-1,-1 0 1,1 0-1,0 1 1,-1-1 0,1 0-1,-1 0 1,1 0-1,-1 0 1,2-1 0,2-12-3127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31.060"/>
    </inkml:context>
    <inkml:brush xml:id="br0">
      <inkml:brushProperty name="width" value="0.1" units="cm"/>
      <inkml:brushProperty name="height" value="0.1" units="cm"/>
    </inkml:brush>
  </inkml:definitions>
  <inkml:trace contextRef="#ctx0" brushRef="#br0">10 1 10240,'-9'14'6212,"8"-11"-5705,1-2-347,1 0 0,-1-1 0,0 1-1,0 0 1,1 0 0,-1 0 0,1-1-1,-1 1 1,0 0 0,1 0 0,0-1-1,-1 1 1,1 0 0,-1-1 0,1 1-1,0-1 1,-1 1 0,1-1 0,0 1-1,0 0 1,15 9 178,0-1-1,0 0 1,23 8 0,25 13 50,-35-13-345,-2 0 1,0 2 0,-1 1 0,43 42-1,-26-16-49,70 70-153,-57-69-1380,-18-18-2250,-35-28 3316,-3 0 278,1-1 0,-1 1 0,1-1 0,-1 1 0,1-1 0,-1 0 0,1 1 0,-1-1 0,1 0 0,0 1 0,-1-1-1,1 0 1,0 0 0,-1 1 0,1-1 0,0 0 0,-1 0 0,1 0 0,0 0 0,-1 0 0,1 0 0,0 0 0,-1 0 0,2-1 0,7-5-3522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31.398"/>
    </inkml:context>
    <inkml:brush xml:id="br0">
      <inkml:brushProperty name="width" value="0.1" units="cm"/>
      <inkml:brushProperty name="height" value="0.1" units="cm"/>
    </inkml:brush>
  </inkml:definitions>
  <inkml:trace contextRef="#ctx0" brushRef="#br0">0 2 9728,'2'0'353,"-1"-1"0,1 1 1,-1 0-1,1-1 0,-1 1 1,1 0-1,0 0 0,-1 0 1,1 0-1,-1 0 0,1 1 1,0-1-1,-1 0 0,1 1 1,-1-1-1,1 1 0,-1 0 1,0-1-1,2 2 0,28 16 1124,-31-18-1466,22 17 512,-1 0-1,-1 2 1,0 0-1,24 33 1,-15-19 21,98 118 1568,-115-137-1972,-1 1 0,0 1 0,-1 0 0,0 0 0,-2 1 0,0 0 0,-1 1-1,0 0 1,-2 0 0,0 0 0,-1 1 0,1 18 0,-1 1-253,-3-1 1,-1 1-1,-2-1 0,-1 1 1,-2-1-1,-2 0 0,-20 67 1,-2-21-2800,29-69 989,0-14 1850,0 1 0,0-1 0,0 0 0,0 0 0,0 0 0,0 1 1,0-1-1,0 0 0,0 0 0,0 0 0,1 0 0,-1 1 0,0-1 0,3 2-1094,-3-2 1094,0 0 0,0 0 0,0 0 0,1 0 0,-1 0 1,0 0-1,0 0 0,0 0 0,1 0 0,-1 0 0,0 0 0,0-1 0,0 1 0,1 0 0,-1 0 0,0 0 0,0 0 0,0 0 0,0 0 1,2-2-658,9-9-3648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1.650"/>
    </inkml:context>
    <inkml:brush xml:id="br0">
      <inkml:brushProperty name="width" value="0.1" units="cm"/>
      <inkml:brushProperty name="height" value="0.1" units="cm"/>
      <inkml:brushProperty name="color" value="#E71224"/>
    </inkml:brush>
  </inkml:definitions>
  <inkml:trace contextRef="#ctx0" brushRef="#br0">41 7 7552,'-8'-7'6533,"-4"12"-3259,11-5-3223,0 0 0,0 0-1,0 0 1,1 0-1,-1 0 1,0 1-1,0-1 1,0 0-1,1 1 1,-1-1 0,0 0-1,1 1 1,-1-1-1,0 1 1,1-1-1,-1 1 1,0 0-1,1-1 1,-1 1-1,1 0 1,-1-1 0,1 1-1,0 0 1,-1-1-1,1 1 1,0 0-1,-1 0 1,1 0-1,0-1 1,-1 3 0,1 1-64,-1 1 0,0 0 1,1 9-1,0-11 107,1 47-3,2-1-1,14 78 1,-13-108-204,2 1 1,0-1-1,1-1 0,1 1 0,0-1 1,16 24-1,1-1-5156,-17-30 1333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32.817"/>
    </inkml:context>
    <inkml:brush xml:id="br0">
      <inkml:brushProperty name="width" value="0.1" units="cm"/>
      <inkml:brushProperty name="height" value="0.1" units="cm"/>
    </inkml:brush>
  </inkml:definitions>
  <inkml:trace contextRef="#ctx0" brushRef="#br0">23 25 7424,'-23'-24'10671,"23"36"-9721,3 25-586,1 0 0,1 0-1,19 62 1,-9-39-193,-9-32-115,94 355 267,-41-125-368,-43-176 101,-2-10 25,17 75-2,24 167-226,-30-144 70,38 237 231,-19-85-110,-8-69-173,28 94 65,-24-150 112,-12-56-72,55 162 0,7 8 124,-48-156-83,75 376-17,-85-333 0,21 139 0,59 215 0,21-120-64,-40-133 207,-44-128-222,-21-93 79,7 30 0,-28-92 21,-6-14-75,0 0 0,0 1 0,0-1 0,0 0 0,-1 1 0,2 3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7.012"/>
    </inkml:context>
    <inkml:brush xml:id="br0">
      <inkml:brushProperty name="width" value="0.1" units="cm"/>
      <inkml:brushProperty name="height" value="0.1" units="cm"/>
      <inkml:brushProperty name="color" value="#E71224"/>
    </inkml:brush>
  </inkml:definitions>
  <inkml:trace contextRef="#ctx0" brushRef="#br0">14 20 8448,'-13'-19'12042,"22"37"-9957,-6-9-1780,1-1 1,1 0-1,6 9 1,23 30 186,-3 2 0,-1 0 0,39 94 0,74 233 116,-133-343-566,-7-20-156,1-1 1,5 13-1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7.375"/>
    </inkml:context>
    <inkml:brush xml:id="br0">
      <inkml:brushProperty name="width" value="0.1" units="cm"/>
      <inkml:brushProperty name="height" value="0.1" units="cm"/>
      <inkml:brushProperty name="color" value="#E71224"/>
    </inkml:brush>
  </inkml:definitions>
  <inkml:trace contextRef="#ctx0" brushRef="#br0">9 207 9728,'-9'-12'7061,"9"11"-6715,0 0 1,0 0 0,1 0-1,-1-1 1,0 1 0,1 0-1,-1 0 1,0 0 0,1 0-1,-1 0 1,1 0 0,1-2-1,1 2-98,1 0 0,-1 0 0,1 0-1,0 1 1,-1-1 0,1 1-1,0 0 1,0 0 0,6 1 0,6 0 272,24-2 196,0-3 0,70-14 0,76-31-310,-141 35-452,30-9-644,2 3-1,79-10 1,-39 15-5497,-60 13 572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8.261"/>
    </inkml:context>
    <inkml:brush xml:id="br0">
      <inkml:brushProperty name="width" value="0.1" units="cm"/>
      <inkml:brushProperty name="height" value="0.1" units="cm"/>
      <inkml:brushProperty name="color" value="#E71224"/>
    </inkml:brush>
  </inkml:definitions>
  <inkml:trace contextRef="#ctx0" brushRef="#br0">174 63 7424,'4'-14'2685,"-4"12"-2300,0 0 0,1 0 0,0 0 0,-1-1 0,1 1 0,0 0-1,0 0 1,0 0 0,0 0 0,0 1 0,0-1 0,1 0 0,6-6 2446,-8 8-2643,1 0 0,-1-1 0,0 1 0,0-1 0,0 1 1,1-1-1,-1 1 0,0-1 0,0 1 0,0-1 0,0 1 0,0-1 0,0 0 1,0 1-1,0-1 0,-1 0-56,1 1 0,-1-1 1,1 1-1,-1-1 0,1 1 0,-1-1 1,0 1-1,1 0 0,-1-1 1,0 1-1,0 0 0,1 0 0,-1 0 1,0-1-1,1 1 0,-3 0 0,-32 0 767,30 0-841,0 1 1,0 0-1,0 0 1,0 1 0,0 0-1,0-1 1,1 2 0,-1-1-1,0 0 1,1 1-1,-8 6 1,6-4-34,0 1 1,0 0-1,1 0 1,-1 1-1,1-1 0,-7 15 1,5-8-44,1 1-1,0 0 1,1 1 0,1-1 0,0 1 0,1 0 0,-2 26 0,5-22 1,0 0 0,2 1 0,0-1 1,1 0-1,1 0 0,0 0 1,2-1-1,0 1 0,1-1 1,11 20-1,-5-14 6,2 0 0,1-1 0,0 0-1,2-1 1,0-1 0,30 26 0,-40-40 31,0-1 1,0 1-1,1-1 0,0-1 0,0 1 0,0-2 0,1 1 1,0-1-1,13 4 0,-18-7-17,1 0 0,-1-1 1,1 1-1,-1-1 0,1 0 0,-1 0 1,0-1-1,1 1 0,-1-1 0,0 0 1,1-1-1,-1 1 0,0-1 0,0 0 1,0-1-1,0 1 0,-1-1 0,1 0 1,6-5-1,9-10-1244,25-29 0,-33 34-615,0 0 1,0 1-1,1 0 1,1 0-1,23-14 0,-10 13-2330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8.816"/>
    </inkml:context>
    <inkml:brush xml:id="br0">
      <inkml:brushProperty name="width" value="0.1" units="cm"/>
      <inkml:brushProperty name="height" value="0.1" units="cm"/>
      <inkml:brushProperty name="color" value="#E71224"/>
    </inkml:brush>
  </inkml:definitions>
  <inkml:trace contextRef="#ctx0" brushRef="#br0">103 172 8960,'-2'-1'453,"0"-1"-1,0 1 1,-1 0 0,1 0 0,-1 0 0,1 0-1,-1 1 1,1-1 0,-1 1 0,0-1 0,1 1-1,-1 0 1,1 0 0,-1 0 0,0 1 0,1-1-1,-1 0 1,1 1 0,-1 0 0,-2 1 0,2-2-291,1 1 0,-1 0 0,1 0 1,-1 0-1,1 0 0,0 1 1,-1-1-1,1 1 0,0-1 0,0 1 1,0 0-1,0 0 0,1 0 1,-1 0-1,0 0 0,1 0 0,-1 1 1,1-1-1,0 0 0,-1 3 1,0 5-78,0 0 0,1-1 0,1 1 0,0 0 0,0 0 0,1 0 0,0 0 0,0 0 0,6 17 0,2 0-65,1 0 1,15 30 0,-17-41 3,0 1 1,2-1 0,0-1 0,1 0 0,0 0-1,25 23 1,-30-33-6,-1 0 0,0-1 0,1 0 0,0 0 0,0 0 0,0-1 0,1 0 0,-1 0 0,1 0 0,0-1 0,-1 0 0,1-1 0,0 1 0,0-1 1,0 0-1,0-1 0,1 0 0,-1 0 0,0-1 0,0 1 0,7-3 0,-7 1 80,-1 0 0,1-1 0,-1 0 0,1 0 0,-1 0 0,0-1 0,0 0 0,0 0 0,-1 0 0,1-1 0,-1 0 0,0 0 0,0 0 0,-1-1 0,0 0 0,5-6 0,-5 3 38,1 0 0,-1 1 0,0-1 0,-1 0 0,0-1 0,-1 1 0,0 0 0,0-1 0,-1 0 0,0 1 0,-1-15 1,-2 5-79,0 1 1,-1-1-1,-2 1 1,0 0-1,0 0 1,-2 0-1,0 0 1,-1 1-1,-1 1 1,-17-25-1,13 22-125,-1 1 0,-1 1 0,0 1-1,-1 0 1,-1 1 0,0 1 0,-1 0-1,-29-16 1,38 25-148,1 1 0,-1 0 0,-1 0-1,-10-2 1,18 5 63,0 1 0,0-1-1,-1 1 1,1 0 0,0 0 0,-1 0-1,1 0 1,0 0 0,0 0 0,-4 2-1,5-2-17,0 1 0,0-1 0,0 1 0,-1-1 0,1 1-1,0 0 1,0 0 0,0-1 0,0 1 0,1 0-1,-1 0 1,0 0 0,0 0 0,0 0 0,1 0-1,-1 0 1,1 1 0,-1-1 0,1 0 0,-1 1-1,0 1-258,1 0 0,0 0 0,0-1 0,0 1 0,0 0 0,1 0-1,-1-1 1,1 1 0,-1 0 0,1 0 0,0-1 0,0 1 0,0-1-1,1 1 1,-1-1 0,0 0 0,4 5 0,15 16-3545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9.232"/>
    </inkml:context>
    <inkml:brush xml:id="br0">
      <inkml:brushProperty name="width" value="0.1" units="cm"/>
      <inkml:brushProperty name="height" value="0.1" units="cm"/>
      <inkml:brushProperty name="color" value="#E71224"/>
    </inkml:brush>
  </inkml:definitions>
  <inkml:trace contextRef="#ctx0" brushRef="#br0">146 463 12160,'-6'3'11274,"3"-3"-11087,-1 1 1,1 0 0,0-1-1,-1 0 1,1 0-1,-1 0 1,1 0-1,-1-1 1,1 1-1,-1-1 1,1 0-1,-1 0 1,1 0 0,0 0-1,-6-3 1,5 1-108,1 0 1,-1 0 0,0 0-1,1 0 1,0 0 0,0-1-1,0 0 1,0 1 0,0-1-1,-2-6 1,-2-5-69,1 1 1,1-1-1,1-1 1,0 1-1,-4-30 0,4 13 9,2 0-1,1 1 1,1-1-1,1 0 1,10-48-1,-11 77-20,1 0 0,0 0 0,0-1 0,0 1 0,0 0 0,0 1 0,1-1 0,-1 0 0,1 0 0,0 1 0,0-1 0,0 1 0,0-1 0,0 1 0,3-3 0,-3 4 0,1 0 0,-1 0 0,0 0 0,1 0 0,-1 0 0,1 1 0,-1-1 0,0 1 0,1-1 0,0 1 0,-1 0 0,1 0 0,-1 0 0,1 0 0,-1 0 0,1 1 0,-1-1 0,1 1 0,-1 0 0,3 1 0,5 2 5,0 0 0,0 1 1,-1 0-1,0 1 0,13 10 0,41 39 57,-50-42-48,53 50-73,71 85-1,-64-47-3560,-63-85 1918,10 13-2077,-5-14-1774,3-18-1988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49.780"/>
    </inkml:context>
    <inkml:brush xml:id="br0">
      <inkml:brushProperty name="width" value="0.1" units="cm"/>
      <inkml:brushProperty name="height" value="0.1" units="cm"/>
      <inkml:brushProperty name="color" value="#E71224"/>
    </inkml:brush>
  </inkml:definitions>
  <inkml:trace contextRef="#ctx0" brushRef="#br0">108 40 9984,'-3'-3'906,"1"-1"-1,-1 1 1,0 0 0,0 0 0,0 0 0,-1 0 0,1 1 0,-1-1 0,1 1 0,-8-3 0,10 4-801,0 0 1,-1 1 0,1-1-1,0 0 1,-1 1 0,1 0 0,-1-1-1,1 1 1,0 0 0,-1 0-1,1-1 1,-1 1 0,1 0-1,-1 1 1,1-1 0,-1 0 0,1 0-1,0 1 1,-1-1 0,1 1-1,0-1 1,-1 1 0,1-1-1,0 1 1,-1 0 0,1 0 0,0-1-1,0 1 1,0 0 0,0 0-1,0 0 1,0 0 0,0 1 0,0-1-1,-1 2 1,-1 4 50,0 0 0,0 1-1,1-1 1,0 1 0,0-1 0,1 1 0,-1 13 0,3 57 50,-1-71-182,1 20-17,2 0 0,1 0 0,12 41 0,-11-51-8,1-1 0,0 0 0,2 0 0,0-1 1,0 0-1,20 25 0,-22-34-49,0 1 1,0-1 0,1-1 0,0 0 0,0 1-1,0-2 1,1 1 0,-1-1 0,1-1 0,0 1-1,0-1 1,0-1 0,1 1 0,-1-1 0,1-1-1,-1 1 1,1-2 0,11 1 0,-5-1-567,1-1 0,-1 0 0,30-7 0,-29 3-846,0 0 0,0 0-1,19-11 1,0-4-3375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0.520"/>
    </inkml:context>
    <inkml:brush xml:id="br0">
      <inkml:brushProperty name="width" value="0.1" units="cm"/>
      <inkml:brushProperty name="height" value="0.1" units="cm"/>
      <inkml:brushProperty name="color" value="#E71224"/>
    </inkml:brush>
  </inkml:definitions>
  <inkml:trace contextRef="#ctx0" brushRef="#br0">116 122 8320,'-2'-6'891,"1"0"1,-1-1-1,-1 2 1,1-1-1,-1 0 1,-5-7-1,7 11-659,0 0 1,-1 0-1,1 0 1,-1 1-1,1-1 0,-1 0 1,0 1-1,1-1 0,-1 1 1,0 0-1,0 0 0,0 0 1,0 0-1,0 0 0,-1 0 1,1 0-1,0 1 0,0-1 1,0 1-1,-4-1 0,4 1-150,0 0 0,0 0-1,0 1 1,0-1-1,0 0 1,0 1-1,1 0 1,-1-1-1,0 1 1,0 0 0,1 0-1,-1 0 1,0 0-1,1 0 1,-1 0-1,1 1 1,-1-1-1,1 0 1,0 1 0,0-1-1,-1 1 1,1 0-1,0-1 1,0 1-1,1 0 1,-1 0-1,0-1 1,0 1 0,0 2-1,-1 6-21,0-1 0,0 1 0,1 0 0,0 13 0,1-21-39,1 150 5,1-128-37,1 1-1,1-1 1,1 1-1,9 24 0,-13-45 12,1 0-1,-1 0 0,1 0 0,0-1 1,0 1-1,0-1 0,0 1 1,0-1-1,1 0 0,0 0 1,-1 0-1,1 0 0,0-1 0,0 1 1,1-1-1,-1 0 0,1 0 1,-1 0-1,1 0 0,-1 0 0,1-1 1,0 0-1,0 1 0,0-1 1,0-1-1,0 1 0,0-1 0,0 1 1,5-1-1,-5 0 49,1 0 1,-1-1-1,1 1 0,-1-1 1,0 0-1,1 0 0,-1 0 1,0 0-1,0-1 0,0 0 1,5-2-1,-7 2-18,0 1 0,1-1 0,-1 0 0,-1 0 0,1 0 0,0 0 0,0-1-1,-1 1 1,1 0 0,-1-1 0,0 1 0,0-1 0,0 1 0,0-1 0,0 1 0,0-1 0,-1 0 0,1 0 0,-1-5 0,0-5 40,0 0 1,-1 0 0,0 0 0,-4-15 0,-16-54 64,13 54-155,-3-8 85,-1 2 0,-2-1 0,-2 2 0,-31-52 0,29 50 975,18 48-858,4 13-97,2 0-1,1 0 1,1-1 0,1 1 0,1-2 0,1 0 0,2 0 0,0-1 0,1 0 0,2-1 0,0-1 0,1-1 0,21 20 0,86 61-569,-67-55-819,-41-33 507,-7-6-570,0 1 0,1-1 0,0 0 0,13 6 0,-10-10-1626,1-5-1349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0.899"/>
    </inkml:context>
    <inkml:brush xml:id="br0">
      <inkml:brushProperty name="width" value="0.1" units="cm"/>
      <inkml:brushProperty name="height" value="0.1" units="cm"/>
      <inkml:brushProperty name="color" value="#E71224"/>
    </inkml:brush>
  </inkml:definitions>
  <inkml:trace contextRef="#ctx0" brushRef="#br0">0 178 10112,'6'3'8684,"24"22"-6254,62 76-671,-69-75-1443,7 9-26,56 59 210,-72-81-479,0 0 0,1-1 1,1-1-1,27 15 0,-41-24-10,0-1-1,1 0 1,-1 0 0,0 0 0,1-1 0,-1 1 0,1-1 0,-1 1 0,0-1 0,1 0 0,-1 0 0,1 0 0,-1 0 0,1 0 0,3-1 0,-5 0 13,1 1 1,-1-1 0,0 0 0,1 1 0,-1-1-1,1 0 1,-1 0 0,0 0 0,0 0-1,0 0 1,0-1 0,0 1 0,0 0 0,0 0-1,0-1 1,0 1 0,0 0 0,-1-1 0,1 1-1,0-1 1,-1 1 0,1-1 0,-1 1-1,1-4 1,0-9 42,-1 0-1,0 0 0,-1-1 1,0 1-1,-1 0 1,-4-15-1,2 6-24,-48-186-390,8 71-5267,42 135 4767,1-1 0,0 0 0,1 1 1,-1-1-1,1-6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1.387"/>
    </inkml:context>
    <inkml:brush xml:id="br0">
      <inkml:brushProperty name="width" value="0.1" units="cm"/>
      <inkml:brushProperty name="height" value="0.1" units="cm"/>
      <inkml:brushProperty name="color" value="#E71224"/>
    </inkml:brush>
  </inkml:definitions>
  <inkml:trace contextRef="#ctx0" brushRef="#br0">112 328 10368,'14'13'3429,"-13"-12"-3324,-1-1 0,1 1-1,-1-1 1,1 0 0,-1 1 0,1-1-1,-1 0 1,1 1 0,0-1 0,-1 0 0,1 0-1,0 0 1,-1 1 0,1-1 0,0 0 0,-1 0-1,1 0 1,0 0 0,-1 0 0,1 0 0,0 0-1,-1 0 1,2-1 0,-1 0 123,1 1 0,-1-1 1,1 0-1,-1 0 0,1 0 0,-1 0 0,0 0 0,0 0 0,2-2 1,1-2 438,0 1 0,0-2 1,5-10-1,-1-2 24,0-1 0,9-34-1,-13 41-512,-2-1-1,0 0 0,0 1 1,-1-1-1,-1-19 0,-1 26-148,1 0-1,-1 0 0,-1 0 1,1 1-1,-1-1 1,0 0-1,0 1 1,-1 0-1,0-1 0,0 1 1,0 0-1,0 0 1,-9-8-1,9 10-21,-1 0 0,1 0 0,-1 0 1,0 0-1,0 1 0,0-1 0,0 1 0,0 0 0,-1 0 0,1 1 1,-1 0-1,1-1 0,-1 1 0,0 1 0,1-1 0,-1 1 0,0 0 0,-5 0 1,6 1-11,-1-1 0,1 1 0,-1 0 1,1 0-1,0 1 0,0-1 0,0 1 1,0 0-1,0 0 0,0 0 0,1 1 1,-1-1-1,0 1 0,1 0 0,0 0 1,0 0-1,0 0 0,0 1 0,0-1 1,1 1-1,0 0 0,0 0 0,0 0 1,0 0-1,0 0 0,1 0 0,-1 0 1,1 1-1,0-1 0,0 5 0,-2 16 61,2 0 0,0 0-1,1-1 1,2 1 0,1 0 0,0 0-1,2-1 1,12 38 0,5-2 243,2 0 1,37 64-1,-53-108-243,0-1-1,2 0 1,20 25-1,-26-36-67,0 1 0,0-1 0,1 0 0,0-1 0,-1 1 0,1-1 0,1 0 0,-1 0 0,0 0 0,1-1 0,-1 0 0,1 0 0,0 0 0,-1-1 0,8 1 0,1-1-223,0 0 1,1-1-1,-1-1 0,0-1 1,1 0-1,-1 0 1,0-2-1,24-8 1,-19 4-1182,0-1 0,0-1 0,-1-1 1,-1 0-1,24-20 0,-6 0-3503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2.452"/>
    </inkml:context>
    <inkml:brush xml:id="br0">
      <inkml:brushProperty name="width" value="0.1" units="cm"/>
      <inkml:brushProperty name="height" value="0.1" units="cm"/>
      <inkml:brushProperty name="color" value="#E71224"/>
    </inkml:brush>
  </inkml:definitions>
  <inkml:trace contextRef="#ctx0" brushRef="#br0">32 1 7040,'-4'0'6266,"3"2"-5972,-5 15 31,1 1 0,1 0 0,1 0 0,-2 24 0,2 74 295,3-106-588,4 264 1143,23-3-462,22-45-120,-40-196-571,2-1 0,1 0 0,1-1 0,1 0 0,23 32 0,-31-51 7,0-1 1,1 0-1,0-1 0,0 1 0,15 9 0,-17-13-386,1 0 0,-1-1 0,1 0-1,0 0 1,0 0 0,1-1 0,-1 0-1,0 0 1,1-1 0,9 1 0,11-1-3755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1.926"/>
    </inkml:context>
    <inkml:brush xml:id="br0">
      <inkml:brushProperty name="width" value="0.1" units="cm"/>
      <inkml:brushProperty name="height" value="0.1" units="cm"/>
      <inkml:brushProperty name="color" value="#E71224"/>
    </inkml:brush>
  </inkml:definitions>
  <inkml:trace contextRef="#ctx0" brushRef="#br0">9 126 11264,'-9'-12'8005,"9"21"-6219,2 9-1544,0-1-1,1 0 0,8 27 1,-5-21-104,1 9 125,2-1-1,16 34 0,-20-53-159,0-1 0,1 0 0,1-1-1,0 1 1,1-1 0,0 0 0,0-1 0,17 15-1,-19-20-37,0 1-1,0-1 1,1-1 0,0 1-1,0-1 1,0 0-1,0-1 1,0 1 0,0-1-1,1-1 1,-1 0-1,0 0 1,1 0 0,0-1-1,9 0 1,-11-1 2,0 1 0,0-1 0,0-1 0,0 1 0,0-1 0,0 0 0,-1 0 0,1-1 0,0 0 0,-1 0 0,0 0 0,0-1 0,0 1 0,0-1 0,0 0 0,-1-1 0,0 1 0,0-1 0,4-5 0,-1-3 3,0 0 1,0-1 0,-1 1 0,-1-1 0,0-1 0,4-26 0,-5 21-104,-2-1 0,0 1 0,-1-1-1,-3-29 1,0 38-88,0 1-1,0-1 1,-1 1 0,0 0-1,-1 0 1,-1 0 0,-7-13-1,3 8-1698,-2 0 0,1 1 1,-24-24-1,31 36 729,-2-3-480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2.327"/>
    </inkml:context>
    <inkml:brush xml:id="br0">
      <inkml:brushProperty name="width" value="0.1" units="cm"/>
      <inkml:brushProperty name="height" value="0.1" units="cm"/>
      <inkml:brushProperty name="color" value="#E71224"/>
    </inkml:brush>
  </inkml:definitions>
  <inkml:trace contextRef="#ctx0" brushRef="#br0">1 0 9984,'0'2'4123,"0"5"-1303,0-1-2157,1-1 0,0 1 0,1-1-1,2 8 1,2 8 125,6 28-8,96 340 1992,-10-103-3696,-40-113-1902,-46-135 1518,-7-20-721,1-1-1,14 29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2.690"/>
    </inkml:context>
    <inkml:brush xml:id="br0">
      <inkml:brushProperty name="width" value="0.1" units="cm"/>
      <inkml:brushProperty name="height" value="0.1" units="cm"/>
      <inkml:brushProperty name="color" value="#E71224"/>
    </inkml:brush>
  </inkml:definitions>
  <inkml:trace contextRef="#ctx0" brushRef="#br0">214 762 9728,'2'1'401,"-1"-1"0,1 0 0,0 1 0,0-1 0,0 0 0,0 0 0,0 0 0,1 0 0,-1 0 1,0 0-1,-1-1 0,1 1 0,0-1 0,0 1 0,0-1 0,0 0 0,0 0 0,0 0 0,-1 0 0,4-2 0,1-1 11,0 0-1,-1-1 1,1 0-1,9-10 0,2-10 131,0 0-1,-2-1 1,16-37 0,-9 18-15,-8 18-209,44-94 783,-51 103-938,0 0 0,-1-1 0,-1 0 0,4-33 0,-8 42-123,-1 1 0,0-1-1,-1 1 1,0-1-1,-1 1 1,0 0 0,0-1-1,-1 1 1,0 0 0,-4-9-1,1 7 12,0 1 0,0 0 0,-1 0 0,0 0 0,0 0 0,-1 1 0,-16-14 0,16 17-44,0-1-1,-1 1 0,0 1 0,0-1 0,0 2 0,-1-1 0,1 1 0,-1 1 0,-10-3 0,12 4-52,0 1-1,0 0 0,0 0 1,0 1-1,1 0 0,-1 0 1,0 1-1,0 0 0,0 0 1,1 1-1,-1 0 1,-11 5-1,1 2-287,0 1-1,1 0 1,0 1 0,-25 21-1,-20 29-4025,48-45 1555,5 0-2016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7.819"/>
    </inkml:context>
    <inkml:brush xml:id="br0">
      <inkml:brushProperty name="width" value="0.1" units="cm"/>
      <inkml:brushProperty name="height" value="0.1" units="cm"/>
      <inkml:brushProperty name="color" value="#E71224"/>
    </inkml:brush>
  </inkml:definitions>
  <inkml:trace contextRef="#ctx0" brushRef="#br0">7 1 9344,'-7'7'12233,"21"0"-7016,-6-4-6668,34 11 2319,98 30 810,-114-38-1468,0-1 0,0-1 1,44 0-1,-64-4-180,39 1 207,1-2 0,78-14 0,-57 5-1303,-21 8-7190,-28 2 2283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8.744"/>
    </inkml:context>
    <inkml:brush xml:id="br0">
      <inkml:brushProperty name="width" value="0.1" units="cm"/>
      <inkml:brushProperty name="height" value="0.1" units="cm"/>
      <inkml:brushProperty name="color" value="#E71224"/>
    </inkml:brush>
  </inkml:definitions>
  <inkml:trace contextRef="#ctx0" brushRef="#br0">272 177 8192,'-2'-10'6171,"0"8"-5696,-3-11 1556,-1-8-653,0-1-1,-9-21 1,13 39-1159,-1-1 0,1 1 0,-1 0 0,0 0 0,0 0-1,0 0 1,0 1 0,-1-1 0,1 1 0,-1 0 0,0 0 0,0 0 0,0 0 0,-7-3 0,8 5-160,-1-1 0,0 1 0,0 0 0,1 0 0,-1 0 0,0 0 0,0 1 0,0-1 0,0 1 0,0 0 0,0 0 0,0 1 0,0-1 0,0 1 0,0 0 0,1 0 0,-1 0 0,-4 2 0,2 0-36,0 0 0,1 0 1,-1 1-1,1 0 0,0 0 0,0 0 0,0 1 0,1-1 0,0 1 0,-6 8 0,5-4-22,0-1 0,0 1 0,1 0 1,1 0-1,-1 0 0,-2 14 0,2-1-5,1 0 1,1 0-1,1 0 0,1 0 1,4 32-1,-2-33-13,1 0 0,1-1-1,1 1 1,1-1 0,1 0 0,0-1-1,13 23 1,-16-34 1,1 0-1,0-1 1,1 0-1,0 0 1,0 0-1,0-1 1,1 1-1,9 5 1,-11-8 10,1-1 1,0 1-1,1-1 1,-1-1-1,0 1 1,1-1 0,-1 0-1,1-1 1,0 0-1,-1 0 1,1 0-1,7 0 1,6-2 70,-1-1 1,0 0-1,1-1 0,-1-1 1,35-13-1,-25 5-987,0 0 0,51-33 1,-42 16-3201,-16 10 95,0 3-629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9.373"/>
    </inkml:context>
    <inkml:brush xml:id="br0">
      <inkml:brushProperty name="width" value="0.1" units="cm"/>
      <inkml:brushProperty name="height" value="0.1" units="cm"/>
      <inkml:brushProperty name="color" value="#E71224"/>
    </inkml:brush>
  </inkml:definitions>
  <inkml:trace contextRef="#ctx0" brushRef="#br0">81 191 7680,'-1'-3'490,"0"0"0,-1 1-1,1-1 1,0 0 0,-1 1 0,1-1 0,-1 1 0,0 0 0,0-1 0,-3-1-1,-7-11 1824,7 8-1796,-7-10 923,12 16-1324,-1 1-1,0-1 1,1 1 0,-1-1-1,1 1 1,-1 0 0,1-1-1,-1 1 1,0-1-1,1 1 1,-1 0 0,0 0-1,1-1 1,-1 1 0,0 0-1,0 0 1,1 0-1,-1 0 1,0 0 0,1 0-1,-1 0 1,0 0-1,0 0 1,0 0 0,0 1-62,0-1 0,0 1 0,1 0 0,-1-1 0,0 1 1,1-1-1,-1 1 0,1 0 0,-1 0 0,1-1 0,-1 1 0,1 0 0,-1 0 1,1-1-1,0 1 0,0 0 0,-1 0 0,1 1 0,-3 18 236,3-20-275,-1 17 56,0 0 1,2 1-1,0-1 1,1 0-1,1 0 1,0 0-1,1-1 1,1 1-1,13 27 1,-14-34-50,1-1 1,0 0-1,1 0 1,0-1-1,0 1 1,1-1 0,0-1-1,0 1 1,1-1-1,0-1 1,0 1-1,1-1 1,0-1 0,0 0-1,0 0 1,0 0-1,1-1 1,0-1-1,0 0 1,0 0-1,0-1 1,0 0 0,1-1-1,-1 0 1,14 0-1,-14-2 110,0 0 1,-1 0-1,1 0 0,-1-1 0,1-1 0,-1 0 0,0 0 0,17-8 0,-22 8-51,0 0-1,0 1 0,0-1 0,0 0 1,-1-1-1,1 1 0,-1-1 0,0 1 1,0-1-1,0 0 0,-1 0 1,1 0-1,-1-1 0,0 1 0,0-1 1,-1 1-1,1-1 0,-1 1 0,0-1 1,1-5-1,-1-2 14,-1 0 0,0 0 0,-1 1-1,0-1 1,-1 0 0,0 0 0,0 1 0,-7-17 0,3 12-65,-1 1 0,0-1 0,-1 2 0,-1-1 0,-14-18 0,11 19-138,-1 1 0,0 0 1,-1 1-1,0 1 0,-1 0 1,0 1-1,0 0 0,-2 2 1,1 0-1,-1 0 0,0 2 1,0 0-1,-1 1 0,1 0 1,-27-2-1,43 7-39,0 0 1,0 0-1,0 0 0,0 0 1,0 0-1,0 0 0,0 0 1,0 0-1,0 0 0,0 0 1,0 0-1,0 1 0,0-1 1,0 1-1,0-1 0,0 0 1,0 1-1,1 0 0,-1-1 1,0 1-1,0-1 0,0 1 1,1 0-1,-1 0 0,0-1 1,0 3-1,1-3-55,-1 1 1,1 0 0,0 0-1,0 0 1,-1 0 0,1 0-1,0 0 1,0-1 0,0 1-1,0 0 1,0 0-1,1 0 1,-1 0 0,0 0-1,0 0 1,1 0 0,-1-1-1,0 1 1,1 0 0,-1 0-1,1 0 1,-1-1-1,1 1 1,-1 0 0,1-1-1,-1 1 1,1 0 0,1 0-1,6 6-2475,0-2 0,16 10 0,-15-10 1454,26 14-2440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0:59.846"/>
    </inkml:context>
    <inkml:brush xml:id="br0">
      <inkml:brushProperty name="width" value="0.1" units="cm"/>
      <inkml:brushProperty name="height" value="0.1" units="cm"/>
      <inkml:brushProperty name="color" value="#E71224"/>
    </inkml:brush>
  </inkml:definitions>
  <inkml:trace contextRef="#ctx0" brushRef="#br0">110 462 10624,'-6'13'10426,"4"-11"-9877,1-1-218,-1 0 0,1-1-1,-1 1 1,0 0 0,1 0 0,-1-1 0,0 1 0,-3 0 0,3 0-269,0-1 0,0 0 0,0 0 0,0 0 1,0 0-1,0 0 0,0 0 0,0 0 0,0 0 0,0-1 0,0 1 0,0-1 1,0 0-1,1 1 0,-1-1 0,0 0 0,-2-2 0,1 0-14,0 0 1,0-1-1,1 1 0,0-1 0,-1 1 1,1-1-1,1 0 0,-1 0 0,0 0 0,0-6 1,-2-6 37,-3-22 1,2-2-64,1-1 0,2-1 1,2 1-1,2 0 0,7-47 0,-8 83-26,0 0 0,1 0 0,-1 1 0,1-1 0,0 0 0,0 1 0,0-1 0,0 1 0,1 0 0,0 0 0,0 0 0,4-4 0,-4 5 12,0 1 0,-1 0 0,1 0 0,0 0 0,1 1 0,-1-1 0,0 0 0,0 1 0,1 0 0,-1 0 0,1 0 0,-1 0 0,1 1 0,-1-1 0,1 1 0,0 0 0,4 1 0,2 0 23,0 0 0,0 1 1,0 0-1,0 1 1,-1 0-1,0 0 1,16 8-1,-11-3-6,-1 1 0,0 0 0,0 0 0,13 14 0,5 10 4,-1 0 0,34 52 1,4 19-700,7 9-6230,-74-112 6734,-1-1 0,1 1 0,-1-1 0,1 1 0,-1 0 0,1-1 0,-1 1 0,1-1 0,-1 1 0,1-1 0,0 0 1,-1 1-1,1-1 0,0 0 0,-1 1 0,1-1 0,0 0 0,-1 0 0,1 0 0,0 1 0,0-1 0,-1 0 0,1 0 0,0 0 0,0 0 0,0-1 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0.310"/>
    </inkml:context>
    <inkml:brush xml:id="br0">
      <inkml:brushProperty name="width" value="0.1" units="cm"/>
      <inkml:brushProperty name="height" value="0.1" units="cm"/>
      <inkml:brushProperty name="color" value="#E71224"/>
    </inkml:brush>
  </inkml:definitions>
  <inkml:trace contextRef="#ctx0" brushRef="#br0">149 104 6656,'1'-2'321,"-1"-1"0,1 1 0,-1 0 0,1-1 0,-1 1 0,0 0 0,0-1 0,0 1 0,0-1 0,0 1 0,-1 0 1,1-1-1,-1 1 0,0 0 0,1 0 0,-1-1 0,0 1 0,0 0 0,0 0 0,-1 0 0,-1-2 0,-1-2 399,-1 0-1,0 1 1,-1 0 0,1 0-1,-10-7 1,13 10-601,0 1-1,0 0 1,0 0 0,-1-1 0,1 1-1,0 0 1,0 1 0,-1-1 0,1 0 0,0 1-1,-1-1 1,1 1 0,0 0 0,-1 0 0,1 0-1,-1 0 1,1 0 0,0 0 0,-1 1-1,1-1 1,-1 1 0,1 0 0,0-1 0,0 1-1,-1 0 1,1 0 0,0 1 0,0-1 0,0 0-1,0 1 1,0-1 0,1 1 0,-1 0-1,0-1 1,1 1 0,-1 0 0,1 0 0,0 0-1,-1 0 1,1 1 0,0-1 0,0 0-1,0 3 1,-2 6-24,0 0 0,1 0 0,0 0 0,1 0 0,0 0 0,2 16 0,10 69-88,-8-78 29,1-1 0,1 1-1,0-1 1,1 0-1,1 0 1,1-1 0,1 0-1,0 0 1,1-1-1,18 22 1,-21-28-71,0-1 1,1-1-1,0 1 0,0-2 0,1 1 0,0-1 1,0 0-1,0-1 0,1 0 0,0 0 0,0-1 1,0 0-1,0-1 0,1 0 0,-1-1 0,1 0 1,-1-1-1,1 0 0,11 0 0,-13-2-446,-1 0-1,1-1 1,0 0-1,-1 0 1,1 0-1,11-6 1,-2-1-2868,30-20-1,-21 10-932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1.012"/>
    </inkml:context>
    <inkml:brush xml:id="br0">
      <inkml:brushProperty name="width" value="0.1" units="cm"/>
      <inkml:brushProperty name="height" value="0.1" units="cm"/>
      <inkml:brushProperty name="color" value="#E71224"/>
    </inkml:brush>
  </inkml:definitions>
  <inkml:trace contextRef="#ctx0" brushRef="#br0">59 60 8448,'-3'-2'1255,"3"1"-1075,0 1-1,-1 0 1,1 0-1,-1 0 0,1 0 1,-1-1-1,1 1 0,-1 0 1,1 0-1,0 0 1,-1 0-1,1 0 0,-1 0 1,1 0-1,-1 0 0,1 0 1,-1 0-1,1 0 1,-5 3 1793,4-2-1794,-12 17 2682,9-13-2560,1 1-109,1 0 0,-1 0 0,1 0 0,0 0 1,1 0-1,0 1 0,-1 9 0,0-3 26,-1 8-2,1 0 0,1 0 0,2 27 0,11 62 84,-10-98-296,-1-1-2,1 0 0,1 0 0,0 0 1,0 0-1,1-1 0,1 1 0,10 17 1,-13-25-2,0 0 1,1 0-1,-1 0 1,1 0-1,-1 0 1,1-1 0,0 1-1,0-1 1,0 0-1,1 0 1,4 3-1,-5-4 18,0-1 0,0 1 0,0 0 0,0-1 0,0 1 0,0-1-1,-1 0 1,1 0 0,0 0 0,0-1 0,0 1 0,0-1 0,0 1-1,0-1 1,0 0 0,5-2 0,-5 1 28,-1 1 0,1-1 0,0 0 0,0 0 0,-1 0-1,1 0 1,-1 0 0,0 0 0,1 0 0,-1-1 0,0 0 0,0 1 0,-1-1 0,1 0 0,0 0-1,-1 0 1,0 0 0,0 0 0,0 0 0,0 0 0,0 0 0,-1 0 0,1 0 0,-1-1 0,0-4-1,0-6 22,-1-1 1,-1 1-1,-1 0 0,-5-20 0,5 21-65,-97-285 601,92 277-376,0-3 372,8 21-211,4 16-333,3 9-96,28 84 181,-27-88-70,0 0 0,1-1-1,19 29 1,3-7-207,1-1 1,2-2-1,1-1 1,62 46 0,-76-64-436,35 25-2601,-47-37 1522,-1 0 0,15 6 0,-11-7-1412,-2-3-340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1.412"/>
    </inkml:context>
    <inkml:brush xml:id="br0">
      <inkml:brushProperty name="width" value="0.1" units="cm"/>
      <inkml:brushProperty name="height" value="0.1" units="cm"/>
      <inkml:brushProperty name="color" value="#E71224"/>
    </inkml:brush>
  </inkml:definitions>
  <inkml:trace contextRef="#ctx0" brushRef="#br0">4 146 9216,'-4'-8'8138,"29"32"-6327,40 54 0,-26-29-1209,54 61 406,-74-85-811,28 26 0,-37-42-156,0 0 0,1-1 0,-1 0 0,2 0 0,16 8 0,-27-16-18,-1 1-1,1-1 1,0 1 0,0-1 0,0 0-1,0 1 1,-1-1 0,1 0-1,0 0 1,0 0 0,0 0 0,0 0-1,0 0 1,0 0 0,0 0-1,-1 0 1,1 0 0,0 0 0,1-1-1,-2 1 13,1-1-1,0 1 0,-1-1 0,1 1 1,-1-1-1,0 1 0,1-1 1,-1 1-1,1-1 0,-1 1 1,0-1-1,1 0 0,-1 1 0,0-1 1,0 1-1,0-1 0,1 0 1,-1 1-1,0-2 0,0-3 95,0 0 0,0 0 0,0 0 0,-1 0 1,-2-8-1,-12-59 67,-26-102 138,27 125-1623,-30-70 0,40 108 552,-11-25-2309,11 13-1832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19.466"/>
    </inkml:context>
    <inkml:brush xml:id="br0">
      <inkml:brushProperty name="width" value="0.1" units="cm"/>
      <inkml:brushProperty name="height" value="0.1" units="cm"/>
    </inkml:brush>
  </inkml:definitions>
  <inkml:trace contextRef="#ctx0" brushRef="#br0">0 1 9216,'0'0'2981,"9"11"1024,-7-10-3846,0 1-1,1-1 1,-1 0-1,0 0 1,1 0 0,-1 0-1,1 0 1,-1-1-1,1 1 1,-1 0-1,1-1 1,-1 0 0,1 0-1,4 0 1,102 1 922,-59-2-512,95 12-1,-125-9-482,-1 2 0,1 1 0,0 0 0,-1 1 0,0 1 0,0 1 0,32 19 0,-35-16 105,-1 0-1,26 25 1,-34-29-96,0 0 0,-1 1 1,0-1-1,0 1 0,-1 1 0,0-1 0,7 18 1,-9-15-14,0 0 1,-1 0 0,0 0-1,-1 0 1,0 18 0,-5 53 141,-3-25-286,-2 0 1,-18 62-1,16-84-887,-18 40-1,17-49-1667,-31 50 0,24-50-2086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3.138"/>
    </inkml:context>
    <inkml:brush xml:id="br0">
      <inkml:brushProperty name="width" value="0.1" units="cm"/>
      <inkml:brushProperty name="height" value="0.1" units="cm"/>
      <inkml:brushProperty name="color" value="#E71224"/>
    </inkml:brush>
  </inkml:definitions>
  <inkml:trace contextRef="#ctx0" brushRef="#br0">202 1 7808,'-2'33'7006,"0"-3"-4909,2-6-1417,-2 0 0,-1 0 0,-8 33 0,-25 64 64,19-69-704,-5 19-594,-52 113-1,46-141-2746,24-69-6176,7 3 5605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1.898"/>
    </inkml:context>
    <inkml:brush xml:id="br0">
      <inkml:brushProperty name="width" value="0.1" units="cm"/>
      <inkml:brushProperty name="height" value="0.1" units="cm"/>
      <inkml:brushProperty name="color" value="#E71224"/>
    </inkml:brush>
  </inkml:definitions>
  <inkml:trace contextRef="#ctx0" brushRef="#br0">1 399 9088,'10'11'1213,"-6"-5"-269,0-1 1,1 0-1,0-1 1,9 7-1,-12-10-720,-1 0-1,1 0 1,0 0-1,0 0 1,-1 0-1,1-1 1,0 1-1,0-1 1,0 0-1,0 1 1,0-1-1,0 0 1,0 0-1,0 0 1,0 0-1,0 0 1,0-1-1,-1 1 1,1-1-1,4-1 1,-2 1-30,0-1 0,-1 0 1,1-1-1,0 1 0,-1-1 1,0 1-1,0-1 1,1 0-1,3-6 0,2-3 366,11-20 0,-13 19-210,7-11 119,-1 0 1,-1-1 0,8-28-1,-15 38-366,-1 0 0,0 0-1,-1-1 1,-1 1 0,0-1-1,-2-30 1,0 41-77,-1 0 0,0 0 0,0 0 0,0 0 1,0 0-1,-1 0 0,0 0 0,-2-5 0,2 7-19,0 1 1,0-1-1,0 1 1,0-1-1,0 1 1,0 0-1,0 0 1,-1 0-1,1 0 1,-1 0-1,0 1 0,0-1 1,1 1-1,-6-2 1,1 0-28,0 1 0,0 0 1,0 1-1,0 0 0,0 0 1,0 0-1,0 1 0,0 0 0,-8 1 1,11 0-4,0-1 1,0 1 0,0 0 0,0 1 0,1-1 0,-1 1-1,1-1 1,-1 1 0,1 0 0,-1 0 0,1 1-1,0-1 1,0 1 0,0-1 0,1 1 0,-1 0 0,1 0-1,-5 7 1,2-1 7,1 1 1,0-1-1,0 1 0,1 1 0,1-1 0,-1 0 0,2 1 0,-1-1 1,1 22-1,2-9-4,0 1 0,2 0 0,8 32 0,-4-25 93,3 0 0,0-1 0,27 55 0,-29-71-31,0 0 0,1-1 0,0 0 0,1 0 0,0-1 0,1 0 0,0-1 0,1 0 0,22 16 0,-27-23-100,1-1 0,0 1 0,0-1 0,0 0 0,0-1 0,0 0 1,0 0-1,0-1 0,1 0 0,-1 0 0,1-1 0,-1 0 0,12-2 0,10-3-1592,0-1-1,38-12 1,-63 16 1303,14-3-865,-1-1-1306,24-8 0,-10-5-1888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2.653"/>
    </inkml:context>
    <inkml:brush xml:id="br0">
      <inkml:brushProperty name="width" value="0.1" units="cm"/>
      <inkml:brushProperty name="height" value="0.1" units="cm"/>
      <inkml:brushProperty name="color" value="#E71224"/>
    </inkml:brush>
  </inkml:definitions>
  <inkml:trace contextRef="#ctx0" brushRef="#br0">476 640 8320,'-4'-16'2672,"3"15"-2442,1-1 0,-1 1 0,0 0 1,1 0-1,-1 0 0,0 0 0,0 0 0,0 1 1,0-1-1,0 0 0,1 0 0,-2 0 1,1 1-1,0-1 0,0 1 0,0-1 0,-2 0 1,-19-6 1966,20 7-2122,0 0 0,0-1 0,0 1 1,0 0-1,0 0 0,0 0 0,0 0 0,0 0 1,0 1-1,0-1 0,1 0 0,-1 1 1,0 0-1,0-1 0,0 1 0,0 0 0,1 0 1,-1 0-1,0 0 0,1 0 0,-1 0 0,1 1 1,-1-1-1,1 1 0,-1-1 0,1 1 0,0-1 1,0 1-1,0 0 0,0-1 0,0 1 1,0 0-1,1 0 0,-1 0 0,0 0 0,1-1 1,0 1-1,-1 2 0,-1 17 45,1 0 0,1 0-1,1 0 1,1-1 0,5 21 0,-6-28-55,6 30 131,3 1-1,28 82 1,-35-117-201,1 0 1,0 0-1,1 0 1,0 0 0,0-1-1,11 13 1,-14-19 19,1 1 0,-1-1 0,0 0 0,1 0 0,-1 0 0,1 0 1,0 0-1,0-1 0,-1 1 0,1-1 0,0 0 0,0 0 0,1 0 0,-1 0 0,0 0 0,0-1 1,0 1-1,0-1 0,1 0 0,-1 0 0,0 0 0,0-1 0,0 1 0,5-1 0,-4-1 71,1 1-1,0-1 1,-1 0-1,1 0 0,-1 0 1,0 0-1,0-1 1,0 1-1,0-1 1,0 0-1,0-1 0,-1 1 1,1-1-1,-1 1 1,0-1-1,2-4 1,-1 1-17,-1 0 1,0 0 0,0 0-1,-1-1 1,0 1 0,0-1-1,0 1 1,-1-1 0,0-12 0,-1-9-51,-1-1 1,-2 0-1,0 1 1,-2-1-1,-2 1 1,0 0-1,-2 1 1,-1 0 0,-1 0-1,-2 1 1,0 1-1,-2 0 1,-1 1-1,-26-32 1,-247-262-1247,191 216 977,96 101 243,-95-94 808,97 96-792,0-1-1,0 1 1,-1 0-1,1 0 0,0-1 1,0 1-1,0 0 1,-1 0-1,1 0 1,0-1-1,0 1 1,-1 0-1,1 0 0,0 0 1,-1 0-1,1 0 1,0 0-1,0 0 1,-1-1-1,1 1 0,0 0 1,-1 0-1,1 0 1,0 0-1,-1 0 1,1 0-1,-1 0 1,1 8 55,10 17-103,0-3 22,2 0 1,1-1 0,24 31 0,57 58 59,-21-26 16,8 18 1,-21-26-501,88 88 1,-81-103-2904,132 89 0,-154-120 443,-7-13-1323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3.232"/>
    </inkml:context>
    <inkml:brush xml:id="br0">
      <inkml:brushProperty name="width" value="0.1" units="cm"/>
      <inkml:brushProperty name="height" value="0.1" units="cm"/>
      <inkml:brushProperty name="color" value="#E71224"/>
    </inkml:brush>
  </inkml:definitions>
  <inkml:trace contextRef="#ctx0" brushRef="#br0">32 125 7296,'0'-2'473,"0"1"-1,0-1 1,0 1 0,0-1 0,0 1 0,0-1-1,-1 1 1,1-1 0,0 1 0,-1 0 0,1-1-1,-12-13 6169,20 42-6320,1 0-1,2-1 1,0 0 0,2 0-1,1-2 1,0 1 0,27 32-1,-37-53-292,-1 0 0,1 0-1,0-1 1,0 1 0,0-1-1,1 1 1,-1-1 0,8 3 0,-10-5-3,-1 0 1,1-1 0,-1 1 0,1-1 0,-1 1 0,1-1 0,-1 0 0,1 1 0,0-1 0,-1 0-1,1 0 1,-1 0 0,1 0 0,0-1 0,-1 1 0,1 0 0,-1-1 0,1 1 0,-1-1 0,1 1-1,-1-1 1,1 0 0,-1 1 0,0-1 0,1 0 0,-1 0 0,0 0 0,0 0 0,1 0 0,-1 0 0,0-1-1,1-1 1,2-3 75,-1 0 0,0 0-1,0 0 1,-1-1 0,0 0-1,0 1 1,0-1 0,-1 0-1,0 0 1,0 1 0,-1-15-1,0 6-36,-1 0-1,-1 1 1,0-1-1,-8-23 1,6 24-30,-1 1 1,0 0 0,-1 0 0,-9-15 0,11 23-45,1-1 0,-1 2-1,0-1 1,-1 0 0,1 1 0,-1 0 0,0 0 0,0 0 0,0 1 0,0-1-1,-1 1 1,-6-3 0,-5 0-337,-29-9 0,41 14 142,-1 0 1,1 0-1,-1 0 1,1 1-1,-1 0 1,1 0-1,-1 0 1,1 1-1,-1 0 1,-5 1-1,10-2 87,1 0 0,-1 1 0,1-1 0,0 0 0,-1 0 0,1 0 0,-1 1 0,1-1 0,-1 0 0,1 0 0,0 1 0,-1-1 0,1 1 0,0-1 0,-1 0 0,1 1 0,0-1 0,-1 1 0,1-1 0,0 0 0,0 1 0,0-1 0,-1 1 0,1-1 0,0 1 0,0-1 0,0 1 0,0 1-144,0-1-1,0 0 1,0 1-1,1-1 1,-1 0 0,0 1-1,1-1 1,-1 0-1,1 1 1,0 0-1,3 5-1544,1-1-1,8 11 0,-12-17 1604,16 20-3321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3.806"/>
    </inkml:context>
    <inkml:brush xml:id="br0">
      <inkml:brushProperty name="width" value="0.1" units="cm"/>
      <inkml:brushProperty name="height" value="0.1" units="cm"/>
      <inkml:brushProperty name="color" value="#E71224"/>
    </inkml:brush>
  </inkml:definitions>
  <inkml:trace contextRef="#ctx0" brushRef="#br0">1 54 11776,'3'3'13134,"2"3"-14162,195 174 3983,-193-173-2977,1 0 1,1-1 0,16 10-1,-24-16 23,-1 1 0,1-1 1,-1 0-1,1 1 0,-1-1 0,1 0 0,-1 0 0,1 0 0,-1 1 0,1-1 0,0 0 0,-1 0 1,1 0-1,-1 0 0,1 0 0,0 0 0,-1 0 0,1 0 0,0 0 0,-1 0 0,1 0 1,-1-1-1,1 1 0,-1 0 0,1 0 0,0-1 0,0 1 0,0-1 4,-1 0 0,1 0 0,-1 0 0,1 0 0,-1 0 0,1 0 0,-1 0 0,1 0 0,-1 0-1,0 0 1,0 0 0,0 0 0,1 0 0,-1-2 0,0-4 35,-1-1 0,1 0 1,-3-10-1,3 16-28,-6-27 78,4 21-100,0-1 0,0 1 0,1-1 0,0 1 0,1-1 0,0 1 0,1-11 0,-1 18 10,0 0 0,1 0 0,-1 0-1,0 0 1,1 0 0,-1 1 0,0-1 0,1 0 0,-1 0-1,1 0 1,-1 1 0,1-1 0,0 0 0,-1 0 0,1 1-1,0-1 1,-1 0 0,1 1 0,0-1 0,0 1 0,-1-1-1,1 1 1,1-1 0,1 1 4,-1-1-1,0 1 0,0-1 1,1 1-1,-1 0 1,0 0-1,1 0 0,-1 0 1,4 1-1,5 2 15,-1 0 0,1 1-1,11 5 1,-20-8-17,18 9 44,15 6-101,-33-15 51,1 0 0,-1 0 0,1-1 0,0 1 1,0-1-1,-1 0 0,1 1 0,0-1 0,0 0 0,4-1 1,-6 1 16,-1-1 0,1 1 0,0 0 0,-1 0 0,1-1 0,-1 1 0,1 0 0,-1-1 0,1 1 0,-1-1 0,1 1 0,-1-1 1,1 1-1,-1-1 0,1 1 0,-1-1 0,0 1 0,1-1 0,-1 0 0,0 1 0,0-1 0,0 1 0,1-1 0,-1 0 0,0 1 1,0-1-1,0 0 0,0 1 0,0-1 0,0 0 0,0 1 0,0-1 0,0 0 0,0 1 0,0-1 0,-1 0 0,1 1 1,0-1-1,-1 0 0,-11-26 143,11 25-175,-8-13-1226,-1 0 0,-1 1 0,-23-25 0,31 36 652,-2-3-1677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4.172"/>
    </inkml:context>
    <inkml:brush xml:id="br0">
      <inkml:brushProperty name="width" value="0.1" units="cm"/>
      <inkml:brushProperty name="height" value="0.1" units="cm"/>
      <inkml:brushProperty name="color" value="#E71224"/>
    </inkml:brush>
  </inkml:definitions>
  <inkml:trace contextRef="#ctx0" brushRef="#br0">111 307 12160,'-1'-3'6650,"-13"-10"-3286,11 11-2946,0-1 1,0 0-1,0 1 0,-4-7 1,-4-7-77,1-1 0,1 1 0,1-2-1,0 1 1,1-1 0,1 0 0,1-1 0,1 0 0,-4-28-1,8 44-322,0 1 0,-1 0-1,1 0 1,1-1 0,-1 1-1,0 0 1,0-1 0,1 1-1,-1 0 1,1 0 0,0 0-1,0 0 1,0-1 0,0 1-1,0 0 1,0 1 0,3-5-1,-2 4 11,0 0-1,1 0 1,-1 0 0,1 1-1,-1-1 1,1 1-1,0-1 1,0 1-1,-1 0 1,1 0-1,5-1 1,4 0 21,-1 0 1,1 2-1,-1-1 1,1 1-1,20 3 1,-10 0-117,-1 1 1,0 0-1,-1 2 1,1 0 0,24 12-1,-34-13-347,-1 1 1,0 0-1,0 0 1,-1 1-1,1 0 1,-2 1-1,1 0 0,-1 0 1,0 1-1,-1 0 1,9 13-1,21 49-5913,-16-23-2905,-15-27 4570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7.507"/>
    </inkml:context>
    <inkml:brush xml:id="br0">
      <inkml:brushProperty name="width" value="0.1" units="cm"/>
      <inkml:brushProperty name="height" value="0.1" units="cm"/>
    </inkml:brush>
  </inkml:definitions>
  <inkml:trace contextRef="#ctx0" brushRef="#br0">1 318 8064,'0'4'18359,"9"0"-20361,-4-4 2152,0 1 0,0-1 0,0 0 0,-1 0-1,7-1 1,7 0 311,24 2 222,-16 0-441,-1-1 1,1-1-1,38-7 1,-31 0-9,1-1 1,59-26 0,46-20-107,-77 27 64,121-35 0,30 0-80,-159 50-61,34-10-65,-69 17 41,0 2 1,0 0-1,1 1 0,19-1 0,80 4-12,-59 1-150,176-1 263,-227 0-130,0 0 0,0 1 0,0 0 0,13 4-1,-18-4-468,-1-1 0,1 0 0,-1 1 0,1-1-1,-1 0 1,5-1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8.663"/>
    </inkml:context>
    <inkml:brush xml:id="br0">
      <inkml:brushProperty name="width" value="0.1" units="cm"/>
      <inkml:brushProperty name="height" value="0.1" units="cm"/>
    </inkml:brush>
  </inkml:definitions>
  <inkml:trace contextRef="#ctx0" brushRef="#br0">0 53 6400,'11'4'13117,"6"-2"-10046,14-5-2774,-9 1 227,-1 0 0,0 1 0,25 2 1,-20-1-49,42-3 1,245-32 1203,-159 33-1335,-6 0-87,16 0-184,-101 3-7,67-8 0,-96 5 38,47 2 1,-26 2-3320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09.682"/>
    </inkml:context>
    <inkml:brush xml:id="br0">
      <inkml:brushProperty name="width" value="0.1" units="cm"/>
      <inkml:brushProperty name="height" value="0.1" units="cm"/>
    </inkml:brush>
  </inkml:definitions>
  <inkml:trace contextRef="#ctx0" brushRef="#br0">6 1 6912,'-5'4'12031,"5"-3"-11865,0 0-1,0 0 0,-1-1 0,1 1 0,0 0 0,0 0 0,0 0 0,0 0 0,0-1 1,0 1-1,0 0 0,0 0 0,1 0 0,-1-1 0,0 1 0,0 0 0,1 0 0,-1-1 1,1 1-1,-1 0 0,0 0 0,1-1 0,-1 1 0,2 0 0,4 2 28,-1-1-1,1-1 1,0 1-1,1-1 1,-1 0-1,0-1 0,0 1 1,8-1-1,23 2 402,131 16 56,17-17 166,-102-2-416,55-2-149,-131 3-238,-1 0-1,0-1 1,0 0 0,0 0 0,0 0 0,0-1-1,-1 0 1,1 0 0,6-3 0,-10 4-13,0 1 0,0-1 1,0 1-1,0-1 0,0 1 1,0 0-1,0 0 0,1 0 1,-1 0-1,0 0 0,2 1 1,5 0-59,32-1-4533,-40 0 4274,0 1 0,0-1 0,0 1 0,0-1 0,0 1 0,0 0 1,0-1-1,0 1 0,0 0 0,-1 0 0,1 0 0,0 0 0,0 0 0,-1 0 1,1 0-1,0 1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5.306"/>
    </inkml:context>
    <inkml:brush xml:id="br0">
      <inkml:brushProperty name="width" value="0.1" units="cm"/>
      <inkml:brushProperty name="height" value="0.1" units="cm"/>
      <inkml:brushProperty name="color" value="#E71224"/>
    </inkml:brush>
  </inkml:definitions>
  <inkml:trace contextRef="#ctx0" brushRef="#br0">5 1 9984,'-5'4'8888,"5"6"-5342,6 18-3866,-2-13 1299,57 282 2215,-6-27-2386,-20-95-736,-10-39-1666,-26-120-1071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5.654"/>
    </inkml:context>
    <inkml:brush xml:id="br0">
      <inkml:brushProperty name="width" value="0.1" units="cm"/>
      <inkml:brushProperty name="height" value="0.1" units="cm"/>
      <inkml:brushProperty name="color" value="#E71224"/>
    </inkml:brush>
  </inkml:definitions>
  <inkml:trace contextRef="#ctx0" brushRef="#br0">3 96 10496,'-2'-2'12879,"14"0"-13519,71-8 2844,135 2-1,-2 1-1671,-149 1-1023,-1-4 1,71-19-1,-68 12-4800,-34 12-740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3.501"/>
    </inkml:context>
    <inkml:brush xml:id="br0">
      <inkml:brushProperty name="width" value="0.1" units="cm"/>
      <inkml:brushProperty name="height" value="0.1" units="cm"/>
      <inkml:brushProperty name="color" value="#E71224"/>
    </inkml:brush>
  </inkml:definitions>
  <inkml:trace contextRef="#ctx0" brushRef="#br0">0 1 9984,'0'0'7823,"9"7"-7479,-1-1-1,1 0 0,0 0 0,15 7 0,12 7 43,-21-10-197,0 0 0,0 1 1,-1 1-1,-1 1 0,0 0 1,0 0-1,14 23 0,46 85 109,-10-15-254,-43-73-2,58 83 102,-63-98-261,1-1-1,21 17 0,-30-28-265,-3-2-551,0-1 0,1 1 0,0-1 0,-1 0-1,7 2 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6.595"/>
    </inkml:context>
    <inkml:brush xml:id="br0">
      <inkml:brushProperty name="width" value="0.1" units="cm"/>
      <inkml:brushProperty name="height" value="0.1" units="cm"/>
      <inkml:brushProperty name="color" value="#E71224"/>
    </inkml:brush>
  </inkml:definitions>
  <inkml:trace contextRef="#ctx0" brushRef="#br0">354 40 8192,'6'-16'8918,"-6"12"-8231,0 3-524,-1 1 1,1-1 0,0 0 0,-1 1-1,1-1 1,0 0 0,-1 1 0,1-1-1,-1 1 1,1-1 0,-1 1 0,1-1-1,-1 1 1,0-1 0,1 1 0,-1-1-1,1 1 1,-1 0 0,0-1 0,0 1-1,1 0 1,-1 0 0,0-1 0,1 1-1,-1 0 1,-1 0 0,-15-3 251,-1 1 0,1 0 0,0 1 0,-1 1 0,1 1 0,-25 4 0,32-3-426,0 0 0,-1 1-1,1 0 1,0 0-1,1 1 1,-1 1-1,1 0 1,-1 0-1,1 0 1,1 1-1,-16 14 1,18-13-19,0 1 0,0-1 0,1 1 0,0 1 0,1-1 0,0 1 0,0 0 0,0-1 0,1 2 0,-3 15 0,1 4-37,1 0-1,0 34 0,3-39 5,1 1 0,1-1 0,2 1 0,0-1 1,1 0-1,9 27 0,-10-41 63,1 0 1,0-1-1,0 1 1,1-1-1,0 0 1,0-1-1,1 1 0,1-1 1,-1 0-1,1-1 1,0 1-1,1-1 1,0-1-1,0 1 0,0-1 1,1-1-1,11 6 1,-9-6 19,1-1 1,0 0-1,0-1 1,1 0-1,-1-1 1,1 0-1,-1-1 1,1 0-1,-1-1 1,18-2-1,-7-2 177,0 0 0,-1-1 0,0-2 0,37-15 0,-17 5-257,56-26-2139,-35 7-7221,-39 21 3500,-1-1 1264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7.153"/>
    </inkml:context>
    <inkml:brush xml:id="br0">
      <inkml:brushProperty name="width" value="0.1" units="cm"/>
      <inkml:brushProperty name="height" value="0.1" units="cm"/>
      <inkml:brushProperty name="color" value="#E71224"/>
    </inkml:brush>
  </inkml:definitions>
  <inkml:trace contextRef="#ctx0" brushRef="#br0">125 108 8704,'-2'-1'475,"-1"-1"1,1 0-1,-1 1 1,1 0-1,-1-1 1,0 1-1,0 0 1,0 0-1,1 1 1,-1-1-1,0 1 1,0-1-1,0 1 1,0 0-1,-4 0 1,4 0-227,-1 0 1,1 1-1,0-1 0,0 1 1,0-1-1,0 1 1,0 0-1,0 0 0,0 0 1,0 1-1,0-1 1,1 1-1,-1-1 0,-4 5 1,4-2-155,0 0 0,0 1 0,0-1-1,1 1 1,-1-1 0,1 1 0,1 0 0,-1 0 0,1 0 0,-1 0 0,1 0 0,1 0 0,-1 8 0,1 4-40,0 0-1,5 30 1,-2-30-37,0 0-1,2-1 1,0 1-1,1-1 1,0 0 0,1 0-1,1-1 1,1 0-1,0 0 1,1-1 0,0 0-1,1-1 1,1 0-1,0-1 1,0 0 0,1-1-1,1 0 1,0-1-1,30 15 1,-33-20 36,0 0 0,0-1 0,1-1 0,24 4 0,-28-6 40,1 0-1,0 0 1,-1-1-1,1 0 1,0-1 0,0 0-1,13-4 1,-17 4-14,-1-1 1,1-1 0,0 1-1,-1-1 1,1 1 0,-1-1-1,0-1 1,0 1 0,0-1 0,0 1-1,0-1 1,-1 0 0,0 0-1,0-1 1,0 1 0,0-1-1,-1 1 1,0-1 0,0 0-1,0 0 1,0 0 0,0-5-1,2-8 112,-1 0 0,-1 0 1,0 0-1,-1 0 0,-2-19 0,0 19-104,-1 1 0,0-1 1,-1 1-1,-1-1 0,-7-19 1,7 27-84,-1 0 0,1 0 0,-2 1 0,1 0 0,-1 0 0,-1 0 1,1 0-1,-1 1 0,-15-13 0,3 7-76,1 0-1,-2 2 1,0 0 0,-36-15 0,-90-25-3232,127 48 865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7.630"/>
    </inkml:context>
    <inkml:brush xml:id="br0">
      <inkml:brushProperty name="width" value="0.1" units="cm"/>
      <inkml:brushProperty name="height" value="0.1" units="cm"/>
      <inkml:brushProperty name="color" value="#E71224"/>
    </inkml:brush>
  </inkml:definitions>
  <inkml:trace contextRef="#ctx0" brushRef="#br0">167 399 9984,'0'2'619,"0"0"1,0-1-1,0 1 1,-1 0 0,1-1-1,-1 1 1,1-1-1,-1 1 1,0-1 0,0 1-1,-1 1 1,0 0-74,0-1 1,1 0-1,-1 0 0,-1 0 1,1 0-1,-5 3 0,6-4-455,-1 0 0,1 0 0,-1 0 0,1 0-1,-1 0 1,0-1 0,0 1 0,1 0 0,-1-1 0,0 0-1,0 1 1,0-1 0,0 0 0,0 0 0,1 0-1,-1 0 1,0 0 0,0 0 0,0-1 0,0 1 0,0-1-1,1 1 1,-1-1 0,-2-1 0,1-1-41,0 1-1,0-1 1,0 0 0,0 0-1,1 0 1,-1 0 0,1 0-1,0-1 1,0 1 0,0-1 0,-1-4-1,-3-8 112,-5-23 0,7 22-55,-1-1-68,-26-110 353,28 113-355,2-1-1,-1 1 1,2-1-1,0 0 0,1 1 1,4-22-1,-5 34-36,1 1 0,0-1 1,0 1-1,0-1 0,0 1 0,0-1 0,0 1 0,1-1 0,-1 1 0,1 0 0,0 0 1,-1 0-1,1 0 0,0 0 0,0 0 0,1 0 0,-1 1 0,0-1 0,0 1 0,1 0 1,-1-1-1,1 1 0,-1 0 0,1 1 0,-1-1 0,1 0 0,0 1 0,-1-1 0,6 1 1,2-1 0,-1 2 1,1-1 0,0 1-1,-1 1 1,1-1 0,-1 2-1,11 3 1,-6-1 17,0 1 0,0 1 1,0 0-1,-1 1 0,0 0 0,0 1 0,-1 1 1,0 0-1,-1 1 0,11 12 0,9 16-397,48 76 1,-22-27-1177,-39-62 815,-11-14-276,2 0 0,-1-1 0,1 1-1,1-2 1,13 13 0,-8-15-1811,3-6-1279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8.131"/>
    </inkml:context>
    <inkml:brush xml:id="br0">
      <inkml:brushProperty name="width" value="0.1" units="cm"/>
      <inkml:brushProperty name="height" value="0.1" units="cm"/>
      <inkml:brushProperty name="color" value="#E71224"/>
    </inkml:brush>
  </inkml:definitions>
  <inkml:trace contextRef="#ctx0" brushRef="#br0">211 31 9728,'-7'-4'1189,"-1"0"0,1 0 0,-1 1 1,1 0-1,-1 0 0,0 1 0,-12-3 1,13 4-798,0 0 0,0 1 0,-1-1 0,1 2 0,0-1 0,0 1 0,0 0 0,0 0 0,-8 3 0,12-3-323,0 0 0,0 0 0,0 1 0,1-1 1,-1 1-1,0 0 0,1 0 0,-1 0 0,1 0 0,-1 0 0,1 0 0,0 1 1,-3 3-1,3-1-21,-1-1 1,1 1 0,0 0 0,0 0 0,0 0-1,1 0 1,-2 8 0,2 2-34,0 0 1,1 0-1,0 0 0,5 27 1,-2-21-32,1-1 0,2 0 0,0 0 0,0 0 0,2-1 1,1 0-1,0-1 0,1 0 0,23 31 0,-25-39-4,0 0-1,1-1 1,1 0-1,-1 0 1,1-1-1,1-1 1,-1 1-1,1-2 1,1 1-1,-1-1 1,1-1-1,0 0 1,0-1-1,1-1 1,-1 1-1,26 2 1,-30-6-395,0 1 1,0-1-1,-1-1 1,1 1 0,0-1-1,-1-1 1,1 1-1,9-4 1,-11 2-404,0 0 0,1 0 0,-1-1 0,0 1 0,-1-1 0,1-1 1,-1 1-1,0-1 0,8-8 0,13-18-4387,1-5 981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8.817"/>
    </inkml:context>
    <inkml:brush xml:id="br0">
      <inkml:brushProperty name="width" value="0.1" units="cm"/>
      <inkml:brushProperty name="height" value="0.1" units="cm"/>
      <inkml:brushProperty name="color" value="#E71224"/>
    </inkml:brush>
  </inkml:definitions>
  <inkml:trace contextRef="#ctx0" brushRef="#br0">221 54 8704,'-8'-4'1040,"0"0"0,0 1 0,0 0 0,0 1 0,-15-4 0,-14-4 1848,32 7-2426,-1 2 0,1-1 0,0 0 0,-1 1 0,1 0 1,-1 0-1,1 1 0,-1-1 0,-10 2 0,14 0-389,-1-1 0,1 1 0,0 0 1,0 0-1,0 0 0,0 1 0,0-1 0,0 0 1,1 1-1,-1-1 0,0 1 0,1 0 1,-1-1-1,1 1 0,0 0 0,-1 0 0,1 0 1,-1 3-1,-1 1-60,0 1 0,0-1 0,1 0 0,-3 14 0,3-2-25,0 0 0,1 0 0,0 0 0,2 0 1,0 0-1,1 0 0,1-1 0,1 1 0,0 0 1,1-1-1,1 0 0,10 21 0,-10-27 3,1 1 0,-1-1 0,2 1 0,0-2 0,0 1 1,1-1-1,0-1 0,0 1 0,1-2 0,0 1 0,1-1 0,0-1 0,0 0 0,1-1 0,0 0 0,0 0 0,16 4 0,-24-9 9,-1 0-1,1 0 1,0 0-1,0-1 1,0 1-1,0-1 1,0 0 0,-1 0-1,1 0 1,0-1-1,0 1 1,0-1 0,0 0-1,0 0 1,3-2-1,-3 1 4,-1 0-1,0 0 0,1-1 0,-1 1 0,0-1 1,-1 0-1,1 0 0,0 0 0,-1 0 0,0-1 1,1 1-1,-2 0 0,1-1 0,2-6 1,2-2 30,-2 0 0,0-1 0,0 0 0,-1 0 0,-1 0 1,0 0-1,0-1 0,-2 1 0,0-1 0,0 1 0,-1 0 1,-1-1-1,0 1 0,-1 0 0,0 0 0,-1 0 0,-1 1 0,0-1 1,0 1-1,-1 0 0,-1 1 0,-9-14 0,-34-34 190,-9-12 413,58 70-628,1 1 0,0 0 0,-1 0-1,1-1 1,0 1 0,0 0 0,0 0 0,-1-1 0,1 1 0,0 0 0,0-1 0,0 1-1,0 0 1,-1-1 0,1 1 0,0 0 0,0-1 0,0 1 0,0 0 0,0-1 0,0 1-1,0 0 1,0-1 0,0 1 0,0 0 0,0-1 0,0 1 0,0-1 0,1 1 0,8 1 131,16 11-62,-10-1-71,1 0-1,-2 2 0,0-1 1,0 2-1,19 24 0,30 63-125,-3-3-1027,-49-81-33,2-1-1,0-1 1,23 22-1,-34-35 856,1 1-173,-1-1 0,1 1 0,0-1 0,0 0-1,0 0 1,0-1 0,0 1 0,0 0 0,3 0 0,8-1-3854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9.202"/>
    </inkml:context>
    <inkml:brush xml:id="br0">
      <inkml:brushProperty name="width" value="0.1" units="cm"/>
      <inkml:brushProperty name="height" value="0.1" units="cm"/>
      <inkml:brushProperty name="color" value="#E71224"/>
    </inkml:brush>
  </inkml:definitions>
  <inkml:trace contextRef="#ctx0" brushRef="#br0">1 72 11648,'0'6'1596,"1"-1"1,-1 0 0,3 11-1,9 16 679,18 29-1235,-17-39-821,1 0 1,1-1-1,1 0 0,1-1 1,20 18-1,-23-25-66,1 0 0,0-1 0,1-1-1,0 0 1,1-1 0,0-1 0,26 10-1,-37-17-49,-1 0-1,0-1 1,1 0-1,0 0 1,-1 0-1,1 0 1,0-1 0,-1 0-1,1 0 1,0-1-1,-1 1 1,1-1-1,-1 0 1,9-4-1,-10 4-20,-1-1 0,1 0 0,-1 0 0,1 0 0,-1 0 0,0-1 0,0 0 0,0 1 0,0-1 0,-1 0 0,1 0-1,-1-1 1,0 1 0,0 0 0,0-1 0,0 1 0,0-1 0,-1 0 0,0 0 0,2-7 0,-1 3-28,-1 0 1,0 0 0,-1 0-1,0 0 1,0 0 0,-1 0-1,0 0 1,0 0 0,-1 0-1,0 0 1,0 0 0,-1 0-1,0 1 1,0 0-1,-5-8 1,-7-9-370,-1 1 0,-38-42 0,25 30-473,8 12-145,-12-17-2619,27 27 1014,6 13 2377,0-1 1,0 1-1,0-1 0,0 1 1,0 0-1,0-1 1,0 1-1,0-1 0,0 1 1,0 0-1,0-1 1,1 1-1,-1 0 0,0-1 1,0 1-1,22-10-7157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19.666"/>
    </inkml:context>
    <inkml:brush xml:id="br0">
      <inkml:brushProperty name="width" value="0.1" units="cm"/>
      <inkml:brushProperty name="height" value="0.1" units="cm"/>
      <inkml:brushProperty name="color" value="#E71224"/>
    </inkml:brush>
  </inkml:definitions>
  <inkml:trace contextRef="#ctx0" brushRef="#br0">22 206 11520,'2'1'555,"1"-1"0,0 1 1,-1-1-1,1 0 0,0 1 1,0-1-1,-1 0 0,1-1 1,0 1-1,-1 0 0,1-1 1,4-1-1,-2 0-50,0 0 1,0 0-1,0-1 0,-1 1 1,1-1-1,5-5 0,-5 4-244,1-1 0,-1 0 0,-1 0 0,1-1-1,-1 0 1,1 1 0,-2-1 0,1 0 0,5-14 0,-8 17-248,0 0 0,0 0 0,-1 0 1,1 0-1,-1 0 0,0 0 1,0-1-1,0 1 0,0 0 1,-1 0-1,1 0 0,-1 0 0,0 0 1,0 0-1,0 0 0,0 0 1,-1 0-1,1 0 0,-1 0 0,1 1 1,-1-1-1,0 1 0,0-1 1,0 1-1,0 0 0,-4-3 1,1 1-148,0 0 1,0 1 0,0-1 0,-1 1 0,1 0 0,-1 1 0,0-1 0,0 1 0,0 1 0,0-1 0,0 1 0,-8-1 0,12 2 78,1-1 1,-1 1-1,1 0 0,-1 1 1,0-1-1,1 0 0,-1 0 1,1 0-1,-1 1 0,1-1 1,-1 1-1,1 0 0,-1-1 1,1 1-1,0 0 0,-1 0 1,1-1-1,0 1 0,0 0 1,-1 0-1,0 3 0,0-2 10,1 1 0,-1-1 0,1 1 0,0-1-1,0 1 1,0 0 0,0 0 0,1-1 0,-1 1-1,1 0 1,-1 3 0,1 6 13,0 0 0,1 1 1,1-1-1,4 18 0,0-7 60,1 0 0,1 0-1,0-1 1,2 0 0,1-1 0,19 29-1,-21-37 85,1 0-1,1 0 0,0-1 1,0 0-1,1-1 0,0-1 0,1 0 1,1 0-1,-1-1 0,23 10 1,-30-17-103,0 1 1,0-1-1,1 0 1,0 0-1,-1-1 1,1 0 0,0 0-1,-1 0 1,1-1-1,8-1 1,-10 1-174,-1-1 0,1 0 0,-1 0 0,1-1 0,-1 1 0,0-1 0,1 0 1,-1 0-1,0 0 0,0-1 0,-1 1 0,1-1 0,0 0 0,-1 0 0,6-7 0,0-2-1495,-2 1 0,12-22 0,-4 5-1326,6-6-1148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0.136"/>
    </inkml:context>
    <inkml:brush xml:id="br0">
      <inkml:brushProperty name="width" value="0.1" units="cm"/>
      <inkml:brushProperty name="height" value="0.1" units="cm"/>
      <inkml:brushProperty name="color" value="#E71224"/>
    </inkml:brush>
  </inkml:definitions>
  <inkml:trace contextRef="#ctx0" brushRef="#br0">64 47 10368,'-5'-4'1207,"0"-1"-283,0 1 0,0 0 0,0 0-1,-1 1 1,0 0 0,-10-5 0,13 6-574,-3 1 2209,5 1-2521,1 0 0,0 0 0,0 1 1,0-1-1,0 0 0,0 0 0,0 0 0,0 1 1,0-1-1,0 0 0,-1 0 0,1 1 1,0-1-1,0 0 0,0 0 0,0 0 0,0 1 1,0-1-1,1 0 0,-1 0 0,0 1 0,0-1 1,0 0-1,0 0 0,0 0 0,0 1 0,0-1 1,0 0-1,0 0 0,1 0 0,-1 0 1,0 1-1,0-1 0,3 5 30,0 0-1,0 0 1,1 0 0,-1-1 0,1 1-1,0-1 1,5 4 0,35 26 489,42 32 293,39 26 300,-116-86-1051,0 0 1,1-1 0,-1 0 0,1 0 0,0-1 0,19 5 0,-22-8-12,1 1 1,0-2-1,0 1 1,0-1-1,0 0 1,0-1-1,0 0 1,0 0-1,13-4 1,-13 2 33,0 0 0,0 0 0,0-1 0,-1 1 1,1-2-1,-1 1 0,0-1 0,-1 0 0,10-9 1,-14 12-94,1-1 0,-1 1 0,0-1 0,1 0 1,-1 0-1,-1 0 0,1 0 0,0 0 0,-1 0 1,1-1-1,-1 1 0,0-1 0,0 1 0,0 0 1,-1-1-1,1 0 0,-1 1 0,0-1 0,0 1 0,0-1 1,-1 1-1,1-1 0,-1 1 0,-1-6 0,-4-4-230,0 0 0,-1 0 0,0 1 0,-19-23-1,14 19-541,9 11 303,-19-23-2013,7 14-3571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0.483"/>
    </inkml:context>
    <inkml:brush xml:id="br0">
      <inkml:brushProperty name="width" value="0.1" units="cm"/>
      <inkml:brushProperty name="height" value="0.1" units="cm"/>
      <inkml:brushProperty name="color" value="#E71224"/>
    </inkml:brush>
  </inkml:definitions>
  <inkml:trace contextRef="#ctx0" brushRef="#br0">0 0 12032,'1'5'6997,"2"2"-6495,1 0 0,-1 0 0,1-1 0,0 0 0,1 0 0,-1 0 0,8 8 0,43 34 674,-25-23-784,-14-10-268,-1 0 0,-1 2 0,0 0 0,17 28 0,39 82 623,-24-40-530,-1-13-2475,4-1 1,3-3 0,76 81-1,-125-149 1690,-1 1 0,1 0-1,-1 0 1,0 1 0,0-1-1,3 6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0.837"/>
    </inkml:context>
    <inkml:brush xml:id="br0">
      <inkml:brushProperty name="width" value="0.1" units="cm"/>
      <inkml:brushProperty name="height" value="0.1" units="cm"/>
      <inkml:brushProperty name="color" value="#E71224"/>
    </inkml:brush>
  </inkml:definitions>
  <inkml:trace contextRef="#ctx0" brushRef="#br0">259 421 10880,'11'2'1110,"1"0"0,-1-1 0,1 0 0,-1 0 0,1-2 0,18-1 0,-27 1-819,1-1 1,0 1-1,0 0 1,0-1-1,-1 0 0,1 0 1,-1 0-1,0 0 0,1-1 1,2-2-1,31-33 1557,-23 23-1408,-9 9-303,1 0 0,-1 0 0,0-1 0,-1 0 0,0 0 1,0 0-1,0 0 0,-1-1 0,0 1 0,0-1 0,-1 0 0,0 0 0,-1 0 0,1 0 0,-1 0 0,-1 0 0,0-1 0,0 1 0,0 0 0,-1 0 0,-1 0 0,-1-9 0,1 10-126,-1-1-1,1 1 1,-1 0 0,-1 0-1,1 0 1,-1 0-1,-1 0 1,1 1 0,-1 0-1,-8-9 1,5 8-105,0 0 0,-1 0-1,0 1 1,0 0 0,0 1 0,0 0 0,-12-4 0,3 2-275,-1 1 1,0 1 0,0 1-1,0 1 1,-1 0-1,0 2 1,1 0 0,-22 2-1,30 0 67,-1 1-1,1 0 1,-1 0 0,1 1-1,0 1 1,-12 5-1,16-6-230,1 0 0,-1 1-1,1 0 1,-1 0 0,1 0-1,1 1 1,-1 0 0,1 0-1,0 1 1,-8 10 0,4 3-2379,7-6-1056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4.103"/>
    </inkml:context>
    <inkml:brush xml:id="br0">
      <inkml:brushProperty name="width" value="0.1" units="cm"/>
      <inkml:brushProperty name="height" value="0.1" units="cm"/>
      <inkml:brushProperty name="color" value="#E71224"/>
    </inkml:brush>
  </inkml:definitions>
  <inkml:trace contextRef="#ctx0" brushRef="#br0">0 0 8192,'1'1'178,"-1"0"0,1-1 0,-1 1 0,0 0-1,1-1 1,-1 1 0,1-1 0,-1 1 0,1-1 0,-1 1 0,1-1 0,0 0 0,-1 1 0,1-1 0,-1 0 0,1 1 0,0-1 0,-1 0 0,1 1 0,0-1-1,0 0 1,-1 0 0,1 0 0,1 0 0,12 2 2227,-9 0-2234,-1 0-1,0 0 1,0 0 0,0 0-1,-1 1 1,1 0 0,0-1 0,-1 1-1,0 1 1,5 4 0,29 40 403,-28-34-408,89 128 1522,-70-99-1065,26 60 0,-24-34-243,-3 1 0,-3 1 0,14 76 0,-25-83-588,9 113 0,-22-177 205,0 84-1710,0-77 1074,-1 1 0,0-1 0,-1 1 0,1-1 0,-2 0 0,1 0 0,-1 0 0,-6 12 0,4-9-3451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3.375"/>
    </inkml:context>
    <inkml:brush xml:id="br0">
      <inkml:brushProperty name="width" value="0.1" units="cm"/>
      <inkml:brushProperty name="height" value="0.1" units="cm"/>
      <inkml:brushProperty name="color" value="#E71224"/>
    </inkml:brush>
  </inkml:definitions>
  <inkml:trace contextRef="#ctx0" brushRef="#br0">11 416 7296,'-11'-2'10443,"18"1"-8481,31 0-133,0-3 0,58-12 1,31-7-1174,95-20-32,167-34-150,-241 51-312,306-42 529,-242 44-579,34 0 171,-3 4 42,0 4-186,-31 13 62,-165 3-173,182-4 15,12-12-32,-149 12 88,354-4 186,-210 20-285,-16-19 90,-31-3 7,-124 7-60,184-9-11,-5 1 134,164 6-57,-292 6-104,216 6 155,710-10-223,-967 3-243,-30 0-2925,0 0-4686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3.876"/>
    </inkml:context>
    <inkml:brush xml:id="br0">
      <inkml:brushProperty name="width" value="0.1" units="cm"/>
      <inkml:brushProperty name="height" value="0.1" units="cm"/>
      <inkml:brushProperty name="color" value="#E71224"/>
    </inkml:brush>
  </inkml:definitions>
  <inkml:trace contextRef="#ctx0" brushRef="#br0">5 0 10880,'-5'16'10522,"16"-8"-9800,-1 0 1,1-1-1,1-1 0,-1 0 1,1 0-1,0-1 0,16 4 0,90 16-70,-22-6 32,-93-18-648,3 0 92,1 1 0,-1 0 1,10 5-1,-15-6-110,1-1-1,-1 1 1,0 0 0,0-1 0,0 1 0,0 0 0,0 0-1,0 0 1,0 0 0,0 0 0,0 0 0,0 0-1,0 0 1,-1 1 0,1-1 0,0 0 0,-1 0 0,1 1-1,-1-1 1,0 0 0,1 1 0,-1-1 0,0 3-1,0 0-1,0 0 0,-1-1-1,1 1 1,-1 0 0,0 0-1,0-1 1,0 1 0,-4 6-1,-19 28 95,9-16-73,-95 136-1737,52-77-2941,38-50 1861,11-17-1336,-16 20-1,16-24-21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4.747"/>
    </inkml:context>
    <inkml:brush xml:id="br0">
      <inkml:brushProperty name="width" value="0.1" units="cm"/>
      <inkml:brushProperty name="height" value="0.1" units="cm"/>
      <inkml:brushProperty name="color" value="#E71224"/>
    </inkml:brush>
  </inkml:definitions>
  <inkml:trace contextRef="#ctx0" brushRef="#br0">177 27 8448,'-9'-23'6423,"8"22"-6187,0 1-1,1 0 0,-1-1 1,1 1-1,-1 0 1,0-1-1,1 1 0,-1 0 1,0 0-1,1 0 1,-1-1-1,0 1 1,1 0-1,-1 0 0,0 0 1,0 0-1,1 0 1,-1 0-1,0 0 1,1 0-1,-1 1 0,0-1 1,1 0-1,-1 0 1,0 1-1,1-1 1,-1 0-1,0 1 0,1-1 1,-1 0-1,0 1 1,-3 2-97,1-1 0,-1 1 0,1 0 0,-1 0 0,1 0 0,0 1 0,0-1 1,1 1-1,-1-1 0,1 1 0,-4 7 0,0 3-113,-9 29 0,9-25 77,-17 51 229,-22 108 0,41-152-300,0 0-1,2 0 1,1 0 0,1 0-1,1 0 1,2 0 0,0-1-1,8 29 1,-3-24 33,1-1 0,18 35 1,-21-50-20,1 0 1,1 0 0,0-1-1,1 0 1,0-1 0,20 20 0,-14-19-295,0 0 0,1 0 0,0-2 0,1 0 0,27 12 0,-29-16-1404,0-1-1,1 0 1,0-1 0,16 1 0,0 0-3484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8.537"/>
    </inkml:context>
    <inkml:brush xml:id="br0">
      <inkml:brushProperty name="width" value="0.1" units="cm"/>
      <inkml:brushProperty name="height" value="0.1" units="cm"/>
      <inkml:brushProperty name="color" value="#008C3A"/>
    </inkml:brush>
  </inkml:definitions>
  <inkml:trace contextRef="#ctx0" brushRef="#br0">1 1 6784,'0'0'14351,"1"14"-13743,9 22-4,-5-22-405,-1 0-1,4 21 1,18 127 495,22 125-380,-37-246-1634,0 6-4282,-11-31 765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9.054"/>
    </inkml:context>
    <inkml:brush xml:id="br0">
      <inkml:brushProperty name="width" value="0.1" units="cm"/>
      <inkml:brushProperty name="height" value="0.1" units="cm"/>
      <inkml:brushProperty name="color" value="#008C3A"/>
    </inkml:brush>
  </inkml:definitions>
  <inkml:trace contextRef="#ctx0" brushRef="#br0">1 64 9728,'5'-7'9522,"6"2"-6459,18-2-3824,-22 6 1902,143-20 651,-32 6-1190,-95 12-437,40-1 0,-26 4-2484,-26 0 954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29.408"/>
    </inkml:context>
    <inkml:brush xml:id="br0">
      <inkml:brushProperty name="width" value="0.1" units="cm"/>
      <inkml:brushProperty name="height" value="0.1" units="cm"/>
      <inkml:brushProperty name="color" value="#008C3A"/>
    </inkml:brush>
  </inkml:definitions>
  <inkml:trace contextRef="#ctx0" brushRef="#br0">1 1 11136,'0'0'6399,"0"8"-3439,2 27-2284,2 0-1,2 0 1,11 42-1,4 19-129,21 96-242,3-29-821,-33-128-1963,18 33 0,-29-64 1742,1-1 0,0 1 0,0-1 0,0 0 1,0 0-1,1 0 0,0 0 0,-1-1 0,1 1 0,4 2 0,7 7-3443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0.426"/>
    </inkml:context>
    <inkml:brush xml:id="br0">
      <inkml:brushProperty name="width" value="0.1" units="cm"/>
      <inkml:brushProperty name="height" value="0.1" units="cm"/>
      <inkml:brushProperty name="color" value="#008C3A"/>
    </inkml:brush>
  </inkml:definitions>
  <inkml:trace contextRef="#ctx0" brushRef="#br0">5 20 8320,'-4'-20'12186,"4"21"-12099,0 0-1,-1 1 1,1-1-1,1 0 1,-1 0-1,0 0 1,0 1-1,0-1 1,1 0 0,-1 0-1,0 0 1,1 0-1,-1 0 1,1 0-1,-1 0 1,1 0-1,1 2 1,1 2 115,11 26 241,-1 1 1,18 66-1,3 72-43,0-2-221,-19-89-1772,0-3-4072,-11-47-63,-4-17 1995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1.028"/>
    </inkml:context>
    <inkml:brush xml:id="br0">
      <inkml:brushProperty name="width" value="0.1" units="cm"/>
      <inkml:brushProperty name="height" value="0.1" units="cm"/>
      <inkml:brushProperty name="color" value="#008C3A"/>
    </inkml:brush>
  </inkml:definitions>
  <inkml:trace contextRef="#ctx0" brushRef="#br0">0 21 7424,'4'-21'11120,"-3"34"-7291,18 245-1815,-7-141-1666,15 114-316,-26-169-1569,-2-36-6109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2.547"/>
    </inkml:context>
    <inkml:brush xml:id="br0">
      <inkml:brushProperty name="width" value="0.1" units="cm"/>
      <inkml:brushProperty name="height" value="0.1" units="cm"/>
      <inkml:brushProperty name="color" value="#008C3A"/>
    </inkml:brush>
  </inkml:definitions>
  <inkml:trace contextRef="#ctx0" brushRef="#br0">1 1 8448,'1'26'7636,"2"3"-3567,14 71-3289,-7-41-108,16 74-1158,-25-128 110,3 19-2069,-3-9-2792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2.948"/>
    </inkml:context>
    <inkml:brush xml:id="br0">
      <inkml:brushProperty name="width" value="0.1" units="cm"/>
      <inkml:brushProperty name="height" value="0.1" units="cm"/>
      <inkml:brushProperty name="color" value="#008C3A"/>
    </inkml:brush>
  </inkml:definitions>
  <inkml:trace contextRef="#ctx0" brushRef="#br0">4 0 9856,'-4'7'9574,"4"-6"-9255,1-1-238,-1 1 1,1 0-1,-1-1 1,1 1-1,0-1 1,-1 1-1,1-1 1,0 1 0,-1-1-1,1 1 1,0-1-1,0 1 1,-1-1-1,1 0 1,0 0-1,0 1 1,0-1-1,-1 0 1,1 0-1,2 0 1,20 0 967,-12-1-776,99-1 551,86 2-2064,-118 7-5543,-54-7 2111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4.589"/>
    </inkml:context>
    <inkml:brush xml:id="br0">
      <inkml:brushProperty name="width" value="0.1" units="cm"/>
      <inkml:brushProperty name="height" value="0.1" units="cm"/>
      <inkml:brushProperty name="color" value="#E71224"/>
    </inkml:brush>
  </inkml:definitions>
  <inkml:trace contextRef="#ctx0" brushRef="#br0">13 1 8832,'-11'13'5804,"10"-13"-5720,1 0 0,0 1 0,0-1 0,0 0 0,0 0 0,0 0 0,0 1 0,0-1 0,0 0 0,0 0-1,0 0 1,-1 1 0,1-1 0,0 0 0,0 0 0,0 1 0,0-1 0,1 0 0,-1 0 0,0 0 0,0 1 0,0-1 0,0 0 0,0 0 0,1 2 840,0-2-840,-1 1 0,0-1 0,0 0-1,0 0 1,1 0 0,-1 0 0,0 0 0,0 0 0,0 0 0,1 0 0,-1 0 0,0 0 0,0 0 0,0 0 0,1 0 0,22 2 860,-15-1-620,0 0-1,14-1 1,23-4-193,-3 0-612,-1 1 0,45 4 0,-82 0-96,1-1 0,0 1 1,0 0-1,0 0 0,-1 0 0,9 4 1,0 2-3888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5.970"/>
    </inkml:context>
    <inkml:brush xml:id="br0">
      <inkml:brushProperty name="width" value="0.1" units="cm"/>
      <inkml:brushProperty name="height" value="0.1" units="cm"/>
      <inkml:brushProperty name="color" value="#008C3A"/>
    </inkml:brush>
  </inkml:definitions>
  <inkml:trace contextRef="#ctx0" brushRef="#br0">1 1 8064,'5'2'13591,"26"7"-12180,34 10-137,-48-13-957,1-1 1,0 0-1,31 3 1,70-6-29,-87-4-328,1 2 1,-1 2-1,1 1 0,40 8 1,-60-6-956,0 0 1,-1 0-1,0 1 1,0 1-1,0 0 1,12 10-1,-21-15 314,1 0-1,-1 0 1,1 0-1,0-1 0,-1 0 1,1 1-1,0-1 1,0 0-1,-1-1 1,6 1-1,-5 0 184,20 3-3679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6.768"/>
    </inkml:context>
    <inkml:brush xml:id="br0">
      <inkml:brushProperty name="width" value="0.1" units="cm"/>
      <inkml:brushProperty name="height" value="0.1" units="cm"/>
      <inkml:brushProperty name="color" value="#008C3A"/>
    </inkml:brush>
  </inkml:definitions>
  <inkml:trace contextRef="#ctx0" brushRef="#br0">27 20 6784,'-27'-19'13346,"27"19"-13191,1 18 525,7 32-46,10 134-111,0 3-379,-13-51-2057,-5-104-2552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7.104"/>
    </inkml:context>
    <inkml:brush xml:id="br0">
      <inkml:brushProperty name="width" value="0.1" units="cm"/>
      <inkml:brushProperty name="height" value="0.1" units="cm"/>
      <inkml:brushProperty name="color" value="#008C3A"/>
    </inkml:brush>
  </inkml:definitions>
  <inkml:trace contextRef="#ctx0" brushRef="#br0">1 8 10368,'10'6'6419,"4"-3"-3296,17-4-2147,-12 0-577,180 10-751,-119-12-2503,-60 1 170,-1-1-1,21-5 0,-16 0-1095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39.848"/>
    </inkml:context>
    <inkml:brush xml:id="br0">
      <inkml:brushProperty name="width" value="0.1" units="cm"/>
      <inkml:brushProperty name="height" value="0.1" units="cm"/>
      <inkml:brushProperty name="color" value="#008C3A"/>
    </inkml:brush>
  </inkml:definitions>
  <inkml:trace contextRef="#ctx0" brushRef="#br0">5 0 7552,'-4'0'7098,"4"17"-5903,1-9-1019,0-1 1,0 1-1,1-1 1,0 1 0,0-1-1,5 10 1,-2-5 37,5 21 0,5 23 501,39 96 1,-43-123-553,-2-8 2,1 0 0,1 0-1,1-1 1,1-1-1,1 0 1,28 31-1,34 24 423,-48-47-264,42 54-1,-34-33-41,22 26 276,-58-74-557,11 12 104,1 1 0,0-2 0,24 17 0,47 23 291,-72-45-326,2 0-1,-1-1 0,1-1 0,-1 0 1,18 3-1,8 0 225,76 2 1,-105-9-265,4 1 49,-1-1 1,0 0-1,1-1 0,-1-1 1,0 0-1,0 0 0,22-9 1,-11-1 44,-1-1 1,0-1 0,0-1 0,-2-1 0,25-25 0,-30 28-137,15-11 38,1 2 0,1 1 0,43-20 0,-37 20-45,-25 15 61,0 0-1,19-5 1,-16 6-27,21-10 0,-34 13-46,6-2 34,0 0 0,-1-1-1,1 0 1,-1-1 0,13-12-1,-3 1 76,-3 2 269,23-27-1,-33 35-286,-3 6-63,-1 0 0,0-1 1,0 1-1,0 0 0,0-1 1,0 1-1,0-1 0,-1 1 1,1-1-1,0 1 0,-1-1 1,1 1-1,-1-1 1,0 0-1,1-1 0,-1 0 21,0 0-1,1 0 1,0 0-1,-1 0 1,1 1-1,2-6 1,-1 5-30,-1 0 0,0 0-1,0 0 1,0 0 0,-1 0 0,1 0 0,-1-3 0,0 4 37,-1-2-9,11-3-54,-9-5-1502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42.169"/>
    </inkml:context>
    <inkml:brush xml:id="br0">
      <inkml:brushProperty name="width" value="0.1" units="cm"/>
      <inkml:brushProperty name="height" value="0.1" units="cm"/>
      <inkml:brushProperty name="color" value="#008C3A"/>
    </inkml:brush>
  </inkml:definitions>
  <inkml:trace contextRef="#ctx0" brushRef="#br0">5 604 7680,'0'0'2506,"-4"-16"3414,4 8-5645,1 0 0,-1 1 0,2-1 0,-1 1 0,1 0 0,1-1 0,-1 1 0,1 0 0,0 0 0,1 0 0,0 1 0,0-1 0,0 1 0,1 0 0,10-10 0,-1 2-43,1 2 0,1 0 0,23-14 0,154-101 1405,-165 102-1451,-22 18-164,1 1-1,-1 0 1,1 1-1,9-6 1,48-21-31,93-32 1,-56 25 89,59-15-1,-129 46-72,0 3 1,48-4-1,63 6 274,-132 3-221,84 7-5,-39-1 16,32 3 162,-71-6-218,1 0 0,-1 1 0,20 9 0,-16-3-29,-1 0-1,0 2 0,0 1 1,-2 0-1,31 29 0,-41-35 16,71 52-10,-18-15 0,79 58 3,-124-92 5,1 1 1,-2 1 0,0 0-1,0 1 1,-1 0-1,0 1 1,-1 0-1,-1 1 1,18 32-1,-10-9 76,-4-11-39,-2 1 0,11 31 0,6 21 107,-28-72-186,0 1 1,-1 0-1,0 0 1,-1 10-1,9 13 229,-9-31-225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44.074"/>
    </inkml:context>
    <inkml:brush xml:id="br0">
      <inkml:brushProperty name="width" value="0.1" units="cm"/>
      <inkml:brushProperty name="height" value="0.1" units="cm"/>
      <inkml:brushProperty name="color" value="#008C3A"/>
    </inkml:brush>
  </inkml:definitions>
  <inkml:trace contextRef="#ctx0" brushRef="#br0">3 0 8448,'-2'5'7240,"7"7"-4001,14 21-2761,-10-16 335,14 29-150,44 82 562,-53-104-1009,1-1 0,1-1 0,23 25 0,176 199 1592,-202-232-1646,0-2 1,1 1-1,1-2 0,0 0 1,0 0-1,23 10 1,-15-8-73,-3-2 1,43 16 0,-35-16 57,2-1 49,0-2 0,0 0 0,58 5 0,-34-5-126,-33-6 24,1 0 1,-1-2-1,1 0 0,-1-2 1,1 0-1,-1-1 1,0-1-1,40-13 0,-34 6 22,0-1 0,37-23 0,15-6-100,-79 40-17,83-39 40,-71 33-12,-1 0 0,0-1 1,0 0-1,17-16 1,-10 5-2,-9 10 0,0 0-1,0 0 1,-2-1-1,12-17 1,-1-3-91,-11 20 86,0-1 0,-1-1 0,0 1 1,-1-1-1,4-14 0,27-112 31,-35 132-64,-1 0 0,1 0-1,-1 0 1,0 0-1,-1-6 1,0-4-1030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1:45.341"/>
    </inkml:context>
    <inkml:brush xml:id="br0">
      <inkml:brushProperty name="width" value="0.1" units="cm"/>
      <inkml:brushProperty name="height" value="0.1" units="cm"/>
      <inkml:brushProperty name="color" value="#008C3A"/>
    </inkml:brush>
  </inkml:definitions>
  <inkml:trace contextRef="#ctx0" brushRef="#br0">121 1 7424,'0'0'7610,"-9"9"-5946,7-9-1561,0 1-1,0-1 1,0 1 0,0-1-1,1 1 1,-1 0-1,0 0 1,0 0 0,1 0-1,-1 0 1,0 0-1,1 0 1,-1 1 0,1-1-1,0 1 1,-1-1-1,1 1 1,0-1 0,0 1-1,0 0 1,0-1-1,-1 4 1,-2 4-49,0-1 0,1 1 0,-4 15 0,-16 88 739,-7 28-626,29-129-274,-1 0-1,1 0 1,1 21 0,0-17-1645,0-14 1464,0 0 0,0 0 0,0 0 0,0 0 0,0 0 0,1 0 0,-1 0 0,0 0 0,0 0 0,1 0 0,-1 0 0,1 0 0,-1 0 0,1 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4.618"/>
    </inkml:context>
    <inkml:brush xml:id="br0">
      <inkml:brushProperty name="width" value="0.1" units="cm"/>
      <inkml:brushProperty name="height" value="0.1" units="cm"/>
      <inkml:brushProperty name="color" value="#008C3A"/>
    </inkml:brush>
  </inkml:definitions>
  <inkml:trace contextRef="#ctx0" brushRef="#br0">1 878 8704,'0'4'9611,"0"-4"-9511,10 0 40,-1-1 0,0 1-1,1-2 1,-1 0 0,0 0 0,0 0-1,0-1 1,0 0 0,-1-1-1,1 0 1,-1 0 0,0-1-1,0 0 1,0-1 0,-1 0-1,0 0 1,0 0 0,0-1-1,-1 0 1,7-9 0,-4 1-28,-1 0 0,0 0 0,-1-1 0,-1 0 0,0 0 0,-1 0 0,5-31 0,5-120 4,-15 162-104,1-33-38,-1 0 0,-2 0 1,-1 1-1,-13-55 1,12 77-26,0 1 1,-1 0-1,0 0 1,-1 0-1,0 1 1,-1-1-1,-1 2 1,0-1-1,-1 1 1,0 0-1,-1 1 1,0 0-1,-1 1 1,-12-10-1,19 17 33,1 1-1,0 0 0,-1-1 0,0 1 1,1 1-1,-1-1 0,0 0 0,0 1 1,-8-2-1,11 3 13,0 0 1,-1 0-1,1 0 1,-1 0-1,1 0 1,0 1 0,-1-1-1,1 0 1,0 1-1,-1-1 1,1 1-1,0-1 1,-1 1-1,1 0 1,0-1-1,0 1 1,0 0-1,0 0 1,0 0-1,0 0 1,0 0 0,0 0-1,0 0 1,0 0-1,0 0 1,1 1-1,-1-1 1,0 0-1,1 0 1,-1 1-1,1-1 1,-1 3-1,-2 5-23,1 0 0,0 1 0,1 0 1,0-1-1,1 1 0,0 10 0,8 62-9,-5-65 38,31 155 102,-4-35-156,-20-78 4,47 241 52,-45-243-35,60 263 73,27-11 65,-97-303-103,1 1 0,0-1 0,0 0-1,1 0 1,7 10 0,-11-15 0,1-1 0,-1 0 0,0 0 0,0 1-1,1-1 1,-1 0 0,0 1 0,0-1 0,1 0 0,-1 0 0,0 0 0,1 1 0,-1-1-1,0 0 1,1 0 0,-1 0 0,1 0 0,-1 0 0,0 0 0,1 0 0,-1 0 0,0 0 0,1 0-1,-1 0 1,1 0 0,-1 0 0,0 0 0,1 0 0,6-9 40,-1-18 15,-6 25-51,2-16-29,0 0 1,-2-1-1,0 1 1,-5-30-1,-20-72-53,24 113 78,-10-28-41,0 0 0,-21-41 0,15 39 28,13 27-36,3 9 29,0-1 0,0 1 0,0-1-1,0 1 1,1-1 0,-1 0 0,1 1 0,-1-1 0,1 0-1,0 1 1,0-1 0,-1 0 0,1 0 0,0 1 0,1-1-1,-1 0 1,0 0 0,0 1 0,1-3 0,8-18-201,1 1 0,0 0 1,2 1-1,0 0 0,1 1 1,20-22-1,-18 25-2170,5 4-2256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5.302"/>
    </inkml:context>
    <inkml:brush xml:id="br0">
      <inkml:brushProperty name="width" value="0.1" units="cm"/>
      <inkml:brushProperty name="height" value="0.1" units="cm"/>
      <inkml:brushProperty name="color" value="#008C3A"/>
    </inkml:brush>
  </inkml:definitions>
  <inkml:trace contextRef="#ctx0" brushRef="#br0">20 1 8064,'-8'-1'8908,"-1"22"-7539,7-1-1100,1 1 0,1-1 1,3 26-1,15 71-363,-10-72 97,-5-30-575,7 25-1,-8-34-24,0-1 0,0 0 1,1 0-1,0 0 0,0 0 0,0 0 0,7 7 1,-1-4-3148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5.818"/>
    </inkml:context>
    <inkml:brush xml:id="br0">
      <inkml:brushProperty name="width" value="0.1" units="cm"/>
      <inkml:brushProperty name="height" value="0.1" units="cm"/>
      <inkml:brushProperty name="color" value="#008C3A"/>
    </inkml:brush>
  </inkml:definitions>
  <inkml:trace contextRef="#ctx0" brushRef="#br0">67 0 8960,'0'2'4018,"-4"8"-3162,-1-3-448,1 1-1,0-1 1,1 1-1,0 0 1,0 0-1,-2 12 1,0-1-189,-2 9 101,0 0-1,-3 44 1,4 56 230,5-112-512,2 81 33,4 0 1,4-1-1,4 1 1,31 109-1,-39-183-23,1-1 0,1 0 0,1 0 0,1-1 0,14 25 0,-19-39-142,0-1-1,0 0 1,1 0 0,0 0-1,0-1 1,0 0-1,1 0 1,0 0-1,0 0 1,0-1-1,0 0 1,1-1-1,-1 1 1,1-1-1,0 0 1,0-1-1,0 0 1,1 0-1,-1 0 1,8 0-1,-13-2-270,0 0 0,0 0 0,0 0 0,-1 0 0,1 0-1,0 0 1,0 0 0,0-1 0,0 1 0,0-1 0,0 1 0,2-2 0,13-9-3523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5.011"/>
    </inkml:context>
    <inkml:brush xml:id="br0">
      <inkml:brushProperty name="width" value="0.1" units="cm"/>
      <inkml:brushProperty name="height" value="0.1" units="cm"/>
      <inkml:brushProperty name="color" value="#E71224"/>
    </inkml:brush>
  </inkml:definitions>
  <inkml:trace contextRef="#ctx0" brushRef="#br0">0 33 10368,'4'3'4832,"5"-3"-3425,-5 0 1,4-3-480,4-1-64,0 0-448,5 1-160,-1-5-160,3 6-96,5-3 96,5 1-1056,-1 4-448,-7 0-2559,18 0-1025,14-2 1120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6.188"/>
    </inkml:context>
    <inkml:brush xml:id="br0">
      <inkml:brushProperty name="width" value="0.1" units="cm"/>
      <inkml:brushProperty name="height" value="0.1" units="cm"/>
      <inkml:brushProperty name="color" value="#008C3A"/>
    </inkml:brush>
  </inkml:definitions>
  <inkml:trace contextRef="#ctx0" brushRef="#br0">139 0 8704,'0'2'6570,"-1"10"-5516,-1 0-1,-5 24 1,-1 2-551,-24 128 168,10-59-686,-17 115-1334,38-220 1247,0 5-522,-1 1 0,1-1 0,-2 0 0,-2 8 1,4-15 479,1 0 0,0 0 1,-1 0-1,1 0 0,0 0 1,-1 0-1,1 0 1,-1 0-1,1 0 0,0 0 1,-1 0-1,1-1 1,0 1-1,-1 0 0,-7-18-5109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6.574"/>
    </inkml:context>
    <inkml:brush xml:id="br0">
      <inkml:brushProperty name="width" value="0.1" units="cm"/>
      <inkml:brushProperty name="height" value="0.1" units="cm"/>
      <inkml:brushProperty name="color" value="#008C3A"/>
    </inkml:brush>
  </inkml:definitions>
  <inkml:trace contextRef="#ctx0" brushRef="#br0">14 1 8192,'-1'0'164,"1"0"0,-1 0 0,1 0 1,-1 0-1,0 0 0,1 0 0,-1 0 0,1 0 1,-1 0-1,1 0 0,-1 0 0,1 0 1,-1 1-1,1-1 0,0 0 0,-1 0 0,1 1 1,-1-1-1,1 0 0,-1 1 0,1-1 165,-1 1-165,1-1 0,0 1 0,-1-1 0,1 0 1,-1 1-1,1 0 52,0 0 0,0 0 0,0 0 1,0 0-1,0 0 0,0 0 0,0 0 0,1 0 0,-1 0 1,0 0-1,0 0 0,1 0 0,0 2 0,2 2 177,0 0 1,0 0-1,1 0 0,3 5 0,20 17 187,0-1 1,35 25-1,-30-26-253,47 49 0,60 105-173,-97-119-111,-14-18-4,-17-25-1810,19 24-1,-21-33-708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6.921"/>
    </inkml:context>
    <inkml:brush xml:id="br0">
      <inkml:brushProperty name="width" value="0.1" units="cm"/>
      <inkml:brushProperty name="height" value="0.1" units="cm"/>
      <inkml:brushProperty name="color" value="#008C3A"/>
    </inkml:brush>
  </inkml:definitions>
  <inkml:trace contextRef="#ctx0" brushRef="#br0">1 1 9728,'6'6'1266,"1"1"1,-1 0 0,10 15 0,-4 0 238,13 29 1,-7-13-497,13 15-47,2-1 0,42 50 0,-47-65-488,-16-19-214,0 0-1,-2 0 0,0 1 0,0 1 0,9 31 1,-10-21-180,-2 0 1,-1 1-1,3 34 1,-5-23-567,-2 0 1,-2 0 0,-1 0-1,-2 0 1,-17 77 0,7-59-2486,8-36 993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7.359"/>
    </inkml:context>
    <inkml:brush xml:id="br0">
      <inkml:brushProperty name="width" value="0.1" units="cm"/>
      <inkml:brushProperty name="height" value="0.1" units="cm"/>
      <inkml:brushProperty name="color" value="#008C3A"/>
    </inkml:brush>
  </inkml:definitions>
  <inkml:trace contextRef="#ctx0" brushRef="#br0">4 9 10112,'-4'3'8085,"50"-4"-3988,26-4-3441,-44 3-423,21-2-1518,80 5 0,-88 7-4027,-27-5 699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7.776"/>
    </inkml:context>
    <inkml:brush xml:id="br0">
      <inkml:brushProperty name="width" value="0.1" units="cm"/>
      <inkml:brushProperty name="height" value="0.1" units="cm"/>
      <inkml:brushProperty name="color" value="#008C3A"/>
    </inkml:brush>
  </inkml:definitions>
  <inkml:trace contextRef="#ctx0" brushRef="#br0">1 40 10112,'0'12'3776,"0"-8"-2944,13-1 704,-8-3 127,4 0-319,9-3-96,4-1-480,5-1-224,8-2-320,1-1-224,4-1-32,1 2-192,-2-1-96,-3 4-1440,0 1-608,9 3-3007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9.449"/>
    </inkml:context>
    <inkml:brush xml:id="br0">
      <inkml:brushProperty name="width" value="0.1" units="cm"/>
      <inkml:brushProperty name="height" value="0.1" units="cm"/>
      <inkml:brushProperty name="color" value="#008C3A"/>
    </inkml:brush>
  </inkml:definitions>
  <inkml:trace contextRef="#ctx0" brushRef="#br0">1 1 7552,'5'0'12763,"2"18"-12497,17 138 999,-19-110-1232,1 0 1,17 57-1,-20-94-13,0 1 0,1 0 0,0-1 0,1 0-1,0 0 1,0 0 0,1-1 0,7 9 0,-10-14 30,0 1-1,1-1 0,-1 0 1,1 0-1,0-1 1,0 1-1,0-1 1,0 0-1,0 0 1,0 0-1,1 0 0,-1-1 1,1 0-1,-1 0 1,1 0-1,-1 0 1,1-1-1,0 0 1,6 0-1,8-2 319,-1-2 0,30-8-1,-33 8-307,28-11-1367,-16 5-4149,-4 2-3546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09.883"/>
    </inkml:context>
    <inkml:brush xml:id="br0">
      <inkml:brushProperty name="width" value="0.1" units="cm"/>
      <inkml:brushProperty name="height" value="0.1" units="cm"/>
      <inkml:brushProperty name="color" value="#008C3A"/>
    </inkml:brush>
  </inkml:definitions>
  <inkml:trace contextRef="#ctx0" brushRef="#br0">5 1 10368,'-3'5'8233,"1"3"-5715,3 6-2237,1 0 0,4 20-1,-1-4-167,41 218 464,-27-167-340,32 82 0,-38-130-304,1-1 0,2 0 1,34 50-1,-45-74-797,7 9-527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0.297"/>
    </inkml:context>
    <inkml:brush xml:id="br0">
      <inkml:brushProperty name="width" value="0.1" units="cm"/>
      <inkml:brushProperty name="height" value="0.1" units="cm"/>
      <inkml:brushProperty name="color" value="#008C3A"/>
    </inkml:brush>
  </inkml:definitions>
  <inkml:trace contextRef="#ctx0" brushRef="#br0">75 1 9728,'-9'8'8234,"6"-2"-7867,0 0 0,0 0 0,1 1 0,0-1 0,0 1 0,0-1 0,1 1 0,0-1 0,0 10 0,-2 2-16,-8 93 822,-3 12-906,13-119-260,-4 29 0,-3 48 1,6-57-204,1-14-1551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0.667"/>
    </inkml:context>
    <inkml:brush xml:id="br0">
      <inkml:brushProperty name="width" value="0.1" units="cm"/>
      <inkml:brushProperty name="height" value="0.1" units="cm"/>
      <inkml:brushProperty name="color" value="#008C3A"/>
    </inkml:brush>
  </inkml:definitions>
  <inkml:trace contextRef="#ctx0" brushRef="#br0">2 1 9600,'-1'13'10765,"7"-9"-10928,8 7 863,0 0-1,-1 1 1,0 1 0,21 26 0,-16-17-622,0-1 0,1-1 0,1 0 0,1-2 0,1 0 0,0-2 0,1 0 0,1-2 0,0 0 0,36 13 0,-39-19-208,12 5-291,-15-3-2617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1.801"/>
    </inkml:context>
    <inkml:brush xml:id="br0">
      <inkml:brushProperty name="width" value="0.1" units="cm"/>
      <inkml:brushProperty name="height" value="0.1" units="cm"/>
      <inkml:brushProperty name="color" value="#008C3A"/>
    </inkml:brush>
  </inkml:definitions>
  <inkml:trace contextRef="#ctx0" brushRef="#br0">5 97 9344,'-4'-10'14347,"3"4"-15377,2 3 1063,-1 1 0,1-1 0,0 0 0,0 0 0,0 1 0,0-1 0,0 1 0,1-1 0,-1 1 0,1-1 0,0 1 0,-1 0 0,1 0 0,3-3 1,2-2 49,0 1 1,16-11-1,-20 15-15,0 1-1,0-1 0,0 1 1,0 0-1,0 0 0,0 0 1,1 1-1,-1-1 1,0 1-1,0 0 0,1 0 1,-1 0-1,0 0 0,1 0 1,-1 1-1,0-1 0,0 1 1,0 0-1,0 0 1,7 3-1,-6-2 73,1 0 1,-1 1-1,0-1 1,0 1-1,0 0 1,0 0-1,0 1 1,0-1-1,-1 1 1,0 0-1,1-1 1,-2 1-1,4 6 1,-4-6-55,0 0 1,-1 0-1,0 0 1,1 1-1,-2-1 1,1 0-1,0 1 1,-1-1-1,0 0 1,0 1-1,-1 4 1,-1 6 70,-1-2 1,-5 17-1,4-14-84,-10 16-136,5-14 52,9-16 38,-1-1-60,1 0-1,-1 0 0,0 0 1,1 1-1,-1-1 0,1 0 1,0 0-1,-1 1 0,1-1 1,0 0-1,0 1 0,0-1 1,0 2-1,1-2 7,0 0-1,0 0 1,0 0 0,0 0 0,0 0-1,0-1 1,0 1 0,0 0 0,0-1-1,0 1 1,0 0 0,0-1 0,1 0-1,-1 1 1,3 0 0,112 42-256,-94-34 249,1 1-1,20 13 0,-31-15 103,0-1 0,-1 2-1,0-1 1,19 21 0,-27-26 50,-1 0 1,1 0-1,-1 0 1,0 1-1,0-1 1,3 6-1,-5-8-82,1 0 1,-1 0-1,0 0 0,0 0 0,0 0 0,0 0 1,0 0-1,0 0 0,0 0 0,0 0 0,0 0 1,0 0-1,-1 0 0,1 0 0,0 0 1,-1 0-1,1 0 0,-1 0 0,1 0 0,-1-1 1,1 1-1,-1 0 0,1 0 0,-1-1 0,0 1 1,0 0-1,1-1 0,-1 1 0,0 0 1,-1 0-1,-4 3-35,0-1 1,0 0 0,0 0 0,0 0-1,0-1 1,-1 0 0,-7 2 0,-48 5-126,35-6-76,-21 1-1562,-63-3-1,57-2-4295,45 2 3018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7.811"/>
    </inkml:context>
    <inkml:brush xml:id="br0">
      <inkml:brushProperty name="width" value="0.1" units="cm"/>
      <inkml:brushProperty name="height" value="0.1" units="cm"/>
      <inkml:brushProperty name="color" value="#E71224"/>
    </inkml:brush>
  </inkml:definitions>
  <inkml:trace contextRef="#ctx0" brushRef="#br0">1 1 9216,'0'0'8917,"8"0"-7509,138 8 1013,-42-1-1882,-63-6-263,46 4 280,-58-3-338,-17-2-239,21 5 0,-26-3 222,4 0-1341,0-6-3804,-2 2 1830,6 1-1382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4.139"/>
    </inkml:context>
    <inkml:brush xml:id="br0">
      <inkml:brushProperty name="width" value="0.1" units="cm"/>
      <inkml:brushProperty name="height" value="0.1" units="cm"/>
      <inkml:brushProperty name="color" value="#008C3A"/>
    </inkml:brush>
  </inkml:definitions>
  <inkml:trace contextRef="#ctx0" brushRef="#br0">15 37 8704,'-14'22'13057,"14"-22"-12945,15 2 740,0-2-88,104-3 1848,-95 1-2582,-1-1 1,1-1 0,24-8-1,-6-3-96,19-5-524,-48 18-2016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4.577"/>
    </inkml:context>
    <inkml:brush xml:id="br0">
      <inkml:brushProperty name="width" value="0.1" units="cm"/>
      <inkml:brushProperty name="height" value="0.1" units="cm"/>
      <inkml:brushProperty name="color" value="#008C3A"/>
    </inkml:brush>
  </inkml:definitions>
  <inkml:trace contextRef="#ctx0" brushRef="#br0">10 10 10240,'-9'-9'8394,"10"15"-7237,22 83 484,34 113-172,-40-150-1515,45 90 1,-57-130-162,8 13-364,-12-24 430,-1 0 0,1 0 0,0 0 0,0 0 0,0 0 0,0 0-1,0 0 1,0 0 0,0 0 0,0 0 0,0-1 0,0 1 0,0 0 0,1-1 0,1 1 0,-3 0 38,0-1-1,1 0 1,-1 0-1,0 0 0,1 0 1,-1 0-1,0 0 0,1-1 1,-1 1-1,0 0 1,1 0-1,-1 0 0,0 0 1,1 0-1,-1 0 0,0-1 1,0 1-1,1 0 1,-1 0-1,0 0 0,0-1 1,1 1-1,-1 0 0,0 0 1,0-1-1,1 1 1,-1 0-1,0 0 0,0-1 1,0 1-1,0 0 0,0-1 1,1 1-1,-1 0 1,0-1-1,0 0-309,5-11-4019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5.147"/>
    </inkml:context>
    <inkml:brush xml:id="br0">
      <inkml:brushProperty name="width" value="0.1" units="cm"/>
      <inkml:brushProperty name="height" value="0.1" units="cm"/>
      <inkml:brushProperty name="color" value="#008C3A"/>
    </inkml:brush>
  </inkml:definitions>
  <inkml:trace contextRef="#ctx0" brushRef="#br0">0 146 9472,'0'-3'994,"1"0"0,-1-1 0,1 1 0,-1 0 0,3-6 0,9-17 961,-4 14-1547,16-20 0,-20 28-261,0-1-1,1 1 0,-1 0 0,1 0 0,0 0 0,0 0 0,0 1 0,0 0 0,1 0 0,-1 0 0,10-2 0,-11 4-7,1 0 0,-1 0 1,0 0-1,0 1 0,0 0 0,1 0 0,-1 0 0,0 0 0,0 1 0,0 0 0,0 0 0,0 0 0,1 0 0,-2 0 0,1 1 0,0 0 0,6 3 0,-3 0 34,1 1 0,-1 0 0,0 0 0,-1 0 0,1 1 0,-1 0 0,-1 0 0,1 1 0,-1-1 0,0 1 0,-1 0 1,0 1-1,0-1 0,-1 1 0,0 0 0,2 12 0,1 13-132,-1 0 1,-2 0 0,-2 39 0,3 18-15,-1-52-44,-3-21-48,1 0 0,1 0 1,1 0-1,1 0 1,10 31-1,-13-46 71,0 0 0,1 0 0,0-1 1,-1 1-1,1 0 0,0-1 0,0 1 0,0-1 0,0 1 0,1-1 1,-1 0-1,1 0 0,4 3 0,-4-4 2,-1 0 1,1 0-1,-1-1 0,1 1 0,0 0 1,0-1-1,-1 0 0,1 1 1,0-1-1,0 0 0,-1-1 0,1 1 1,0 0-1,0-1 0,3-1 1,14-3-41,33-11-2126,-19 3-3839,2 0-4685,-14 4 6570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5.564"/>
    </inkml:context>
    <inkml:brush xml:id="br0">
      <inkml:brushProperty name="width" value="0.1" units="cm"/>
      <inkml:brushProperty name="height" value="0.1" units="cm"/>
      <inkml:brushProperty name="color" value="#008C3A"/>
    </inkml:brush>
  </inkml:definitions>
  <inkml:trace contextRef="#ctx0" brushRef="#br0">151 1 8576,'-3'1'11141,"-4"6"-8856,-7 13-2261,-4 21 421,2 1 1,2 0-1,-12 61 0,26-101-458,-45 179 16,43-174-593,-4 12 177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5.965"/>
    </inkml:context>
    <inkml:brush xml:id="br0">
      <inkml:brushProperty name="width" value="0.1" units="cm"/>
      <inkml:brushProperty name="height" value="0.1" units="cm"/>
      <inkml:brushProperty name="color" value="#008C3A"/>
    </inkml:brush>
  </inkml:definitions>
  <inkml:trace contextRef="#ctx0" brushRef="#br0">0 1 8960,'10'8'6169,"11"5"-3995,-16-10-1451,43 25 1994,-23-15-2131,-2 1 0,24 19 0,100 96 609,-53-45-1308,-86-76-46,-7-7-72,0 0-1,1 1 1,-1-1 0,1 0-1,-1 1 1,1-1-1,3 1 1,-5-2 112,0 0 1,1 0 0,-1 0-1,0 0 1,1 0-1,-1 0 1,0 0 0,1 0-1,-1 0 1,0 0 0,4-7-2842,-3-5-1935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16.745"/>
    </inkml:context>
    <inkml:brush xml:id="br0">
      <inkml:brushProperty name="width" value="0.1" units="cm"/>
      <inkml:brushProperty name="height" value="0.1" units="cm"/>
      <inkml:brushProperty name="color" value="#008C3A"/>
    </inkml:brush>
  </inkml:definitions>
  <inkml:trace contextRef="#ctx0" brushRef="#br0">5 133 8704,'-4'-9'7530,"3"5"-7277,1 0 1,0 0-1,0-1 0,1 1 0,-1 0 0,1-1 1,0 1-1,0 0 0,0 0 0,1 0 0,0 0 1,-1 0-1,1 0 0,1 0 0,-1 1 0,0-1 1,1 1-1,0-1 0,0 1 0,6-5 0,-5 5-190,2-2 204,0 0-1,0 0 1,0 1 0,11-6-1,-16 10-189,1-1 0,-1 0 0,0 1 0,1-1 0,-1 1 0,0 0 0,1-1 0,-1 1 0,1 0 0,-1 0 0,1 0 0,-1 0 0,0 0 0,1 0 0,-1 0-1,1 1 1,-1-1 0,0 0 0,1 1 0,-1-1 0,0 1 0,1 0 0,-1-1 0,0 1 0,0 0 0,1 0 0,-1 0 0,0 0 0,0 0 0,1 1 0,2 4 104,0 0 0,0 0 0,-1 0 0,0 0 0,0 1 0,0-1 0,-1 1 0,0-1 0,-1 1 0,1 0 0,0 7 0,-1 12-63,-1 43 0,-1-26 7,1 148-173,0-190 48,0 0 0,0 0 0,0 0 0,0 0 0,1 0 0,-1 0 0,0 0 0,1 0 0,-1 0 0,0 0 0,1 0 0,0 0-1,-1 0 1,1 0 0,-1-1 0,1 1 0,0 0 0,0 0 0,-1-1 0,1 1 0,0 0 0,0-1 0,0 1 0,0-1 0,0 1 0,0-1 0,0 0 0,0 1 0,0-1 0,0 0 0,0 0 0,2 1 0,4 0 41,1-1-1,-1 1 1,14-2-1,-6 0-9,197-7-319,-198 8-555,5 0-1726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3.943"/>
    </inkml:context>
    <inkml:brush xml:id="br0">
      <inkml:brushProperty name="width" value="0.1" units="cm"/>
      <inkml:brushProperty name="height" value="0.1" units="cm"/>
      <inkml:brushProperty name="color" value="#E71224"/>
    </inkml:brush>
  </inkml:definitions>
  <inkml:trace contextRef="#ctx0" brushRef="#br0">0 662 7552,'1'17'6938,"4"-4"-4813,-4-11-2054,0-1 1,1 0-1,-1 1 1,1-1-1,-1 0 0,1 1 1,0-1-1,-1 0 1,1 0-1,0 0 1,0 0-1,0-1 1,3 2-1,3 0 104,-1-1-1,0 1 0,1-2 0,-1 1 0,0-1 0,1 0 0,-1 0 0,1-1 1,-1 0-1,0 0 0,13-5 0,1 0 169,-1-2 1,35-19-1,-48 22-283,0 0 1,0 0-1,-1 0 0,0-1 0,0 0 0,0 0 0,-1-1 0,0 0 0,0 0 0,0 0 0,-1 0 0,0-1 0,-1 1 0,0-1 1,4-14-1,0-4 33,-1 0 0,-2 0 0,3-47 0,-6 48-78,-1 0 1,-1 0-1,-8-46 1,7 59-50,-1 0 1,0 1 0,-1 0 0,-1 0-1,0 0 1,0 0 0,-1 1-1,0 0 1,-1 0 0,-10-12 0,3 7-64,0 1 0,-1 0 0,0 1 1,-1 0-1,-1 2 0,-34-20 0,48 30 77,1 0-1,-1 0 0,1 0 1,-1 0-1,0 0 0,0 1 1,0-1-1,1 1 0,-1 0 1,0 0-1,0 0 0,-5 0 1,6 1 10,1-1 0,0 1 0,-1-1 0,1 1-1,0-1 1,0 1 0,0 0 0,-1 0 0,1 0 0,0 0 0,0 0 0,0 0 0,0 0 0,0 0 0,0 0 0,1 0 0,-1 0 0,0 0 0,1 1 0,-1-1 0,1 0 0,-1 1 0,1-1 0,-1 0 0,1 1 0,0-1-1,0 1 1,0 1 0,-1 7 5,1 1-1,0-1 1,1 1-1,1-1 1,-1 1-1,5 11 1,-1 0-10,65 247-108,18 20 153,6 16-122,17-6 112,-80-235-36,-31-64 21,0 1 0,0-1-1,0 1 1,0-1 0,1 0 0,-1 1 0,0-1 0,0 1 0,0-1 0,1 0 0,-1 1 0,0-1-1,1 0 1,-1 1 0,0-1 0,1 0 0,-1 0 0,0 1 0,1-1 0,-1 0 0,1 0 0,-1 0 0,0 0-1,1 1 1,-1-1 0,1 0 0,0 0 0,0 0-2,-1-1-1,0 1 1,1-1 0,-1 1-1,1 0 1,-1-1 0,0 1-1,1-1 1,-1 1-1,0-1 1,1 1 0,-1-1-1,0 0 1,0 1 0,0-1-1,1 1 1,-1-2-1,3-28 48,-3-317-98,0 331 54,-1 1 0,-6-29-1,6 37 10,-1-1-1,0 1 1,-1-1 0,0 1-1,0 0 1,-1 0-1,-6-10 1,6 11-20,3 5 78,1-1 0,-1 1 0,0 0 0,0 0 0,0 0-1,1 0 1,-1 0 0,0 0 0,0 0 0,0 0 0,-1 0 0,1 0 0,0 0 0,0 1 0,0-1 0,-1 0 0,1 1 0,-3-1 0,4 1-41,0-1 0,-1 1 0,1 0 0,0 0 0,-1 0 0,1 0 0,0 0 0,0-1 0,-1 1 0,1 0 0,0 0-1,0 0 1,-1-1 0,1 1 0,0 0 0,0 0 0,0-1 0,0 1 0,-1 0 0,1-1 0,0 1 0,0 0 0,0 0 0,0-1 0,0 1 0,0 0 0,0-1 0,0 1 0,0 0 0,0-1 0,0 1 0,0 0 0,0-1-1,0 1 1,0 0 0,0-1 0,0 1 0,0 0 0,1 0 0,-1-1 0,0 1 0,0 0 0,0 0 0,0-1 0,1 1 0,6-15 84,-7 14-107,1-1 24,7-13 16,0 1 0,0 0-1,2 1 1,13-16 0,-3 8 4,10-10-4815,-28 29 3924,0 0 1,0-1 0,0 0-1,0 1 1,0-1-1,2-5 1,3-5-1952,6-6-997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4.382"/>
    </inkml:context>
    <inkml:brush xml:id="br0">
      <inkml:brushProperty name="width" value="0.1" units="cm"/>
      <inkml:brushProperty name="height" value="0.1" units="cm"/>
      <inkml:brushProperty name="color" value="#E71224"/>
    </inkml:brush>
  </inkml:definitions>
  <inkml:trace contextRef="#ctx0" brushRef="#br0">0 1 10112,'0'6'7769,"0"4"-6776,0 109-502,0-116-741,1 1 1,-1 0-1,1-1 1,0 1 0,-1-1-1,2 1 1,-1-1-1,0 1 1,1-1-1,-1 1 1,1-1 0,4 6-1,-5-9 38,0 1-1,-1-1 0,1 0 1,-1 0-1,1 0 0,0 0 1,-1 0-1,1 1 0,0-1 1,-1 0-1,1 0 1,0-1-1,-1 1 0,1 0 1,-1 0-1,1 0 0,0 0 1,-1 0-1,1-1 0,0 1 1,-1 0-1,1-1 1,-1 1-1,1-1 0,2 0-615,10-3-2526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4.783"/>
    </inkml:context>
    <inkml:brush xml:id="br0">
      <inkml:brushProperty name="width" value="0.1" units="cm"/>
      <inkml:brushProperty name="height" value="0.1" units="cm"/>
      <inkml:brushProperty name="color" value="#E71224"/>
    </inkml:brush>
  </inkml:definitions>
  <inkml:trace contextRef="#ctx0" brushRef="#br0">16 0 9728,'-2'4'5041,"-5"5"-1960,6-7-2960,1-1 0,-1 1 0,0 0 0,0 0-1,1-1 1,-1 1 0,1 0 0,-1 0 0,1 0 0,0 0 0,0 0-1,0 0 1,0 0 0,0 0 0,1 3 0,9 32 33,-6-20 57,17 94-129,-1-1-2426,-20-109 2212,0 1-1,1-1 1,-1 1-1,1-1 1,-1 0-1,1 1 1,-1-1-1,1 0 0,0 1 1,0-1-1,-1 0 1,1 0-1,0 0 1,2 2-1,-2-3-48,-1 0-1,1 1 1,0-1 0,0 0-1,0 0 1,0 0 0,0 0-1,0 0 1,0 0-1,0 0 1,0 0 0,-1 0-1,1 0 1,0 0 0,0-1-1,0 1 1,0 0 0,0-1-1,-1 1 1,1-1-1,0 1 1,0-1 0,1 0-1,14-8-3268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5.199"/>
    </inkml:context>
    <inkml:brush xml:id="br0">
      <inkml:brushProperty name="width" value="0.1" units="cm"/>
      <inkml:brushProperty name="height" value="0.1" units="cm"/>
      <inkml:brushProperty name="color" value="#E71224"/>
    </inkml:brush>
  </inkml:definitions>
  <inkml:trace contextRef="#ctx0" brushRef="#br0">83 0 9472,'-10'4'4466,"-4"10"-2904,7-8-732,3-2-670,0 0-1,1 0 1,-1 0 0,1 0-1,0 1 1,1-1 0,-1 1-1,1 0 1,0-1 0,0 1-1,0 0 1,-2 10 0,1 6 109,-3 40 1,4-37-80,0 39-85,1 0 0,4 0 0,2 0 0,3 0 0,3-1 0,2-1 0,4 0 0,27 70-1,-39-118-136,1-1 0,11 18-1,-15-26 35,0-1-1,1 1 0,0-1 1,-1 0-1,1 0 0,0 0 0,1 0 1,-1 0-1,0-1 0,1 1 1,-1-1-1,6 2 0,-8-3-77,1-1 0,-1 0-1,1 1 1,-1-1 0,1 0-1,-1 0 1,1 0 0,-1 0-1,1 0 1,-1 0 0,1-1-1,-1 1 1,1 0 0,-1-1-1,1 1 1,-1-1 0,0 0-1,1 1 1,-1-1 0,0 0-1,1 0 1,-1 0-1,0 0 1,0 0 0,2-2-1,1-2-818,1-1 0,-1 0 0,0 1 0,3-8 0,-6 11 684,16-25-3805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8.967"/>
    </inkml:context>
    <inkml:brush xml:id="br0">
      <inkml:brushProperty name="width" value="0.1" units="cm"/>
      <inkml:brushProperty name="height" value="0.1" units="cm"/>
      <inkml:brushProperty name="color" value="#E71224"/>
    </inkml:brush>
  </inkml:definitions>
  <inkml:trace contextRef="#ctx0" brushRef="#br0">263 168 7552,'-9'-55'7210,"9"50"-6948,0 0 0,-1 0-1,0 0 1,0 0 0,0 0-1,0 0 1,-1 0 0,0 1-1,0-1 1,0 1 0,-1-1-1,1 1 1,-1 0 0,-4-5-1,2 5-135,1 0 0,-1 0-1,0 1 1,0-1-1,0 1 1,0 0-1,0 1 1,-1 0 0,1-1-1,-9-1 1,11 4-89,-1-1 0,1 1-1,-1-1 1,1 1 0,0 0 0,-1 0 0,1 1 0,-1-1 0,1 1 0,0-1 0,-1 1 0,1 0 0,0 0 0,0 1 0,0-1-1,0 1 1,0-1 0,-4 4 0,2-2-49,1 2 0,-1-1 0,0 0 0,1 1-1,0 0 1,0 0 0,1 0 0,-6 11 0,0 2-2,1 1-1,1 1 1,1 0 0,1-1 0,1 2 0,-3 26-1,0 124-45,9-138 331,10 56 0,-5-44-120,-4-19 1,2-1-1,2 1 1,0-1 0,1 0 0,1-1-1,2 0 1,0 0 0,29 42-1,-32-56-76,0 0-1,1 0 0,0-1 0,0 0 0,1-1 1,0 0-1,1-1 0,-1 0 0,2 0 1,-1-1-1,18 7 0,-24-12-40,-1 0 0,0 0 0,0 0 0,0 0 0,0-1 0,1 1-1,-1-1 1,0 0 0,1-1 0,-1 1 0,0-1 0,0 1 0,0-1 0,0-1 0,7-1 0,-6 0-3,1 0 0,-1 0 1,0-1-1,-1 0 0,1 1 0,-1-2 1,1 1-1,-1 0 0,7-10 0,-1-3 29,-1 1 1,-1-1-1,0 0 0,-1-1 0,9-34 0,-14 46-46,-1 1 0,1-1 0,-1 1 0,0-1 0,-1 0 0,0 0 0,0 1 0,0-1 0,0 0 0,-1 0 0,0 1 0,0-1 0,0 1 0,-1-1 0,0 1 0,0-1 1,0 1-1,-5-6 0,4 4-10,-1 1 1,0 0-1,0-1 1,-1 2-1,1-1 1,-1 1-1,-1-1 1,1 1-1,-1 1 1,0-1-1,0 1 1,-9-5-1,12 8-52,0 0-1,-1 0 1,1 0 0,-1 1-1,1 0 1,0-1-1,-1 1 1,1 0-1,-1 0 1,1 1 0,-1-1-1,1 1 1,-1 0-1,1 0 1,-6 2-1,3-1-124,0 1-1,0 0 0,1 0 0,-1 0 0,1 1 1,0 0-1,-9 8 0,10-8-32,1 1 0,-1 0 0,1 0 1,0 0-1,0 0 0,1 1 0,0-1 0,0 1 0,0-1 1,0 1-1,1 0 0,0 0 0,0 0 0,0 11 0,2 0-960,0-1-1,1 0 0,0 1 0,6 18 0,-3-22-807,2-8-1444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5.600"/>
    </inkml:context>
    <inkml:brush xml:id="br0">
      <inkml:brushProperty name="width" value="0.1" units="cm"/>
      <inkml:brushProperty name="height" value="0.1" units="cm"/>
      <inkml:brushProperty name="color" value="#E71224"/>
    </inkml:brush>
  </inkml:definitions>
  <inkml:trace contextRef="#ctx0" brushRef="#br0">134 7 9472,'-3'-6'8678,"3"6"-8494,-9 7 1629,-6 18-2163,8-3 571,1 0 1,1 0-1,-4 32 0,5-22-98,-48 237 122,45-233-203,-5 19-1065,11-49 162,-1 1 0,2-1 0,-1 0 1,1 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5.964"/>
    </inkml:context>
    <inkml:brush xml:id="br0">
      <inkml:brushProperty name="width" value="0.1" units="cm"/>
      <inkml:brushProperty name="height" value="0.1" units="cm"/>
      <inkml:brushProperty name="color" value="#E71224"/>
    </inkml:brush>
  </inkml:definitions>
  <inkml:trace contextRef="#ctx0" brushRef="#br0">1 0 8576,'4'4'4298,"1"12"-2116,-2-4-849,12 17-123,2-1-1,23 31 1,-23-37-1053,1-1 0,1-1 0,1-1 0,0 0-1,33 21 1,92 55-423,-105-67-555,-26-18-1481,-1-1-1,28 14 1,-27-18-1671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6.318"/>
    </inkml:context>
    <inkml:brush xml:id="br0">
      <inkml:brushProperty name="width" value="0.1" units="cm"/>
      <inkml:brushProperty name="height" value="0.1" units="cm"/>
      <inkml:brushProperty name="color" value="#E71224"/>
    </inkml:brush>
  </inkml:definitions>
  <inkml:trace contextRef="#ctx0" brushRef="#br0">0 0 10880,'22'7'2294,"-16"-5"-1887,0-1-1,-1 1 1,1 0-1,-1 0 1,1 1-1,-1-1 0,0 1 1,0 1-1,0-1 1,-1 1-1,1-1 1,4 6-1,2 6 279,-1 1 1,0 0-1,-1 1 0,9 24 0,22 76 190,-22-62-221,-6-18-769,-2 0 0,-1 1-1,-2-1 1,-2 1 0,-1 1 0,-4 75 0,-8-31-6748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6.703"/>
    </inkml:context>
    <inkml:brush xml:id="br0">
      <inkml:brushProperty name="width" value="0.1" units="cm"/>
      <inkml:brushProperty name="height" value="0.1" units="cm"/>
      <inkml:brushProperty name="color" value="#E71224"/>
    </inkml:brush>
  </inkml:definitions>
  <inkml:trace contextRef="#ctx0" brushRef="#br0">0 22 10880,'0'0'5056,"5"0"-4129,-1 0-223,5 0-64,5 0 128,4-5-192,9 1-96,0 1-256,-2-2-160,7 1 32,-5 4-64,0 0 64,-5 0-640,1 0-192,-5 0-1024,-2 0-415,2 0-2593</inkml:trace>
  <inkml:trace contextRef="#ctx0" brushRef="#br0" timeOffset="1">197 278 8448,'0'12'3232,"4"-7"-2496,5-1 416,-4-4 0,4 0-320,0-4-96,4-1-417,1 2-191,4-1-96,-2-1-128,2 2 0,0 3-1151,5-4-513,8-1-2432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7.268"/>
    </inkml:context>
    <inkml:brush xml:id="br0">
      <inkml:brushProperty name="width" value="0.1" units="cm"/>
      <inkml:brushProperty name="height" value="0.1" units="cm"/>
      <inkml:brushProperty name="color" value="#E71224"/>
    </inkml:brush>
  </inkml:definitions>
  <inkml:trace contextRef="#ctx0" brushRef="#br0">23 20 8320,'-2'-2'724,"-1"-1"1,1 1-1,-14-10 6100,17 15-6705,0-1 0,0 1 1,0-1-1,0 0 0,0 1 0,0-1 1,0 0-1,1 1 0,-1-1 0,1 0 1,0 0-1,0 0 0,2 2 0,8 9 313,9 16 119,-1 2 0,27 54 0,16 66-292,34 70-352,-92-213-207,0 1 1,0-1-1,1 0 1,0-1 0,0 1-1,11 9 1,-17-16 131,1-1 1,0 1 0,0 0 0,0 0-1,0-1 1,0 1 0,0-1 0,0 1-1,0-1 1,0 1 0,0-1 0,0 1-1,1-1 1,-1 0 0,0 0-1,0 0 1,0 1 0,0-1 0,1 0-1,-1-1 1,0 1 0,0 0 0,0 0-1,1 0 1,-1-1 0,0 1 0,0 0-1,0-1 1,0 1 0,0-1-1,0 0 1,1 0 0,11-10-3822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7.737"/>
    </inkml:context>
    <inkml:brush xml:id="br0">
      <inkml:brushProperty name="width" value="0.1" units="cm"/>
      <inkml:brushProperty name="height" value="0.1" units="cm"/>
      <inkml:brushProperty name="color" value="#E71224"/>
    </inkml:brush>
  </inkml:definitions>
  <inkml:trace contextRef="#ctx0" brushRef="#br0">0 102 9984,'5'-6'1129,"1"1"-1,-2-1 1,1-1 0,-1 1 0,6-10 0,-8 10-811,1 0 0,1 1 1,-1 0-1,1 0 0,0 0 0,0 0 0,0 1 1,9-8-1,-12 12-263,0-1 1,1 1-1,-1 0 1,0-1 0,1 1-1,-1 0 1,0 0-1,0 0 1,1-1 0,-1 1-1,0 1 1,1-1-1,-1 0 1,0 0-1,1 0 1,-1 1 0,0-1-1,0 1 1,1-1-1,-1 1 1,0-1-1,0 1 1,0 0 0,0-1-1,0 1 1,0 0-1,1 1 1,4 3 241,-1-1 1,0 1 0,7 10-1,-7-8-167,-1 0 0,0 1 0,0-1 0,-1 1-1,0-1 1,0 1 0,0 0 0,-1 0 0,-1 1 0,1-1-1,-1 15 1,0 5-144,-3 1-1,-4 30 1,1-14 78,4-39-57,-4 45 40,2 98 0,3-145-50,1 1-1,-1-1 1,1 0-1,0 0 1,0 1-1,0-1 1,0 0-1,1 0 1,0 0-1,0 0 1,0 0-1,0-1 1,0 1-1,1-1 1,0 1-1,0-1 1,0 0-1,0 0 1,0 0-1,0 0 1,1-1-1,0 1 1,-1-1-1,1 0 1,0 0-1,0 0 1,0-1-1,0 1 1,0-1-1,1 0 1,5 1-1,27 3-2,1-2 0,-1-1 0,43-3 0,-19 0-892,-47 1 406,-2 1-861,1-2 0,0 1 0,19-5 0,-8-2-3532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8.107"/>
    </inkml:context>
    <inkml:brush xml:id="br0">
      <inkml:brushProperty name="width" value="0.1" units="cm"/>
      <inkml:brushProperty name="height" value="0.1" units="cm"/>
      <inkml:brushProperty name="color" value="#E71224"/>
    </inkml:brush>
  </inkml:definitions>
  <inkml:trace contextRef="#ctx0" brushRef="#br0">109 0 11904,'-17'6'8321,"14"-4"-7628,0 0-371,0 0 0,1 1-1,0-1 1,-1 1 0,-1 3-1,0 0-400,1 0 0,0-1-1,0 1 1,1 0 0,-4 11 0,-6 45 33,-5 88 1,0-3-1635,13-108 767,3-24-690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8.476"/>
    </inkml:context>
    <inkml:brush xml:id="br0">
      <inkml:brushProperty name="width" value="0.1" units="cm"/>
      <inkml:brushProperty name="height" value="0.1" units="cm"/>
      <inkml:brushProperty name="color" value="#E71224"/>
    </inkml:brush>
  </inkml:definitions>
  <inkml:trace contextRef="#ctx0" brushRef="#br0">1 1 9472,'2'9'8979,"-1"-8"-8605,11 20 683,-4-8-396,15 31-409,-11-21-144,0 0 0,25 33 0,-22-37-1167,1-1 0,31 28 0,-38-39 506,0 0 0,0 0 0,1-1 0,0-1 0,0 0 0,0 0 0,1-1 0,11 4 0,9-2-3548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8.871"/>
    </inkml:context>
    <inkml:brush xml:id="br0">
      <inkml:brushProperty name="width" value="0.1" units="cm"/>
      <inkml:brushProperty name="height" value="0.1" units="cm"/>
      <inkml:brushProperty name="color" value="#E71224"/>
    </inkml:brush>
  </inkml:definitions>
  <inkml:trace contextRef="#ctx0" brushRef="#br0">4 65 9728,'-2'-2'874,"2"2"-729,0-1 1,0 1 0,0 0 0,-1-1-1,1 1 1,0-1 0,0 1-1,0 0 1,0-1 0,0 1-1,0-1 1,0 1 0,0 0-1,0-1 1,0 1 0,0-1-1,0 1 1,0-1 0,0 1-1,0 0 1,0-1 0,0 1-1,0-1 1,1 1 0,-1 0-1,0-1 1,0 1 0,1-1 291,0 0-291,5-8 2835,0 5-2768,0-1-1,0 1 1,1 0 0,0 0 0,0 1 0,0 0 0,0 0 0,1 0-1,-1 1 1,1 0 0,0 1 0,-1 0 0,1 0 0,0 1-1,0-1 1,-1 2 0,1-1 0,0 1 0,0 0 0,-1 1-1,12 3 1,-16-3-140,1-1 1,-1 0-1,0 1 0,0 0 0,0 0 0,0 0 1,0 0-1,-1 0 0,1 0 0,-1 1 0,1-1 0,-1 1 1,0 0-1,0 0 0,0 0 0,0 0 0,-1 0 0,1 0 1,-1 0-1,0 0 0,0 1 0,0-1 0,1 7 1,0 6-13,0 1 1,-1-1-1,-2 30 1,0-33-6,0 17-11,-1-3-67,4 52 0,-2-72 19,1 0-1,1 0 1,-1 0 0,1-1-1,0 1 1,0-1-1,1 0 1,0 1 0,0-1-1,1 0 1,-1-1 0,9 11-1,-9-14 4,-1 1-1,1-1 1,1 0-1,-1 0 1,0 0-1,0 0 1,1 0-1,-1-1 1,1 1-1,0-1 1,-1 0-1,1 0 1,6 0-1,4 1-312,1-2-1,18-1 0,-6 0-1543,-9 1-1240,0-2 1,18-4-1,-30 5 2430,29-6-3738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29.209"/>
    </inkml:context>
    <inkml:brush xml:id="br0">
      <inkml:brushProperty name="width" value="0.1" units="cm"/>
      <inkml:brushProperty name="height" value="0.1" units="cm"/>
      <inkml:brushProperty name="color" value="#E71224"/>
    </inkml:brush>
  </inkml:definitions>
  <inkml:trace contextRef="#ctx0" brushRef="#br0">0 32 11776,'5'-3'4480,"-1"3"-3489,5-7 353,-4 7-96,8-5-640,5 1-160,5 1-224,7-2-64,6 1-96,4 4-768,1 0-288,-2 4-736,2-4-191,-1 0-3009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2:59.715"/>
    </inkml:context>
    <inkml:brush xml:id="br0">
      <inkml:brushProperty name="width" value="0.1" units="cm"/>
      <inkml:brushProperty name="height" value="0.1" units="cm"/>
      <inkml:brushProperty name="color" value="#E71224"/>
    </inkml:brush>
  </inkml:definitions>
  <inkml:trace contextRef="#ctx0" brushRef="#br0">102 5 8576,'-3'-4'4384,"3"4"-4289,-8 4 2666,-6 11-1223,8-5-1314,0-1 0,0 2 0,1-1 0,0 1-1,-5 19 1,-11 63 305,12-28-310,3 0-1,3 1 1,9 104 0,5-74 104,4 1 1,54 180-1,-61-251-374,1-1 0,1 0 0,2 0 0,0-1 0,1-1 0,20 27 0,-17-34-1497,-15-15 1322,0-1 0,0 1-1,-1-1 1,1 1 0,0-1 0,0 1 0,0-1-1,0 0 1,0 1 0,0-1 0,0 0-1,0 0 1,0 0 0,0 0 0,0 1 0,0-2-1,0 1 1,0 0 0,0 0 0,2 0 0,8-6-3918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30.259"/>
    </inkml:context>
    <inkml:brush xml:id="br0">
      <inkml:brushProperty name="width" value="0.1" units="cm"/>
      <inkml:brushProperty name="height" value="0.1" units="cm"/>
      <inkml:brushProperty name="color" value="#E71224"/>
    </inkml:brush>
  </inkml:definitions>
  <inkml:trace contextRef="#ctx0" brushRef="#br0">1 133 7808,'5'-11'5639,"-5"8"-5236,4-7 1683,-1 5-1788,0 0 0,0 0 0,1 0 0,0 0 1,0 1-1,1-1 0,8-6 0,1 2 241,22-12 0,-14 8-3,-16 10-397,0 0 0,0 0 0,0 1 0,1 0 0,-1 0 0,8-1 0,-12 2-89,1 1-1,-1-1 1,0 1 0,1 0-1,-1 0 1,0 0-1,1 0 1,-1 0 0,0 1-1,1-1 1,-1 1-1,0 0 1,1-1 0,-1 1-1,0 0 1,0 0-1,0 1 1,0-1 0,0 0-1,0 1 1,3 2-1,-1 1 34,-1 0-1,0 0 0,0 1 0,-1-1 0,1 1 1,-1-1-1,0 1 0,1 10 0,8 53 140,-9-49-176,4 36 39,-2 70 0,-12 55-95,7-158-44,2 28-1,-1-43 20,1 1 0,1-1 1,-1 0-1,1 0 1,1 0-1,5 13 0,-7-19 37,0-1 0,0 1 0,0 0 0,0-1 0,1 0 0,-1 1 0,0-1 0,1 0 0,-1 1 0,1-1-1,-1 0 1,1 0 0,-1 0 0,1 0 0,0-1 0,0 1 0,-1 0 0,1-1 0,0 1 0,0-1 0,0 1 0,0-1 0,0 0-1,-1 0 1,1 0 0,2 0 0,6-1 10,0-1-1,0 0 0,-1 0 1,10-4-1,6-1 24,12-2-122,65-12-1139,-83 18-1264,30 0 0,-26 5-646,0 5-1114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30.650"/>
    </inkml:context>
    <inkml:brush xml:id="br0">
      <inkml:brushProperty name="width" value="0.1" units="cm"/>
      <inkml:brushProperty name="height" value="0.1" units="cm"/>
      <inkml:brushProperty name="color" value="#E71224"/>
    </inkml:brush>
  </inkml:definitions>
  <inkml:trace contextRef="#ctx0" brushRef="#br0">14 1 10240,'-8'-1'6576,"8"2"-6371,-4 8 1689,2 17-1967,2-24 398,0 25 63,2 0-1,9 54 1,-9-70-326,0-1-1,1 0 1,1 0-1,0 0 1,0-1-1,1 1 1,0-1 0,0 0-1,1 0 1,14 15-1,-15-20-118,0 1-1,0-1 0,0 0 1,1-1-1,-1 1 0,1-1 1,0 0-1,0-1 0,0 1 1,0-1-1,1 0 0,-1-1 1,0 0-1,1 0 0,-1 0 1,1 0-1,0-1 0,-1 0 1,1-1-1,-1 0 0,1 0 1,-1 0-1,1 0 0,-1-1 1,0 0-1,0-1 0,0 1 1,0-1-1,0-1 0,-1 1 1,11-9-1,26-24-6187,-25 24 2288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31.044"/>
    </inkml:context>
    <inkml:brush xml:id="br0">
      <inkml:brushProperty name="width" value="0.1" units="cm"/>
      <inkml:brushProperty name="height" value="0.1" units="cm"/>
      <inkml:brushProperty name="color" value="#E71224"/>
    </inkml:brush>
  </inkml:definitions>
  <inkml:trace contextRef="#ctx0" brushRef="#br0">1 0 11392,'5'5'5388,"1"10"-4455,-4-9-28,5 14-460,-2 0 0,0 1 0,2 22 0,-4-21-246,0-6-129,34 184 657,-28-164-690,2 0 0,1 0-1,24 47 1,-29-69-86,39 71-1873,-36-69-532,15 19-1,-25-35 2350,1 1-21,-1-1-1,0 0 0,0 0 0,0 1 0,6 2-2281,-6-3 2281,0 0 0,1 0 1,-1 0-1,1 0 0,-1 0 0,0 0 1,1 0-1,0 0 0,7-4-3078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31.414"/>
    </inkml:context>
    <inkml:brush xml:id="br0">
      <inkml:brushProperty name="width" value="0.1" units="cm"/>
      <inkml:brushProperty name="height" value="0.1" units="cm"/>
      <inkml:brushProperty name="color" value="#E71224"/>
    </inkml:brush>
  </inkml:definitions>
  <inkml:trace contextRef="#ctx0" brushRef="#br0">138 1 9600,'7'5'3304,"-7"-4"-3110,1-1 0,-1 1 1,0-1-1,0 1 0,0-1 1,0 1-1,0-1 0,0 1 1,1-1-1,-1 1 0,0-1 1,-1 1-1,2 20 1021,-1-18-629,-1 49 1211,-10 70-1,0-64-1408,-1 0 1,-29 79-1,27-97-364,-21 55-1355,33-89 1000,-6 12-579,8-17 826,0-1 1,0 0 0,0 1 0,0-1-1,-1 1 1,1-1 0,0 0 0,0 1-1,0-1 1,-1 0 0,1 1 0,0-1 0,-1 0-1,1 1 1,0-1 0,-1 0 0,1 0-1,0 0 1,-1 1 0,1-1 0,-1 0 0,1 0-1,0 0 1,-1 0 0,1 0 0,-1 1-1,1-1 1,-1 0 0,1 0 0,0 0-1,-1 0 1,1 0 0,-1-1 0,0 1-1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31.800"/>
    </inkml:context>
    <inkml:brush xml:id="br0">
      <inkml:brushProperty name="width" value="0.1" units="cm"/>
      <inkml:brushProperty name="height" value="0.1" units="cm"/>
      <inkml:brushProperty name="color" value="#E71224"/>
    </inkml:brush>
  </inkml:definitions>
  <inkml:trace contextRef="#ctx0" brushRef="#br0">9 1 9472,'0'0'175,"-1"0"1,-4 4 2106,5-3-2106,0-1-1,-1 0 1,1 1 0,0-1-1,0 1 1,-1-1-1,1 1 1,0-1-1,0 1 1,0-1-1,0 1 1,0-1 0,0 1-1,0-1 1,0 1-1,0-1 1,0 1-1,0-1 1,0 1 0,0-1-1,0 1 1,0-1-1,1 1 1,-1-1-1,3 4 1406,-2-3-1406,4 4 395,0-1 0,1 1-1,-1-1 1,1 0 0,9 5-1,6 4-40,70 46 1591,27 18-567,-94-59-1462,-1 1 0,35 36 0,-24-18-90,7 9-745,-13-17-2651,-18-18 221,3-2-2313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2:59.571"/>
    </inkml:context>
    <inkml:brush xml:id="br0">
      <inkml:brushProperty name="width" value="0.1" units="cm"/>
      <inkml:brushProperty name="height" value="0.1" units="cm"/>
      <inkml:brushProperty name="color" value="#E71224"/>
    </inkml:brush>
  </inkml:definitions>
  <inkml:trace contextRef="#ctx0" brushRef="#br0">5 0 7296,'-3'3'8485,"1"2"-8128,14 152 1360,-1-60-1327,38 310 1199,-42-371-1413,-4-20-119,0 0 0,1 23 0,-5-38-100,1-1 0,0 0 1,0 0-1,0 1 0,0-1 1,0 0-1,0 0 0,0 1 1,0-1-1,0 0 0,0 1 1,1-1-1,-1 0 0,0 0 1,0 1-1,0-1 0,0 0 1,0 0-1,0 0 0,0 1 1,1-1-1,-1 0 0,0 0 1,0 0-1,0 1 0,1-1 1,-1 0-1,0 0 0,0 0 1,0 0-1,1 1 0,-1-1 1,0 0-1,0 0 0,1 0 1,-1 0-1,1 0 0,8-4-3412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0.389"/>
    </inkml:context>
    <inkml:brush xml:id="br0">
      <inkml:brushProperty name="width" value="0.1" units="cm"/>
      <inkml:brushProperty name="height" value="0.1" units="cm"/>
      <inkml:brushProperty name="color" value="#E71224"/>
    </inkml:brush>
  </inkml:definitions>
  <inkml:trace contextRef="#ctx0" brushRef="#br0">14 87 7936,'-14'-4'9775,"19"-1"-7721,9-8-1752,-7 6-265,1 0 0,0 1 0,0 0-1,0 0 1,0 0 0,1 1 0,15-6 0,-17 8 14,0 1 1,0 1-1,-1-1 0,1 1 1,1 0-1,-1 0 0,0 1 0,8 1 1,-11-1 29,0 0 1,-1 1-1,1 0 0,0 0 1,-1 0-1,1 0 0,-1 1 1,1-1-1,-1 1 1,0 0-1,1 0 0,-1 0 1,0 1-1,0-1 1,-1 1-1,6 5 0,-3 0 4,0 0 0,0 0 0,-1 0 0,0 1 0,0 0 0,-1 0 0,0 0 0,-1 0 0,0 0 0,0 1 0,0 12 0,-1 11-62,-5 62-1,3-81 7,-30 250-35,30-253-3,0-1-1,1 1 0,0 0 0,3 15 1,-2-23 5,-1 0 0,1-1 0,0 1 1,0 0-1,0 0 0,0-1 0,1 1 0,-1-1 1,1 1-1,-1-1 0,1 0 0,0 1 1,0-1-1,0 0 0,0 0 0,0 0 0,1-1 1,-1 1-1,0-1 0,6 3 0,-3-2 50,1 0 0,-1 0-1,1-1 1,0 1 0,0-2 0,0 1-1,0-1 1,0 1 0,8-2 0,6-2 251,29-7 0,-11 2-218,-32 7-97,18-3-104,1 0 0,27 1 0,-48 3-705,-1 0-1,1 1 1,-1-1 0,1 1 0,-1 0 0,1 0-1,-1 0 1,5 3 0,27-4-11770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0.944"/>
    </inkml:context>
    <inkml:brush xml:id="br0">
      <inkml:brushProperty name="width" value="0.1" units="cm"/>
      <inkml:brushProperty name="height" value="0.1" units="cm"/>
      <inkml:brushProperty name="color" value="#E71224"/>
    </inkml:brush>
  </inkml:definitions>
  <inkml:trace contextRef="#ctx0" brushRef="#br0">128 2 7936,'0'-2'11631,"-7"15"-9256,-11 20-2579,4 9 610,-12 70 0,-6 20-423,1-39-250,31-68-2194,4-15-566,-3-10 2910,-1 0-1,0 0 1,1 0 0,-1 1-1,0-1 1,0 0 0,1 0-1,-1 0 1,0 0 0,1-1 0,-1 1-1,0 0 1,0 0 0,1 0-1,-1 0 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1.329"/>
    </inkml:context>
    <inkml:brush xml:id="br0">
      <inkml:brushProperty name="width" value="0.1" units="cm"/>
      <inkml:brushProperty name="height" value="0.1" units="cm"/>
      <inkml:brushProperty name="color" value="#E71224"/>
    </inkml:brush>
  </inkml:definitions>
  <inkml:trace contextRef="#ctx0" brushRef="#br0">25 13 8320,'-24'-13'9559,"26"15"-9065,28 16 728,49 42 0,-1-2-754,72 31 148,-122-74-1216,-24-12 18,-1-1-625,-2-2 966,-1 1-1,1-1 1,-1 0-1,1 0 1,0 1 0,-1-1-1,1 0 1,0 0-1,0 0 1,-1 0-1,1 0 1,0 0 0,-1 0-1,1 0 1,0 0-1,-1 0 1,1 0-1,0 0 1,0 0 0,-1-1-1,1 1 1,0 0-1,-1 0 1,1-1-1,-1 1 1,1-1-1,0 1 1,-1 0 0,2-2-484,11-12-3093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1.815"/>
    </inkml:context>
    <inkml:brush xml:id="br0">
      <inkml:brushProperty name="width" value="0.1" units="cm"/>
      <inkml:brushProperty name="height" value="0.1" units="cm"/>
      <inkml:brushProperty name="color" value="#E71224"/>
    </inkml:brush>
  </inkml:definitions>
  <inkml:trace contextRef="#ctx0" brushRef="#br0">78 2 8448,'-2'0'309,"1"-1"-1,-1 1 1,1 0 0,-1-1 0,0 1 0,1 0-1,-1 0 1,0 0 0,1 0 0,-1 1 0,1-1-1,-1 0 1,0 1 0,1-1 0,-1 1 0,1-1-1,-1 1 1,1 0 0,0 0 0,-1 0 0,1 0-1,0 0 1,-1 0 0,-1 1 0,0 1-124,0 0 0,0 0 1,1 0-1,-1 0 0,1 1 1,-1-1-1,1 1 0,0-1 0,-2 6 1,1 3-42,1 0 0,-1 0 0,2 0 0,0 0 0,1 25 0,0-18-43,2 30 190,2-1 0,2 0 0,21 82 0,60 135 145,-70-223-380,1-1 0,2-1 0,31 45 0,-32-58-53,1 0-1,2-1 1,0-1 0,2-1-1,26 20 1,-43-38-240,0-1-1,0 0 1,1 0-1,0-1 1,12 5-1,-17-8-157,0 0-1,0 0 1,0 0-1,1 0 1,-1-1-1,0 0 1,0 1 0,0-1-1,1 0 1,-1-1-1,0 1 1,0-1-1,1 1 1,-1-1-1,0 0 1,0 0 0,0 0-1,4-2 1,19-16-3589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0.185"/>
    </inkml:context>
    <inkml:brush xml:id="br0">
      <inkml:brushProperty name="width" value="0.1" units="cm"/>
      <inkml:brushProperty name="height" value="0.1" units="cm"/>
      <inkml:brushProperty name="color" value="#E71224"/>
    </inkml:brush>
  </inkml:definitions>
  <inkml:trace contextRef="#ctx0" brushRef="#br0">146 0 8832,'4'1'7052,"-4"9"-4958,-4 13-1267,-11 77 513,6-31-787,-2-2-443,-4-1 0,-31 92 1,40-140-278,-5 27-1,7-29-1032,0-1-1,-8 20 1,12-34 1053,0 0-1,-1-1 1,1 1 0,0-1 0,-1 1-1,1 0 1,0-1 0,-1 1 0,1-1-1,-1 1 1,1-1 0,-1 0 0,0 1-1,1-1 1,-1 1 0,1-1 0,-1 0-1,0 0 1,1 1 0,-1-1 0,0 0-1,0 0 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2.294"/>
    </inkml:context>
    <inkml:brush xml:id="br0">
      <inkml:brushProperty name="width" value="0.1" units="cm"/>
      <inkml:brushProperty name="height" value="0.1" units="cm"/>
      <inkml:brushProperty name="color" value="#E71224"/>
    </inkml:brush>
  </inkml:definitions>
  <inkml:trace contextRef="#ctx0" brushRef="#br0">143 1 9728,'-8'-1'5062,"7"2"-4881,-5 8 1650,-2 16-991,-8 68 624,-8 30 133,-33 74-1170,53-183-442,-14 53-1346,17-32-4937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2.695"/>
    </inkml:context>
    <inkml:brush xml:id="br0">
      <inkml:brushProperty name="width" value="0.1" units="cm"/>
      <inkml:brushProperty name="height" value="0.1" units="cm"/>
      <inkml:brushProperty name="color" value="#E71224"/>
    </inkml:brush>
  </inkml:definitions>
  <inkml:trace contextRef="#ctx0" brushRef="#br0">3 0 8960,'-2'3'6610,"6"5"-3919,9 10-2112,-10-15-44,16 19-18,1-1 0,0 0-1,2-2 1,46 32 0,106 53-428,-104-65 6,-56-31-158,35 19-557,-42-24 16,-1 0-1,0-1 1,1 0 0,0 0-1,12 2 1,-16-4 149,-1 0 1,1 0-1,-1 0 1,0-1-1,1 1 0,-1 0 1,1-1-1,-1 0 0,0 1 1,0-1-1,4-2 0,12-5-3539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3.034"/>
    </inkml:context>
    <inkml:brush xml:id="br0">
      <inkml:brushProperty name="width" value="0.1" units="cm"/>
      <inkml:brushProperty name="height" value="0.1" units="cm"/>
      <inkml:brushProperty name="color" value="#E71224"/>
    </inkml:brush>
  </inkml:definitions>
  <inkml:trace contextRef="#ctx0" brushRef="#br0">1 108 10240,'0'0'6618,"9"0"-4666,15-1-1562,41-8-1,-24 3-608,-22 3-603,-1 0 0,33-11 0,-40 9-456,1 0 0,-1 0 1,0-1-1,-1 0 0,16-12 0,5-9-2295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3.899"/>
    </inkml:context>
    <inkml:brush xml:id="br0">
      <inkml:brushProperty name="width" value="0.1" units="cm"/>
      <inkml:brushProperty name="height" value="0.1" units="cm"/>
      <inkml:brushProperty name="color" value="#E71224"/>
    </inkml:brush>
  </inkml:definitions>
  <inkml:trace contextRef="#ctx0" brushRef="#br0">12 116 8448,'-9'-14'6826,"8"13"-6371,1-1 0,-1-1-103,1 0 0,0 0 1,0 0-1,0 1 0,0-1 0,1-4 1,0 3-259,0 0 1,0 0-1,1 0 0,-1 0 1,1 0-1,0 1 1,0-1-1,0 1 1,3-4-1,-2 3 33,1 1 0,0 0-1,0 0 1,0 0 0,0 1 0,1-1 0,-1 1-1,1 0 1,-1 0 0,1 1 0,0-1-1,0 1 1,-1 0 0,1 0 0,0 1 0,0-1-1,0 1 1,0 0 0,0 1 0,7 0-1,-7 0-22,-1 0-1,1 0 0,0 0 0,-1 1 1,1 0-1,-1-1 0,0 2 0,0-1 0,0 0 1,0 1-1,0 0 0,0 0 0,0 0 1,-1 0-1,0 1 0,1-1 0,-1 1 0,-1 0 1,1 0-1,0 0 0,1 5 0,0 0-57,-1 0 0,-1 0-1,0 0 1,0 1 0,0 13 0,-2 49-35,-1-32-9,1-15-68,0 11 68,5 48 0,-4-74-6,1 0-1,0 0 1,0 0-1,1 0 1,1-1-1,0 1 1,0-1 0,0 0-1,10 13 1,-11-19 6,-1 1 1,1-1-1,0 0 1,0 0-1,0 0 1,1-1-1,-1 1 1,1-1 0,-1 0-1,1 0 1,0 0-1,0-1 1,0 1-1,0-1 1,0 0-1,0 0 1,0 0 0,0 0-1,1-1 1,-1 0-1,0 0 1,0 0-1,1 0 1,-1-1-1,5-1 1,4-1-79,0-1-1,-1 0 0,0-1 1,0-1-1,0 0 1,21-14-1,-21 12-1617,0 1 0,27-10-1,6 1-10784,-27 9 8362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4.369"/>
    </inkml:context>
    <inkml:brush xml:id="br0">
      <inkml:brushProperty name="width" value="0.1" units="cm"/>
      <inkml:brushProperty name="height" value="0.1" units="cm"/>
      <inkml:brushProperty name="color" value="#E71224"/>
    </inkml:brush>
  </inkml:definitions>
  <inkml:trace contextRef="#ctx0" brushRef="#br0">1 10 9344,'0'0'232,"1"-1"0,-1 0 0,1 1 1,-1-1-1,1 0 0,0 1 0,-1-1 1,1 1-1,-1-1 0,1 1 0,0-1 1,0 1-1,-1 0 0,1-1 0,0 1 0,0 0 1,-1-1-1,1 1 0,2 0 0,19 1 1895,-13 0-1701,-1 2-1,0-1 1,10 5 0,-7-1-192,-1 0 0,0 1 0,-1 0 0,1 0-1,-1 1 1,-1 0 0,13 15 0,49 72 677,-60-80-690,25 35 381,-3 2 1,-2 1 0,30 73-1,6 71 109,-58-162-680,0 1-1,-3-1 0,3 65 0,-8-93-67,-4 105-2448,4-111 2329,-1 30-2028,1-31 2030,0 1 1,0 0 0,0 0-1,0-1 1,0 1-1,0 0 1,0 0-1,0-1 1,1 1-1,-1 0 1,0-1-1,0 1 1,1 0 0,-1-1-1,0 1 1,1 0-1,-1-1 1,1 1-1,-1-1 1,1 1-1,-1-1 1,1 1 0,-1-1-1,1 1 1,0-1-1,-1 1 1,1-1-1,0 0 1,-1 1-1,1-1 1,0 0-1,-1 0 1,2 1 0,10-3-3975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4.838"/>
    </inkml:context>
    <inkml:brush xml:id="br0">
      <inkml:brushProperty name="width" value="0.1" units="cm"/>
      <inkml:brushProperty name="height" value="0.1" units="cm"/>
      <inkml:brushProperty name="color" value="#E71224"/>
    </inkml:brush>
  </inkml:definitions>
  <inkml:trace contextRef="#ctx0" brushRef="#br0">5 49 9856,'-4'3'6922,"4"-3"-6819,0 1-1,0-1 1,0 0-1,1 1 1,-1-1-1,0 0 1,0 1-1,0-1 1,1 0-1,-1 0 1,0 1-1,1-1 1,-1 0-1,0 0 1,0 0-1,1 1 1,-1-1-1,0 0 0,1 0 1,-1 0-1,1 0 1,-1 0-1,0 0 1,1 0-1,-1 0 1,0 0-1,1 0 1,-1 0-1,0 0 1,1 0-1,-1 0 1,1 0-1,-1 0 1,0 0-1,1 0 1,-1 0-1,0 0 1,1 0-1,-1-1 1,0 1-1,1 0 1,18-8 685,-8 2-438,-1-1-223,0 2 1,1-1-1,0 1 1,19-5-1,-24 8-144,1 0-358,0 1 0,0 0 1,9-1-1,-14 2-3,0 0-1,0 0 1,0 0 0,0 1 0,0-1-1,0 1 1,0-1 0,0 1 0,0-1 0,0 1-1,0 0 1,0 0 0,-1 0 0,1 0-1,3 3 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5.255"/>
    </inkml:context>
    <inkml:brush xml:id="br0">
      <inkml:brushProperty name="width" value="0.1" units="cm"/>
      <inkml:brushProperty name="height" value="0.1" units="cm"/>
      <inkml:brushProperty name="color" value="#E71224"/>
    </inkml:brush>
  </inkml:definitions>
  <inkml:trace contextRef="#ctx0" brushRef="#br0">1 76 9984,'6'7'3594,"-5"-6"-3317,-1-1-1,1 1 0,0-1 1,-1 0-1,1 1 1,0-1-1,0 0 1,-1 0-1,1 0 1,0 0-1,0 1 1,-1-1-1,1 0 1,0 0-1,0 0 1,1-1-1,1 0 259,0 0 1,0 0-1,0-1 0,-1 1 0,1-1 0,3-2 0,10-6-773,11-3-510,56-15 0,-6 10-6860,-56 14 3694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5.655"/>
    </inkml:context>
    <inkml:brush xml:id="br0">
      <inkml:brushProperty name="width" value="0.1" units="cm"/>
      <inkml:brushProperty name="height" value="0.1" units="cm"/>
      <inkml:brushProperty name="color" value="#E71224"/>
    </inkml:brush>
  </inkml:definitions>
  <inkml:trace contextRef="#ctx0" brushRef="#br0">152 114 6400,'0'0'171,"0"-1"0,0 1 1,0-1-1,-1 1 0,1-1 1,0 1-1,0-1 0,0 1 0,-1-1 1,1 1-1,0-1 0,0 1 1,-1-1-1,1 1 0,0-1 0,-1 1 1,1-1-1,-1 1 0,1 0 1,-1-1-1,1 1 0,0 0 0,-1 0 1,1-1-1,-1 1 0,1 0 1,-1 0-1,0 0 0,1-1 0,-1 1 1,1 0-1,-1 0 0,1 0 1,-1 0-1,1 0 0,-1 0 0,0 0 1,1 0-1,-1 0 0,1 1 1,-1-1-1,1 0 0,-1 0 0,0 1 1,0-1-25,-1 0 1,0 1 0,1-1-1,-1 1 1,1 0 0,0-1-1,-1 1 1,1 0 0,0 0-1,-1 0 1,1 0 0,0 0-1,0 0 1,0 0 0,0 0-1,-2 3 1,1 2 0,0 0-1,0 0 1,0 0-1,1 1 1,0-1 0,0 1-1,1 7 1,0 4 205,3 24 1,1-18-7,2 1 0,13 40 0,-14-51-247,13 32 573,45 81 0,-60-120-632,2 1 21,3 8 61,1-1 0,16 23 0,-22-35-86,-1 0-1,1 0 0,-1 0 0,1-1 1,0 1-1,0-1 0,0 0 0,0 1 1,0-1-1,1 0 0,-1-1 0,1 1 1,-1-1-1,1 1 0,0-1 0,-1 0 1,1-1-1,5 2 0,-1-3 62,1 0 1,-1 0-1,0-1 1,0 0-1,0-1 0,0 0 1,0 0-1,14-8 0,59-41 895,-77 49-908,6-4 100,0-1 0,-1 0 0,0 0 0,15-18 0,-20 20-117,0 1 0,-1-1 1,1 0-1,-1 1 0,-1-2 0,1 1 0,-1 0 1,0 0-1,-1-1 0,1 1 0,0-8 1,-2-5-82,0 0 0,-1-1 0,-1 1 1,-1 0-1,0 0 0,-1 0 0,-2 0 1,0 0-1,0 1 0,-2 0 0,0 1 1,-1 0-1,-1 0 0,-1 0 0,0 2 1,-1-1-1,-20-18 0,19 23-319,0 0 0,-1 2 0,0-1 0,-1 2-1,0 0 1,-1 1 0,0 0 0,0 2 0,0 0-1,0 0 1,-32-3 0,23 4-785,0 2 0,0 2 0,0 0 0,0 1 0,-1 1 0,1 2 0,-32 8 0,36-5-2920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6.526"/>
    </inkml:context>
    <inkml:brush xml:id="br0">
      <inkml:brushProperty name="width" value="0.1" units="cm"/>
      <inkml:brushProperty name="height" value="0.1" units="cm"/>
      <inkml:brushProperty name="color" value="#E71224"/>
    </inkml:brush>
  </inkml:definitions>
  <inkml:trace contextRef="#ctx0" brushRef="#br0">65 3 8064,'0'-3'6805,"0"13"-3845,-1-2-2542,0 0 1,0 1 0,-5 12 0,-1 12 71,-21 235 399,23-217-802,-1 11-43,-4 79-2301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6.974"/>
    </inkml:context>
    <inkml:brush xml:id="br0">
      <inkml:brushProperty name="width" value="0.1" units="cm"/>
      <inkml:brushProperty name="height" value="0.1" units="cm"/>
      <inkml:brushProperty name="color" value="#E71224"/>
    </inkml:brush>
  </inkml:definitions>
  <inkml:trace contextRef="#ctx0" brushRef="#br0">8 7 9344,'-8'-6'7525,"17"13"-6299,-2-3-900,-1 0-1,0 1 1,0-1-1,0 2 1,-1-1-1,9 11 1,26 41 464,-23-30-531,0-2-173,1 0-1,1 0 0,1-2 1,36 33-1,-20-28 27,0-2 0,75 40 0,-102-60-132,17 8-539,-25-14 414,0 0-1,-1 1 0,1-1 1,-1 0-1,1 0 0,0 0 0,-1 1 1,1-1-1,-1 0 0,1 0 1,0 0-1,-1 0 0,1 0 1,0 0-1,-1 0 0,1-1 0,-1 1 1,1 0-1,0 0 0,-1 0 1,1 0-1,-1-1 0,1 1 1,-1 0-1,1-1 0,0 1 0,-1 0 1,0-1-1,1 1 0,-1-1 1,1 1-1,-1-1 0,1 1 1,-1-1-1,1 0 0,3-11-2835,4-7-1184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0.586"/>
    </inkml:context>
    <inkml:brush xml:id="br0">
      <inkml:brushProperty name="width" value="0.1" units="cm"/>
      <inkml:brushProperty name="height" value="0.1" units="cm"/>
      <inkml:brushProperty name="color" value="#E71224"/>
    </inkml:brush>
  </inkml:definitions>
  <inkml:trace contextRef="#ctx0" brushRef="#br0">7 3 10112,'-6'-3'7161,"5"4"-6987,1-1-77,0 1 0,0 0 0,1-1-1,-1 1 1,0-1 0,0 1 0,0 0 0,0-1-1,1 1 1,-1-1 0,0 1 0,0 0 0,1-1-1,-1 1 1,1-1 0,0 1 0,104 155 1132,-6-7-762,-58-89-485,-2 2 0,46 102 0,-76-143 19,-4-8-501,1-1 1,15 24-1,-21-36 409,0 1 1,1-1-1,-1 1 1,0-1-1,0 1 1,1-1-1,-1 0 1,0 1-1,1-1 1,-1 0-1,0 1 1,1-1-1,-1 0 0,0 1 1,1-1-1,-1 0 1,1 0-1,-1 0 1,1 1-1,-1-1 1,0 0-1,1 0 1,-1 0-1,1 0 1,-1 0-1,1 0 1,-1 0-1,1 0 1,-1 0-1,1 0 1,-1 0-1,1 0 1,-1 0-1,1 0 1,0-1-1,13-18-8687,-2 5 4490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7.344"/>
    </inkml:context>
    <inkml:brush xml:id="br0">
      <inkml:brushProperty name="width" value="0.1" units="cm"/>
      <inkml:brushProperty name="height" value="0.1" units="cm"/>
      <inkml:brushProperty name="color" value="#E71224"/>
    </inkml:brush>
  </inkml:definitions>
  <inkml:trace contextRef="#ctx0" brushRef="#br0">12 22 11136,'-12'9'8293,"21"-9"-7483,-6 0-774,0-1 0,1 0 0,-1 1 0,0-1 0,1 0 0,-1-1 0,5-2 0,11-3 98,-6 3-214,1 1 0,23-2 0,7 3-5856,-32 2 1659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7.707"/>
    </inkml:context>
    <inkml:brush xml:id="br0">
      <inkml:brushProperty name="width" value="0.1" units="cm"/>
      <inkml:brushProperty name="height" value="0.1" units="cm"/>
      <inkml:brushProperty name="color" value="#E71224"/>
    </inkml:brush>
  </inkml:definitions>
  <inkml:trace contextRef="#ctx0" brushRef="#br0">0 153 9088,'4'-4'3424,"0"0"-2656,0-7 672,0 5 160,0-5-321,4-2 1,4-2-480,4 2-160,0-2-352,3 0-192,1 6-64,0 1-256,4 1-96,-4 3-608,4 1-256,-4-1-607,-1 0-161,-3-2-2464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08.146"/>
    </inkml:context>
    <inkml:brush xml:id="br0">
      <inkml:brushProperty name="width" value="0.1" units="cm"/>
      <inkml:brushProperty name="height" value="0.1" units="cm"/>
      <inkml:brushProperty name="color" value="#E71224"/>
    </inkml:brush>
  </inkml:definitions>
  <inkml:trace contextRef="#ctx0" brushRef="#br0">60 55 8960,'-4'-4'2031,"2"2"-1016,0 0 1,0 0-1,-1 1 0,-2-2 1,5 2-875,-1 1 0,0 0 1,0 0-1,0-1 0,0 1 0,1 0 1,-1 0-1,0 0 0,0 0 1,0 0-1,0 0 0,0 0 0,1 0 1,-1 0-1,0 0 0,0 1 0,0-1 1,0 0-1,1 0 0,-1 1 0,0-1 1,0 1-1,1-1 0,-1 1 1,0-1-1,0 2 0,-1-1-106,0 1 0,1 0 0,0 0 0,-1 1 0,1-1 0,0 0 0,0 0 0,0 0 0,0 1 0,1-1 0,-1 1 0,0 2 0,-3 35-72,4-33 40,-1 16 81,2-1-1,5 37 1,14 46 320,-15-78-328,-1-6 84,2 0 0,0 0 0,1 0 0,15 31 0,-20-49-134,0 0 0,0 0 0,0 0 0,0 0 0,0 0 0,1-1-1,0 1 1,-1-1 0,1 0 0,0 1 0,0-2 0,0 1 0,0 0 0,1 0 0,-1-1 0,0 0 0,1 0 0,-1 0 0,1 0 0,-1 0-1,1-1 1,-1 1 0,1-1 0,0 0 0,5-1 0,5 0 203,0-2 0,0 0 0,0 0 0,0-1 0,14-7 0,-14 5 85,0 0 0,-1 0 0,0-1 0,18-14-1,-25 17-200,-1-1-1,1 0 0,-1 0 1,0-1-1,-1 1 0,1-1 1,-1 0-1,0 0 0,0-1 1,-1 1-1,3-8 0,-1 0-35,-2 0 0,0 0 0,0 0 0,-1 0 0,-1 0 0,0 0 0,-1-1 0,-1 1 0,0 0 0,-6-27 0,4 30-78,0 0 0,0 0 0,-1 0 0,-1 0 0,0 1 0,0 0 0,-1 0 0,0 0 0,-1 1 0,0 0 0,0 0 0,-1 1 0,0-1 0,-10-6 0,8 8-156,0 0 0,-1 0 0,0 2-1,0-1 1,0 1 0,-1 1 0,-14-4 0,16 6-153,1 0 1,-1 1-1,1 0 1,-1 1-1,1 0 1,-1 0 0,0 1-1,1 0 1,-16 5-1,15-3-471,1 0 0,-17 8-1,23-10 92,0 1-1,0 0 0,0 0 1,0 0-1,0 0 1,0 0-1,1 1 0,-1-1 1,1 1-1,-4 5 0,4 13-9735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0.383"/>
    </inkml:context>
    <inkml:brush xml:id="br0">
      <inkml:brushProperty name="width" value="0.1" units="cm"/>
      <inkml:brushProperty name="height" value="0.1" units="cm"/>
      <inkml:brushProperty name="color" value="#E71224"/>
    </inkml:brush>
  </inkml:definitions>
  <inkml:trace contextRef="#ctx0" brushRef="#br0">46 1 9088,'-4'6'8461,"4"-6"-8264,-1 18 390,1-3 482,-11 84 812,6-45-1815,-1 46 33,-4 21-44,2-29-300,8-53-6667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0.820"/>
    </inkml:context>
    <inkml:brush xml:id="br0">
      <inkml:brushProperty name="width" value="0.1" units="cm"/>
      <inkml:brushProperty name="height" value="0.1" units="cm"/>
      <inkml:brushProperty name="color" value="#E71224"/>
    </inkml:brush>
  </inkml:definitions>
  <inkml:trace contextRef="#ctx0" brushRef="#br0">4 1 8448,'-4'4'9089,"5"-4"-8984,33 17 1147,-20-11-782,25 16 0,-21-8-277,-1 0 1,0 0-1,21 26 1,40 55 35,-8-8 75,-39-52-667,58 48 0,-86-81-1293,-3-1 1491,1-1-1,-1 0 0,1 0 1,-1 0-1,0 0 1,1 0-1,-1 0 0,1 0 1,-1 0-1,1 0 1,-1 0-1,0 0 0,1 0 1,-1 0-1,1 0 1,-1 0-1,0 0 0,1 0 1,-1-1-1,1 1 1,-1 0-1,0 0 0,1-1 1,-1 1-1,1-1 0,9-14-4773,-2-5 1377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1.168"/>
    </inkml:context>
    <inkml:brush xml:id="br0">
      <inkml:brushProperty name="width" value="0.1" units="cm"/>
      <inkml:brushProperty name="height" value="0.1" units="cm"/>
      <inkml:brushProperty name="color" value="#E71224"/>
    </inkml:brush>
  </inkml:definitions>
  <inkml:trace contextRef="#ctx0" brushRef="#br0">13 65 8960,'-12'4'6682,"20"-5"-4661,57-21-446,44-15-1240,-101 35-760,0 0 1,0 0-1,11 0 1,-4 2-3133,1-1-4132,-5 1 3684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1.516"/>
    </inkml:context>
    <inkml:brush xml:id="br0">
      <inkml:brushProperty name="width" value="0.1" units="cm"/>
      <inkml:brushProperty name="height" value="0.1" units="cm"/>
      <inkml:brushProperty name="color" value="#E71224"/>
    </inkml:brush>
  </inkml:definitions>
  <inkml:trace contextRef="#ctx0" brushRef="#br0">1 123 9472,'4'0'3584,"0"0"-2784,4-7 352,-4 3 0,0 2-353,4-6 1,0-3-320,0 2-64,0-6-224,0 4-128,0-3-32,4 4-384,-4-1-160,3 3-800,5 2-287,-4-1-2977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2.302"/>
    </inkml:context>
    <inkml:brush xml:id="br0">
      <inkml:brushProperty name="width" value="0.1" units="cm"/>
      <inkml:brushProperty name="height" value="0.1" units="cm"/>
      <inkml:brushProperty name="color" value="#E71224"/>
    </inkml:brush>
  </inkml:definitions>
  <inkml:trace contextRef="#ctx0" brushRef="#br0">13 177 9472,'-4'-9'2718,"3"6"-2321,-1-1 1,1 1-1,0 0 0,0 0 0,0-1 1,1 1-1,-1-1 0,1 1 0,0-1 0,0 1 1,0 0-1,0-5 0,1 2-281,0 0 0,1 0-1,0 1 1,-1-1 0,2 0 0,-1 1-1,1 0 1,0-1 0,0 1 0,0 0 0,1 0-1,-1 1 1,1-1 0,0 1 0,1 0-1,-1 0 1,1 0 0,0 0 0,0 1-1,0 0 1,0 0 0,0 0 0,1 1-1,-1 0 1,1 0 0,0 0 0,0 1-1,0-1 1,0 2 0,-1-1 0,1 0-1,0 1 1,8 1 0,-11-1-39,0 1 0,0 0-1,0-1 1,0 1 0,0 0 0,0 0-1,0 1 1,0-1 0,0 1 0,-1-1-1,1 1 1,4 3 0,-3-1 7,0 1 0,-1-1 1,1 0-1,-1 1 0,0 0 1,4 7-1,0 3 27,-1 0 0,-1 1 0,7 29 0,-8-27-71,9 46 57,29 83 1,-40-144-97,-1 1 0,1-1 0,0 0 1,-1 0-1,1 0 0,1 0 1,-1 0-1,0 0 0,4 3 0,-4-5 8,-1 1 0,1-1 1,0 0-1,-1 0 0,1 0 0,0 0 0,0 0 0,0-1 0,0 1 0,0 0 0,0-1 0,0 0 0,0 1 0,0-1 0,0 0 0,0 0 1,3 0-1,15-4 75,34-10 1,-21 4-702,-22 8-395,-1-1 0,1-1 0,-1 1 0,0-2 0,0 1 1,0-2-1,-1 1 0,0-1 0,0 0 0,15-15 0,0-6-3046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3.188"/>
    </inkml:context>
    <inkml:brush xml:id="br0">
      <inkml:brushProperty name="width" value="0.1" units="cm"/>
      <inkml:brushProperty name="height" value="0.1" units="cm"/>
      <inkml:brushProperty name="color" value="#E71224"/>
    </inkml:brush>
  </inkml:definitions>
  <inkml:trace contextRef="#ctx0" brushRef="#br0">2 0 6784,'-1'4'11257,"3"1"-12120,18 37 1623,43 78-16,-40-83-711,2 0 1,1-1-1,43 44 0,-41-50-12,31 27-1204,-52-52 97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3.605"/>
    </inkml:context>
    <inkml:brush xml:id="br0">
      <inkml:brushProperty name="width" value="0.1" units="cm"/>
      <inkml:brushProperty name="height" value="0.1" units="cm"/>
      <inkml:brushProperty name="color" value="#E71224"/>
    </inkml:brush>
  </inkml:definitions>
  <inkml:trace contextRef="#ctx0" brushRef="#br0">1 115 8192,'-1'-10'2427,"1"3"-1372,0 1 1,0-1-1,1 0 1,0 1-1,2-11 0,-2 15-1005,0-1-1,0 1 1,0 0 0,1 0-1,-1-1 1,1 1-1,-1 0 1,1 0-1,0 1 1,-1-1-1,1 0 1,0 0-1,0 1 1,0-1 0,1 1-1,-1 0 1,0 0-1,4-2 1,4-1 44,1 1 0,0 0 0,1 0 0,-1 1 0,0 1 0,1-1 1,13 2-1,-1 1 318,-1 0 0,36 8 0,-51-7-188,-1 0-1,1 0 1,-1 0-1,0 1 0,12 6 1,-17-8-188,0 0 0,0 1 0,-1-1 0,1 0 0,0 1 0,-1-1 0,1 1 0,-1-1 0,1 1 0,-1 0 0,0-1 0,0 1 0,0 0 0,0 0 0,0 0 0,0 0 0,0 0 0,-1 0 0,1 0 0,-1 0 0,1 0 0,-1 1 0,0-1 0,0 0 0,0 2 0,-3 10-85,0-1-1,-1 0 1,0 0 0,-1 0-1,-11 20 1,3-6-268,-53 103-2307,65-128 2452,0 0 0,0 0 0,0 0 1,0 1-1,0-1 0,1 0 0,-1 0 0,1 1 0,0-1 0,-1 1 0,1-1 0,0 3 0,0-5 123,0 0 0,0 1 0,0-1 0,0 0 0,0 1 0,0-1 0,1 0 0,-1 0 0,0 1 0,0-1 0,0 0 0,0 0 0,0 1 0,0-1 0,1 0 0,-1 0 0,0 0 0,0 1 0,0-1 0,1 0 0,-1 0 0,0 0 0,0 0 0,0 1 0,1-1-1,-1 0 1,0 0 0,0 0 0,1 0 0,-1 0 0,0 0 0,0 0 0,1 0 0,-1 0 0,10-3-1685,6-7-1999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0.417"/>
    </inkml:context>
    <inkml:brush xml:id="br0">
      <inkml:brushProperty name="width" value="0.1" units="cm"/>
      <inkml:brushProperty name="height" value="0.1" units="cm"/>
    </inkml:brush>
  </inkml:definitions>
  <inkml:trace contextRef="#ctx0" brushRef="#br0">401 24 7296,'4'-24'10287,"-14"35"-8873,-23 28-1039,-43 70-1,17-23-227,-134 176-153,159-215-170,35-64 59,9-17 132,2 1-1,1 0 1,1 0 0,2 2-1,2-1 1,0 2 0,38-46-1,-45 62 30,1 0 0,1 1-1,0 1 1,1 0-1,0 1 1,0 0-1,1 1 1,1 1-1,0 0 1,0 1-1,22-7 1,-34 13 12,0 2 0,1-1 0,-1 0 0,1 1 0,-1 0 0,1 0 0,-1 0 0,1 1-1,-1-1 1,0 1 0,1 0 0,-1 0 0,0 1 0,0-1 0,8 5 0,-3-1 62,-1 0 1,0 1-1,0 0 1,0 1-1,12 12 0,44 51 411,104 101-252,-127-135-780,24 22-2487,-18-23-3645,-29-23 2534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1.119"/>
    </inkml:context>
    <inkml:brush xml:id="br0">
      <inkml:brushProperty name="width" value="0.1" units="cm"/>
      <inkml:brushProperty name="height" value="0.1" units="cm"/>
      <inkml:brushProperty name="color" value="#E71224"/>
    </inkml:brush>
  </inkml:definitions>
  <inkml:trace contextRef="#ctx0" brushRef="#br0">12 115 7936,'0'-2'582,"0"1"1,0-1-1,0 1 1,-1 0-1,1-1 1,-1 1-1,1 0 1,-1-1-1,0 1 1,-1-2-1,2 2-384,-1 0-1,0 0 0,1-1 0,-1 1 0,0 0 1,1 0-1,0 0 0,-1-1 0,1 1 0,0 0 1,-1-1-1,1 1 0,0 0 0,0-1 0,0 1 1,0 0-1,0 0 0,1-3 0,0-1 1,1 0 0,0 0-1,0 0 1,1 0 0,-1 0 0,1 0-1,0 1 1,5-7 0,-6 9-129,0 0 0,-1 1-1,1-1 1,0 0 0,0 1 0,0-1 0,1 1 0,-1 0 0,0 0 0,0-1-1,1 2 1,-1-1 0,1 0 0,-1 0 0,1 1 0,-1-1 0,1 1 0,-1 0-1,5 0 1,-1 0 46,-1 1-1,0 0 0,0 0 0,0 0 0,0 1 0,0 0 0,0 0 1,0 0-1,0 0 0,-1 1 0,1 0 0,-1 0 0,0 0 1,0 0-1,0 1 0,4 4 0,-4-4-53,-1 1 0,0 0 0,0 0-1,0 0 1,0 0 0,-1 0 0,0 1 0,0-1 0,-1 1-1,1 0 1,-1-1 0,0 1 0,-1 0 0,0 7 0,0 7 36,-5 19 1,3-19-75,1-9-57,0-1-1,1 12 0,0-19 27,0 0-1,1-1 1,-1 1-1,1 0 0,-1-1 1,1 1-1,0-1 1,0 1-1,0-1 1,0 0-1,0 1 0,1-1 1,2 4-1,-2-4 7,0-1-1,-1 0 1,1 0 0,0 0-1,0 0 1,0 0-1,0 0 1,1 0-1,-1-1 1,0 1 0,0-1-1,4 1 1,28-2-36,40-12-1505,-54 8-349,0 1 1,1 1-1,21-1 1,-25 4-2338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4.074"/>
    </inkml:context>
    <inkml:brush xml:id="br0">
      <inkml:brushProperty name="width" value="0.1" units="cm"/>
      <inkml:brushProperty name="height" value="0.1" units="cm"/>
      <inkml:brushProperty name="color" value="#E71224"/>
    </inkml:brush>
  </inkml:definitions>
  <inkml:trace contextRef="#ctx0" brushRef="#br0">26 0 7552,'-3'2'736,"1"1"1,0 0 0,0-1-1,1 1 1,-1 0-1,0 0 1,1 0 0,-1 3-1,0 0-200,0 0-1,1 0 1,-2 12-1,3-6-338,0 0-1,0 0 0,5 23 1,-4-24-136,2-1 0,-1 0 1,2 1-1,-1-1 0,1-1 1,7 13-1,-10-20-23,0 0 1,1 1-1,-1-1 0,1 0 0,-1-1 0,1 1 1,0 0-1,0 0 0,0-1 0,0 1 0,0-1 0,0 0 1,0 0-1,0 1 0,0-1 0,1 0 0,-1-1 1,0 1-1,1 0 0,-1-1 0,0 1 0,1-1 1,-1 0-1,1 0 0,-1 0 0,1 0 0,-1 0 1,1-1-1,-1 1 0,1-1 0,-1 1 0,0-1 1,3-1-1,-2 1 109,-1-1 1,1 0-1,-1 1 0,1-1 1,-1 0-1,0 0 1,1 0-1,-1-1 1,0 1-1,0 0 0,-1-1 1,1 0-1,-1 1 1,1-1-1,-1 0 1,0 0-1,0 1 1,0-1-1,0 0 0,0 0 1,-1 0-1,1-4 1,0-1 114,0-1 0,-1 0 0,0 0 1,0 1-1,-1-1 0,-3-14 0,2 17-165,0 0 1,0 0-1,0 0 0,-1 0 0,0 1 0,0-1 1,0 1-1,-1 0 0,0 0 0,0 0 0,-6-5 0,8 8-138,-1-1-1,0 1 1,0 0-1,0-1 1,-1 1-1,1 1 1,0-1-1,-1 1 1,1-1-1,-1 1 1,1 0-1,-1 0 1,0 0-1,0 1 1,1-1-1,-1 1 1,0 0-1,0 0 1,-7 1-1,10 0-103,0-1-1,0 0 1,1 1 0,-1-1-1,0 1 1,0-1-1,0 1 1,0 0-1,0-1 1,1 1 0,-1 0-1,0-1 1,1 1-1,-1 0 1,0 0 0,1 0-1,-1-1 1,1 1-1,-1 0 1,1 1-1,-1-1 7,1-1 0,0 0 0,0 1 0,0-1 0,0 1 0,0-1 0,0 0 0,0 1 0,0-1 0,0 1 0,0-1 0,0 1 0,0-1 0,0 0 0,0 1 0,0-1 0,1 1 0,-1-1 0,0 0 0,0 1 0,0-1 0,1 0 0,-1 1 0,0-1 0,0 0 0,1 1 0,-1-1 0,0 0 0,1 0 0,-1 1 0,0-1 0,1 0 0,-1 0 0,0 0 0,1 1 0,-1-1 0,1 0 0,-1 0-1,0 0 1,1 0 0,-1 0 0,1 0 0,-1 0 0,0 0 0,1 0 0,-1 0 0,1 0 0,-1 0 0,1 0 0,12-1-2821,6-1-762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4.444"/>
    </inkml:context>
    <inkml:brush xml:id="br0">
      <inkml:brushProperty name="width" value="0.1" units="cm"/>
      <inkml:brushProperty name="height" value="0.1" units="cm"/>
      <inkml:brushProperty name="color" value="#E71224"/>
    </inkml:brush>
  </inkml:definitions>
  <inkml:trace contextRef="#ctx0" brushRef="#br0">5 0 10624,'-5'2'9811,"8"9"-8309,7 13-2448,37 63-971,-15-29-2557,-23-43 2444,-2-3-919,-2-5-368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4.830"/>
    </inkml:context>
    <inkml:brush xml:id="br0">
      <inkml:brushProperty name="width" value="0.1" units="cm"/>
      <inkml:brushProperty name="height" value="0.1" units="cm"/>
      <inkml:brushProperty name="color" value="#E71224"/>
    </inkml:brush>
  </inkml:definitions>
  <inkml:trace contextRef="#ctx0" brushRef="#br0">9 1 6912,'-4'0'2624,"0"3"-2048,4 1-128,0-2-192,4 2-224,4-4-32,0 4 32,4-1-32,4 1-1280,4 3-480,7 1-896,13-2-288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5.246"/>
    </inkml:context>
    <inkml:brush xml:id="br0">
      <inkml:brushProperty name="width" value="0.1" units="cm"/>
      <inkml:brushProperty name="height" value="0.1" units="cm"/>
      <inkml:brushProperty name="color" value="#E71224"/>
    </inkml:brush>
  </inkml:definitions>
  <inkml:trace contextRef="#ctx0" brushRef="#br0">38 679 9472,'-3'10'14799,"-3"-14"-15924,3 1 1221,1 0 0,-1 0 0,1-1 0,0 1 0,0-1 0,0 0 0,0 0 0,1 1 0,-1-1 0,0-6 1,0 5-99,1 0 1,0 0 0,1-1 0,-1 1-1,1 0 1,0 0 0,0 0 0,1-7-1,0 12 2,-1-1-1,0 0 0,0 0 0,1 0 1,-1 0-1,0 0 0,1 1 1,-1-1-1,1 0 0,-1 0 1,1 1-1,-1-1 0,1 0 0,0 1 1,-1-1-1,1 1 0,0-1 1,0 1-1,-1-1 0,1 1 0,1-1 1,0 0-8,-1 1 1,1-1-1,0 1 1,-1 0-1,1 0 1,0 0-1,0 0 1,0 0-1,-1 0 1,3 0-1,3 2-36,0 0-1,0 0 1,0 0 0,7 5-1,77 38-1187,-71-36-159,-13-5 87,0-1 0,0 0 0,8 2 0,-14-5 1169,-1 1 1,0-1-1,1 0 1,-1 0-1,1 0 1,-1 0-1,1 0 1,-1 0 0,1 0-1,-1 0 1,0 0-1,1 0 1,-1 0-1,1 0 1,-1-1 0,1 1-1,-1 0 1,0 0-1,1 0 1,-1-1-1,1 1 1,-1 0 0,0 0-1,1-1 1,-1 1-1,0 0 1,1-1-1,-1 1 1</inkml:trace>
  <inkml:trace contextRef="#ctx0" brushRef="#br0" timeOffset="1">18 1 10752,'2'5'8465,"21"34"-7565,71 110-556,-68-114-319,59 65 0,-24-40-139,92 95-2785,-142-143 2175,-7-7-209,1 1-1,1-1 0,9 8 1,-7-12-1483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5.587"/>
    </inkml:context>
    <inkml:brush xml:id="br0">
      <inkml:brushProperty name="width" value="0.1" units="cm"/>
      <inkml:brushProperty name="height" value="0.1" units="cm"/>
      <inkml:brushProperty name="color" value="#E71224"/>
    </inkml:brush>
  </inkml:definitions>
  <inkml:trace contextRef="#ctx0" brushRef="#br0">0 111 8448,'0'9'5920,"4"-9"-5056,4-3 96,4-3-449,9-5-127,3 0-256,8-4-32,4 2 32,3-2-704,1 1-255,0 4-1505,-1 0-640,1-1-768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5.995"/>
    </inkml:context>
    <inkml:brush xml:id="br0">
      <inkml:brushProperty name="width" value="0.1" units="cm"/>
      <inkml:brushProperty name="height" value="0.1" units="cm"/>
      <inkml:brushProperty name="color" value="#E71224"/>
    </inkml:brush>
  </inkml:definitions>
  <inkml:trace contextRef="#ctx0" brushRef="#br0">68 1 10624,'-4'2'772,"1"0"1,0 0 0,0 0-1,0 1 1,0-1-1,0 1 1,0 0 0,1 0-1,-4 4 1,2-1-375,1 0 0,-1 0 1,1 0-1,-3 12 0,2-5-450,1 0-1,0 0 1,1 0 0,0 27-1,2-34 30,0 4-20,0-1 0,1 0 0,2 15 0,-3-22 26,0-1 1,1 1-1,-1-1 0,1 1 1,-1-1-1,1 1 0,0-1 1,-1 1-1,1-1 1,0 1-1,0-1 0,0 0 1,0 0-1,0 1 0,0-1 1,0 0-1,1 0 0,-1 0 1,0 0-1,1 0 1,-1-1-1,1 1 0,-1 0 1,1 0-1,-1-1 0,1 1 1,2 0-1,23 0-31,35-1-1,-20-1 567,-41 1-464,0 0-1,0 0 1,0 0-1,0 0 0,0 0 1,-1 0-1,1 0 0,0 0 1,0 1-1,0-1 1,0 0-1,0 1 0,0-1 1,0 0-1,-1 1 0,1-1 1,0 1-1,0 0 1,-1-1-1,1 1 0,0-1 1,-1 1-1,1 0 1,-1 0-1,1-1 0,0 1 1,0 1-1,-1 0-19,0-1-1,0 0 1,0 1-1,0-1 1,0 0-1,0 0 1,0 1-1,0-1 1,0 0-1,0 0 1,-1 1-1,1-1 1,-1 0-1,1 0 1,-1 0 0,1 1-1,-1-1 1,0 0-1,-1 2 1,-39 44-912,12-20-3172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6.865"/>
    </inkml:context>
    <inkml:brush xml:id="br0">
      <inkml:brushProperty name="width" value="0.1" units="cm"/>
      <inkml:brushProperty name="height" value="0.1" units="cm"/>
      <inkml:brushProperty name="color" value="#E71224"/>
    </inkml:brush>
  </inkml:definitions>
  <inkml:trace contextRef="#ctx0" brushRef="#br0">181 564 9088,'-2'0'292,"0"0"295,0 0 0,0 0 0,-1 0 0,1 1 1,0-1-1,-5 2 0,6-2-448,0 1-1,1-1 1,-1 1 0,0 0 0,0-1 0,0 1 0,0 0-1,0 0 1,1 0 0,-1-1 0,0 1 0,1 0 0,-1 0-1,1 0 1,-1 0 0,1 0 0,-1 2 0,0 2 42,-1 0-1,1 0 1,0 0 0,1 1 0,0-1 0,-1 0-1,2 0 1,0 10 0,11 43 240,-7-43-241,0 0 1,13 28 0,-16-38-162,1 0-1,0 0 1,0 0 0,1 0 0,0 0 0,-1 0 0,2-1-1,-1 0 1,0 0 0,1 0 0,5 3 0,-8-6-22,0 0 1,0 0-1,-1 0 0,1 0 1,0-1-1,0 1 1,0-1-1,0 1 1,0-1-1,0 0 1,0 1-1,0-1 0,0 0 1,0 0-1,0-1 1,0 1-1,0 0 1,3-2-1,-3 1 18,0 0 1,1 0-1,-1-1 1,0 1-1,0-1 1,0 1-1,0-1 1,0 0-1,-1 0 0,1 1 1,0-1-1,2-5 1,-1 0 11,1 0 1,-1 0-1,0-1 1,-1 1 0,1-1-1,-2 0 1,1 0-1,0-10 1,-1 12-16,-1 0-1,0 0 1,0 0 0,0 0 0,-1 0-1,0 1 1,0-1 0,0 0 0,-1 0 0,0 1-1,0-1 1,-1 1 0,1 0 0,-1 0 0,0 0-1,0 0 1,-1 0 0,-7-7 0,9 9-5,-25-18 9,25 20-11,0-1-1,0 1 1,-1 0 0,1 0-1,0 0 1,-1 0 0,1 0-1,-1 1 1,1-1 0,-5 0-1,6 1-5,1 0-1,-1 0 0,1 0 0,-1 0 0,1 0 0,-1 0 1,1 0-1,0 0 0,-1 0 0,1 0 0,-1 1 1,1-1-1,-1 0 0,1 0 0,0 0 0,-1 1 0,1-1 1,-1 0-1,1 0 0,0 1 0,-1-1 0,1 0 0,0 1 1,0-1-1,-1 0 0,1 1 0,0-1 0,0 1 1,-1-1-1,1 0 0,0 1 0,0-1 0,0 1 0,0-1 1,0 1-1,0-1 0,-1 0 0,1 1 0,0-1 0,0 1 1,0-1-1,1 1 0,-1 1 8,0 0-1,1-1 1,-1 1 0,1 0-1,-1-1 1,1 1 0,0-1-1,-1 1 1,1-1 0,2 3-1,1 1 1,1 1-1,0-1 0,0 0 0,1-1 0,-1 1 0,1-1 1,0 0-1,0 0 0,13 5 0,-15-7 27,-1-1-1,1 0 1,0 0-1,-1 0 1,1-1 0,0 1-1,0-1 1,-1 0-1,1 0 1,0 0-1,0 0 1,-1-1 0,1 1-1,0-1 1,0 0-1,-1-1 1,1 1-1,-1 0 1,1-1-1,4-3 1,-3 2 53,0-1-1,0 0 1,-1 0 0,0 0-1,0 0 1,0-1 0,0 1-1,-1-1 1,0 0 0,0 0-1,4-9 1,-4 7-40,-1-1-1,1 0 1,-2 1 0,1-1-1,-1 0 1,0 0 0,-1-14 0,-1 6-94,-1 0 0,0 0-1,-1 1 1,-1-1 0,-1 1 0,0 0 0,-14-28 0,4 16-187,-1 0 0,-2 1-1,0 1 1,-23-23-1,-1 5-78,-51-42-1,76 70 629,-1 0-1,0 2 1,-1 0-1,-34-16 1,53 28-296,-1 1 0,0-1 0,0 1 1,0 0-1,0-1 0,1 1 0,-1 0 1,0 0-1,0 0 0,0 0 1,0 0-1,0 0 0,0 0 0,0 0 1,0 0-1,1 0 0,-3 1 0,3-1-11,-1 1-1,0-1 1,1 1-1,-1-1 1,1 1-1,-1-1 0,1 1 1,0-1-1,-1 1 1,1-1-1,-1 1 1,1 0-1,0-1 0,0 1 1,-1-1-1,1 1 1,0 0-1,0 1 1,-1 1-3,1 1 1,0-1 0,0 1 0,0 0 0,1-1-1,-1 1 1,1-1 0,1 6 0,3 5 43,1 1 0,0-1 1,1-1-1,1 1 1,13 17-1,55 62 423,-25-33-195,48 71 170,-39-52-310,83 89 0,195 133-82,-315-284-5,-21-15-287,-10-6 60,-14-8-155,-10-9-14,1-1 0,1-1 0,-32-34-1,53 48 350,-4-2 20,1 0-1,1-2 1,0 1-1,1-1 1,0-1-1,-11-19 1,20 29 5,-1 0 1,1 1-1,0-1 0,0 0 0,0 0 1,1 0-1,-1 0 0,1 0 0,0 0 1,0 0-1,0 0 0,1 0 0,-1 0 1,1 0-1,0 0 0,0 0 0,1 1 1,-1-1-1,1 0 0,0 1 0,0-1 1,0 1-1,3-4 0,6-8-141,1 1 0,1 0 0,25-21 0,-14 14-546,20-26-3930,-25 23-161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7.514"/>
    </inkml:context>
    <inkml:brush xml:id="br0">
      <inkml:brushProperty name="width" value="0.1" units="cm"/>
      <inkml:brushProperty name="height" value="0.1" units="cm"/>
      <inkml:brushProperty name="color" value="#E71224"/>
    </inkml:brush>
  </inkml:definitions>
  <inkml:trace contextRef="#ctx0" brushRef="#br0">0 297 9856,'4'-8'9546,"2"8"-8207,5-3-1107,1 0 0,-1 0 0,0-1 1,0-1-1,0 1 0,0-2 0,-1 0 0,13-9 1,8-9 136,34-33 1,25-20-79,-83 72-401,12-9-263,1 0 1,0 1-1,1 2 0,30-13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7.899"/>
    </inkml:context>
    <inkml:brush xml:id="br0">
      <inkml:brushProperty name="width" value="0.1" units="cm"/>
      <inkml:brushProperty name="height" value="0.1" units="cm"/>
      <inkml:brushProperty name="color" value="#E71224"/>
    </inkml:brush>
  </inkml:definitions>
  <inkml:trace contextRef="#ctx0" brushRef="#br0">1 1 9728,'0'0'7594,"4"4"-6042,44 70-139,-9-14-1348,-24-36-515,1-1-1,0 0 1,2-1 0,21 20 0,-34-37-555,7 5-4561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8.284"/>
    </inkml:context>
    <inkml:brush xml:id="br0">
      <inkml:brushProperty name="width" value="0.1" units="cm"/>
      <inkml:brushProperty name="height" value="0.1" units="cm"/>
      <inkml:brushProperty name="color" value="#E71224"/>
    </inkml:brush>
  </inkml:definitions>
  <inkml:trace contextRef="#ctx0" brushRef="#br0">1 337 9984,'8'4'4512,"0"-12"-3072,-4 5 127,3-8-383,5-6-32,8-5-512,8-3-224,8-6-256,3 2-128,1 1 0,0 0-128,-4 3 64,-1 0-832,-7 1-288,0 3-768,-4-1-255,-4 1-2497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1.589"/>
    </inkml:context>
    <inkml:brush xml:id="br0">
      <inkml:brushProperty name="width" value="0.1" units="cm"/>
      <inkml:brushProperty name="height" value="0.1" units="cm"/>
      <inkml:brushProperty name="color" value="#E71224"/>
    </inkml:brush>
  </inkml:definitions>
  <inkml:trace contextRef="#ctx0" brushRef="#br0">0 31 10112,'42'-1'7304,"21"-6"-4774,-24 2-2242,51 1 0,-51 3-266,51-7-1,-68 6-1590,0 0 0,25 2 0,-20 0-2887,-12 0 798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8.654"/>
    </inkml:context>
    <inkml:brush xml:id="br0">
      <inkml:brushProperty name="width" value="0.1" units="cm"/>
      <inkml:brushProperty name="height" value="0.1" units="cm"/>
      <inkml:brushProperty name="color" value="#E71224"/>
    </inkml:brush>
  </inkml:definitions>
  <inkml:trace contextRef="#ctx0" brushRef="#br0">37 153 9984,'-13'-2'6568,"4"-3"-4332,8 3-2155,-1 0-1,1 0 1,0 0 0,0 0-1,0 0 1,0 0 0,0-1-1,0-2 1,-1-2 9,1 0-1,0 0 1,0 0-1,1 0 1,0 0 0,0 0-1,1 0 1,0 0-1,0 0 1,1 0 0,0 0-1,0 1 1,0-1-1,4-7 1,-5 13-93,0 0 0,-1 0 1,1 0-1,0 0 0,0 1 0,0-1 0,0 0 0,0 0 1,0 1-1,0-1 0,0 0 0,0 1 0,0-1 0,1 1 1,-1 0-1,0-1 0,0 1 0,0 0 0,1 0 0,-1-1 1,0 1-1,0 0 0,0 0 0,1 0 0,-1 1 0,0-1 1,0 0-1,0 0 0,1 1 0,0 0 0,4 1 37,0 0-1,0 0 1,0 1-1,7 4 1,27 19-125,-21-13-1957,1-1 0,39 18 1,-46-27-609,-1-3-1136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9.405"/>
    </inkml:context>
    <inkml:brush xml:id="br0">
      <inkml:brushProperty name="width" value="0.1" units="cm"/>
      <inkml:brushProperty name="height" value="0.1" units="cm"/>
      <inkml:brushProperty name="color" value="#E71224"/>
    </inkml:brush>
  </inkml:definitions>
  <inkml:trace contextRef="#ctx0" brushRef="#br0">287 622 8704,'4'1'520,"1"0"0,-1 0 0,0 0 0,1-1 1,-1 1-1,1-1 0,-1 0 0,1 0 0,7-2 0,-9 1-278,0 0 0,0 0 0,0-1 0,0 1 0,0-1 0,0 1 0,-1-1 0,1 0 0,0 0 0,-1 0 0,0 0 0,1-1 0,-1 1 0,3-6 0,0 1-103,-1 0-1,0 0 0,0-1 0,-1 0 0,0 0 0,-1 0 0,1 0 0,-2 0 0,1 0 0,-1 0 0,0-1 0,-1 1 0,1-1 0,-2 1 0,1 0 0,-1-1 1,-1 1-1,0 0 0,-3-11 0,0 5-167,0 1 1,-1 0-1,0 1 1,-1-1-1,0 1 1,-1 1-1,0-1 1,-1 1-1,-1 1 1,-19-19-1,-155-139-1539,100 82 1963,66 72-58,18 14-330,-1-1 1,1 1-1,0 0 1,-1-1 0,1 1-1,-1 0 1,1 0-1,0 0 1,-1-1 0,1 1-1,-1 0 1,1 0-1,0 0 1,-1 0 0,1 0-1,-1 0 1,1 0-1,-1 0 1,1 0-1,-1 0 1,1 0 0,0 0-1,-1 0 1,1 0-1,-1 0 1,1 1 0,-1-1-1,1 0 1,0 0-1,-1 0 1,1 1 0,0-1-1,-1 0 1,1 0-1,0 1 1,-1-1 0,1 0-1,0 1 1,-1-1-1,1 0 1,0 1-1,0-1 1,0 1 0,-1-1-1,1 0 1,0 1-1,-1 2-1,1 0 0,-1 0 0,1 0-1,0 1 1,0-1 0,0 0 0,1 0 0,-1 0-1,1 0 1,-1 0 0,1 0 0,0 0-1,2 4 1,4 7 40,12 20 1,-13-25-2,58 89 324,80 94 0,-32-46-350,26 34-20,-94-129 7,68 62 0,-105-107 6,23 20-18,-28-25-10,0 0 1,-1 1 0,1-1-1,0 0 1,0-1 0,0 1-1,0 0 1,0 0 0,0-1 0,0 1-1,0-1 1,0 0 0,0 1-1,4-1 1,-5 0 10,-1-1 1,1 1-1,-1 0 0,1 0 0,-1-1 1,1 1-1,-1 0 0,1-1 0,-1 1 1,1 0-1,-1-1 0,1 1 1,-1-1-1,0 1 0,1-1 0,-1 1 1,0-1-1,1 1 0,-1-1 0,0 1 1,0-1-1,1 1 0,-1-1 1,0 1-1,0-1 0,0 0 0,0 1 1,0-1-1,0 1 0,0-1 0,0 0 1,0 1-1,0-1 0,0 1 0,0-1 1,0 1-1,-1-2 0,-7-23-187,8 24 169,-7-15-166,-1 0-1,-1 1 0,-10-14 0,-35-43-359,29 41 455,11 14 81,9 11 297,0 0 0,0-1 0,0 1 1,-5-12-1,10 17-284,0 0 1,1 1-1,-1-1 1,0 1-1,0-1 1,1 0 0,-1 1-1,1-1 1,-1 1-1,1-1 1,-1 1-1,0 0 1,1-1-1,0 1 1,-1-1 0,1 1-1,-1 0 1,1-1-1,-1 1 1,1 0-1,0 0 1,-1-1-1,2 1 1,5-4 300,-5 3-215,-1-1 0,0 1 0,1-1 0,-1 0 0,0 0 0,0 0 0,0 0 0,-1 1 0,1-1 0,0 0 0,-1 0 0,1-1 0,-1 1 0,1 0 0,-1 0 0,0 0 0,0 0 0,-1-4 0,0-5 6,0 0 1,-4-14-1,3 15-19,-30-110-130,27 105-141,-1 0-1,0 1 1,-1-1-1,-1 2 1,-18-26-1,-1 8-494,-47-40-1,32 31 193,-141-125 859,196 186-81,2-6-31,1 0 0,23 16-1,16 15 127,-15-3-151,46 61 0,6 8-108,22-1-961,-89-91-1480,34 21 0,-47-34-141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19.888"/>
    </inkml:context>
    <inkml:brush xml:id="br0">
      <inkml:brushProperty name="width" value="0.1" units="cm"/>
      <inkml:brushProperty name="height" value="0.1" units="cm"/>
      <inkml:brushProperty name="color" value="#E71224"/>
    </inkml:brush>
  </inkml:definitions>
  <inkml:trace contextRef="#ctx0" brushRef="#br0">0 161 8064,'3'1'1575,"-3"0"-1402,1-1-1,-1 1 1,1-1-1,-1 0 1,1 1-1,-1-1 1,1 0-1,0 1 1,-1-1-1,1 0 0,-1 0 1,1 1-1,0-1 1,-1 0-1,1 0 1,0 0-1,-1 0 1,1 0-1,0 0 1,-1 0-1,1 0 1,0 0-1,-1 0 1,1-1-1,0 1 1,-1 0-1,1 0 1,0 0-1,-1-1 1,1 1-1,-1 0 1,1-1-1,0 0 1,3-2 89,-1 0 1,1 0 0,-1 0-1,0 0 1,0-1 0,0 0-1,3-5 1,14-29 638,-18 32-769,1 1 1,-1-1-1,0 1 0,-1-1 0,1 0 1,0-10-1,-2 15-116,0-1 0,0 0-1,0 1 1,-1-1 0,1 0 0,0 1 0,-1-1 0,1 0 0,-1 1 0,0-1 0,1 1-1,-1-1 1,0 1 0,0-1 0,0 1 0,0 0 0,0-1 0,-1 1 0,1 0 0,0 0-1,0 0 1,-1 0 0,1 0 0,-1 0 0,1 0 0,-1 1 0,-1-2 0,2 2-19,0-1 0,0 1-1,0-1 1,0 1 0,0-1 0,1 1 0,-1 0 0,0-1 0,0 1 0,0 0 0,0 0-1,0 0 1,0 0 0,0 0 0,0 0 0,0 0 0,0 0 0,0 0 0,0 1 0,0-1 0,0 0-1,0 0 1,0 1 0,1-1 0,-1 1 0,0-1 0,0 1 0,0-1 0,1 1 0,-1-1 0,0 1-1,0 0 1,1 0 0,-1-1 0,1 1 0,-1 0 0,0 0 0,1-1 0,0 1 0,-1 0-1,1 0 1,-1 0 0,1 0 0,0 0 0,0 0 0,0 0 0,-1 0 0,1 1 0,-1 7-25,1-1 1,0 0 0,0 1 0,2 11 0,0 3 20,2 0-1,1 0 1,8 24 0,-10-37-10,1-1 0,0 1 1,0-1-1,1 0 0,1 0 0,-1-1 0,1 0 0,1 0 0,11 12 0,-15-17 9,-1-1-1,1 0 0,-1 0 0,1 0 0,0-1 0,0 1 0,0 0 0,0-1 0,0 0 1,0 0-1,0 0 0,0 0 0,1 0 0,-1-1 0,0 0 0,5 1 0,-5-2-57,1 1 0,0-1 0,-1 0 0,1 0 0,-1-1 0,1 1 0,-1-1 0,0 1 0,0-1 0,0 0 0,0 0 0,0-1 0,0 1 0,4-5 0,12-15-2092,-1 0 0,27-48 1,-36 56 1153,23-39-2857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0.258"/>
    </inkml:context>
    <inkml:brush xml:id="br0">
      <inkml:brushProperty name="width" value="0.1" units="cm"/>
      <inkml:brushProperty name="height" value="0.1" units="cm"/>
      <inkml:brushProperty name="color" value="#E71224"/>
    </inkml:brush>
  </inkml:definitions>
  <inkml:trace contextRef="#ctx0" brushRef="#br0">13 0 11392,'-8'4'7121,"7"-3"-6798,-2 13 2283,3 19-3342,0-22 1432,1 10-591,1 0 1,0 0-1,10 36 0,-10-51-92,-1 0 0,2 0 0,-1 0-1,1 0 1,5 10 0,-7-15-31,-1 0 0,1 0 0,0 0-1,-1 0 1,1-1 0,0 1 0,0 0 0,0 0-1,-1-1 1,1 1 0,0 0 0,0-1 0,0 1-1,0-1 1,0 1 0,0-1 0,0 1 0,0-1 0,0 0-1,1 0 1,-1 1 0,0-1 0,0 0 0,0 0-1,0 0 1,0 0 0,0 0 0,1 0 0,-1-1 0,0 1-1,0 0 1,0-1 0,0 1 0,0 0 0,0-1-1,0 1 1,0-1 0,0 0 0,2-1 0,7-6-1228,0-2 0,0 1 0,-1-1 0,11-16 0,0 1-2129,4-2-513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0.621"/>
    </inkml:context>
    <inkml:brush xml:id="br0">
      <inkml:brushProperty name="width" value="0.1" units="cm"/>
      <inkml:brushProperty name="height" value="0.1" units="cm"/>
      <inkml:brushProperty name="color" value="#E71224"/>
    </inkml:brush>
  </inkml:definitions>
  <inkml:trace contextRef="#ctx0" brushRef="#br0">10 13 10240,'-9'-12'8685,"14"18"-7893,5 7-683,-1 1-1,0 0 1,10 23 0,-10-19-64,12 22-97,3 0 0,0-1 0,37 42 0,-23-38-693,35 44-5091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0.991"/>
    </inkml:context>
    <inkml:brush xml:id="br0">
      <inkml:brushProperty name="width" value="0.1" units="cm"/>
      <inkml:brushProperty name="height" value="0.1" units="cm"/>
      <inkml:brushProperty name="color" value="#E71224"/>
    </inkml:brush>
  </inkml:definitions>
  <inkml:trace contextRef="#ctx0" brushRef="#br0">0 160 8960,'2'3'5987,"4"2"-3745,1-6-1843,-1 0 1,0 0-1,0-1 1,0 1 0,-1-2-1,12-4 1,-2 1-104,98-46-5,-96 43-1340,-1-1 0,0 0 0,-1-2 0,22-19 0,-18 10-3335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1.361"/>
    </inkml:context>
    <inkml:brush xml:id="br0">
      <inkml:brushProperty name="width" value="0.1" units="cm"/>
      <inkml:brushProperty name="height" value="0.1" units="cm"/>
      <inkml:brushProperty name="color" value="#E71224"/>
    </inkml:brush>
  </inkml:definitions>
  <inkml:trace contextRef="#ctx0" brushRef="#br0">211 340 10368,'12'21'3936,"-4"-14"-3040,5 8-256,-9-9-288,2 1-384,2 4-64,0-5-1088,0 2-480</inkml:trace>
  <inkml:trace contextRef="#ctx0" brushRef="#br0" timeOffset="1">4 0 8448,'-4'11'3168,"4"-3"-2464,0-6-128,0 2-256,4-1-416,4 1 0,0 0-480,4-1-96,4 1 352,4 0-608,4 3-256,3-1-1696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1.862"/>
    </inkml:context>
    <inkml:brush xml:id="br0">
      <inkml:brushProperty name="width" value="0.1" units="cm"/>
      <inkml:brushProperty name="height" value="0.1" units="cm"/>
      <inkml:brushProperty name="color" value="#E71224"/>
    </inkml:brush>
  </inkml:definitions>
  <inkml:trace contextRef="#ctx0" brushRef="#br0">18 121 9216,'-2'2'648,"1"0"-1,-1 0 1,1 0 0,0 0 0,-1 0-1,1 0 1,0 0 0,0 1 0,-1 3 0,1-2-236,0 0 1,1 1-1,-1-1 1,1 9-1,0-3-232,1 1-1,1-1 1,5 18-1,-5-20-20,1 1 0,1-1-1,6 12 1,-8-16-102,1-1 0,-1 1 0,1-1 0,-1 1 0,1-1 0,0 0 0,0 0 0,0 0 0,5 2 0,-7-4-19,0 0 0,0-1 0,0 1 0,1-1 0,-1 1 0,0-1 0,0 1 0,0-1 0,1 0 0,-1 1-1,0-1 1,0 0 0,1 0 0,-1 0 0,0 0 0,0 0 0,1 0 0,-1-1 0,0 1 0,0 0 0,1-1 0,-1 1-1,0-1 1,0 1 0,0-1 0,0 1 0,0-1 0,1 0 0,-1 1 0,-1-1 0,1 0 0,0 0 0,0 0 0,0 0-1,0 0 1,-1 0 0,1 0 0,0 0 0,0-2 0,2-3 115,-1 0 0,1 0 0,-1 0-1,-1 0 1,1-1 0,0-8 0,0-2 11,-1 0-1,0 0 1,-1 0 0,-5-28 0,5 39-196,-1 0 0,-1 0 0,1 0 0,-1 0 0,0 1 1,-1-1-1,1 0 0,-1 1 0,0 0 0,0-1 0,-1 1 1,1 1-1,-1-1 0,0 0 0,-1 1 0,-7-7 0,12 11-21,-1 0 0,1-1 0,-1 1 0,0-1 1,1 1-1,-1 0 0,1 0 0,-1-1 0,0 1 0,1 0 0,-1 0 0,1 0 0,-1-1 0,0 1 0,1 0 0,-1 0 0,0 0 0,1 0 0,-1 0 0,-1 1 0,2-1-6,-1 0 1,1 1-1,0-1 0,-1 0 1,1 1-1,0-1 0,-1 0 0,1 1 1,0-1-1,0 1 0,-1-1 0,1 0 1,0 1-1,0-1 0,0 1 0,0-1 1,-1 1-1,1-1 0,0 1 1,0-1-1,0 1 0,0 4-317,0 0 1,1 0-1,-1 0 0,2 5 1,2 6 193,1 0 0,0-1 1,1 0-1,1 0 0,0 0 0,1-1 1,0 0-1,1-1 0,1 0 0,0 0 1,1-1-1,14 13 0,-22-23 305,0 1 0,0-1 0,0 0-1,0 0 1,0 0 0,0 0 0,1-1 0,-1 1-1,5 0 1,-7-1-60,0-1-1,1 0 1,-1 0-1,0 0 1,0 0-1,0 0 1,0 0-1,0 0 1,0 0-1,0-1 1,0 1-1,0 0 1,0 0-1,0-1 1,0 1-1,0-1 1,0 1 0,0-1-1,0 1 1,-1-1-1,1 0 1,0 1-1,0-1 1,0 0-1,-1 0 1,1 0-1,0 0 1,-1 1-1,1-1 1,-1 0-1,1 0 1,-1 0-1,0 0 1,1 0-1,-1 0 1,1-2-1,2-11 281,-1-1 0,0 1 0,-1-1 0,0-14 0,2-27 289,-3 56-629,1-11 143,1-1 1,0 1-1,1 0 1,5-13-1,-7 20-110,1 1 0,0 0 0,0 0 0,0-1 0,0 1 0,0 1 0,1-1-1,-1 0 1,1 1 0,0-1 0,0 1 0,0 0 0,0 0 0,0 0 0,0 0 0,1 0-1,3-1 1,3 0-35,1 0-1,0 1 1,0 0-1,-1 1 1,1 0-1,1 0 1,-1 1-1,0 1 1,0 0-1,13 3 1,-20-3-271,1 0 1,-1 1 0,1 0 0,-1-1 0,0 2 0,0-1-1,0 0 1,0 1 0,0 0 0,-1 0 0,5 3-1,-5-2-649,1 0 0,-1 1-1,0-1 1,0 0 0,3 9-1,3 5-2626,2-1-326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3:25.648"/>
    </inkml:context>
    <inkml:brush xml:id="br0">
      <inkml:brushProperty name="width" value="0.1" units="cm"/>
      <inkml:brushProperty name="height" value="0.1" units="cm"/>
      <inkml:brushProperty name="color" value="#E71224"/>
    </inkml:brush>
  </inkml:definitions>
  <inkml:trace contextRef="#ctx0" brushRef="#br0">1 2191 7424,'17'31'1961,"-1"1"0,19 57 0,1-1-874,32 75-64,24 51-648,11-31-305,-18-36-60,142 309 25,-115-222-65,-65-147 32,3-1-1,71 89 1,-70-103 55,14 19 393,-59-84-336,0 0 0,0-1 1,0 0-1,1 0 0,0 0 0,13 7 1,-17-11-17,1 0 0,0 0 0,1 0 0,-1 0 0,0-1 0,0 0 0,1 0 0,-1 0 0,1 0 0,-1-1 0,1 0 0,-1 0 0,1 0 0,-1 0 0,5-2 0,91-28 1104,-15 3-740,-73 24-431,161-43 226,67-12 249,24-7 86,-209 47-465,146-42-40,-91 35-88,37-11-5,-102 23 89,54-23 1,-29 6 156,139-42 0,-21 24-151,197-43 494,-321 78-410,-1-3 0,0-3 1,97-43-1,-90 31-103,36-17 130,118-70-1,-192 99-207,1 2 0,68-26 0,-45 25-1,63-12 0,99-28 24,-12 3 87,3 1-84,-174 43-21,-1-3 0,-1-1 0,61-36-1,-43 21 7,1 2 0,1 2-1,80-27 1,86-32 114,-155 60-50,115-29 0,-143 44 13,72-14 8,-5 2 85,-45 7-173,0 3 0,97-8 0,32-5-84,-153 20 77,-18 2 7,-1 1 0,0-2 0,0 0 0,-1-1 0,1 0 0,26-15 0,-40 19-1,1 0 1,-1 1-1,0-1 0,1 0 0,-1 0 1,0 0-1,0-1 0,1 1 0,-1 0 1,0 0-1,0-1 0,-1 1 0,1-1 1,0 1-1,0 0 0,-1-1 0,1 0 1,-1 1-1,1-1 0,0-1 0,2-9-107,-2 11 106,0-1-1,-1 0 1,1 1-1,-1-1 1,1 0-1,-1 0 1,1-2-1,-3-16 68,0 0 1,-1 1-1,-7-26 0,2 11-43,-21-76-22,22 92 0,0 1 0,-1-1 0,0 1 0,-12-16 0,-115-193 117,95 158-117,-57-75 0,48 74 0,31 42-4,2 0-1,-15-36 1,-19-60-24,-9-19-2,47 117 31,-1 1-1,-1 1 1,-29-37-1,1 11 33,-54-70-157,-72-149-923,101 155 553,49 86 301,-29-34 0,-8-10-269,12 9 201,-63-70-1,89 116 240,-1 0 0,-21-15-1,22 18 10,-1-1 0,-21-23 0,32 28-32,0 1 0,-1 0 0,0 0 0,-1 1-1,1 0 1,-1 0 0,-1 1 0,-16-8 0,13 7 13,0 0 0,-17-11 0,29 16 31,-1 1-1,0 0 0,0-1 1,0 1-1,0 0 0,0 0 0,-1 0 1,1 0-1,0 1 0,0-1 1,-1 1-1,1-1 0,0 1 1,0 0-1,-1-1 0,1 1 0,0 1 1,-1-1-1,1 0 0,0 0 1,-5 2-1,-24 5-112,11-3 164,0 0 10,1-2 1,-24 2-1,-2-1-44,12 2 32,2 2 0,-1 1 0,1 1 0,0 1 0,1 2 0,-29 16 0,-2-1 333,-108 32-1,10-4 193,29 9-209,96-44-288,-2-3 0,-71 27 0,-237 43 421,246-64-189,-22 3-219,-64 17 46,-54 15 57,9-1-37,150-32-91,-105 49 1,15-4 142,-214 53-111,96-64-154,37-11 25,243-47 33,-227 64-16,191-51 17,1 2 0,1 2 1,-55 33-1,-24 36 20,82-57-2,-73 44 0,-79 16-74,167-81 62,-2 3-2,2 0 1,-28 20-1,-41 36-83,68-50 44,-211 161 173,42-37-209,120-93-564,64-44 180,-2 1-3695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12.93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91 1964 5376,'-90'-17'10574,"90"18"-10540,1 11 168,2-3-119,0 0-1,1 0 0,8 15 1,6 14 72,28 122 341,-20-60-181,147 435 197,-158-498-410,1 0-1,2-1 1,28 42-1,76 94 46,-103-147-177,15 22 100,-3 3 1,-2 0-1,-2 2 0,35 96 1,2 4 14,-25-65-19,1 0-15,-28-57-17,1-2 0,20 33 0,-27-53-8,0-1-1,0 0 1,13 12 0,6 7 25,-7-6-9,0-2-1,25 19 0,-3-1 22,-24-21 29,1-1 0,0 0-1,0-1 1,34 18 0,-49-31-83,-1 1 1,1-1 0,0 0-1,-1 0 1,1 0-1,0 0 1,0 0 0,-1 0-1,1 0 1,0 0 0,-1-1-1,1 1 1,0 0-1,-1-1 1,1 0 0,-1 1-1,4-3 1,24-16 249,-5 0-177,15-12 268,-5-5 102,-19 20-327,0 0 0,2 0 0,0 2 0,28-19 0,-15 16-36,61-24 1,37-3 90,33-13 80,-118 39-120,1 2 0,1 1 0,68-11 0,-26 11-52,101-30 0,-158 35-74,134-36 164,-64 25 16,-36 9-184,-1-2 0,100-38 0,-69 12 105,259-94 148,-172 77-241,12-4 170,159-47 336,-70 30-469,-85 27 105,-145 35-196,86-40 1,-78 27 17,162-70 300,93-12-238,-189 61 200,21-7-304,-11 19 154,16-5 25,-122 32-53,0-1 0,54-30 1,60-41 3,7 2-1,5-4 14,-80 45-119,-47 30 32,-23 8 0,1 0 0,-1 0 0,0 0 0,7-5 0,1-1 0,1-1 3,22-17 0,-35 24 16,0 1 0,1 0 1,-1 0-1,0 0 0,1 0 1,-1 0-1,3 0 0,15-6-83,3-4 21,25-9 0,-17 8 81,-26 10-50,0 1 1,0-1-1,10 0 0,9-2 11,-2-1 7,-18 4 9,-1 0 0,1 0 0,0 0 0,0 0 0,-1 0 0,8 1 0,10-3-35,-8 0-1,0 0-1,0 1 1,1 0 0,17 1-1,-23-1 43,6-1 198,-14 3-213,0 0-1,0-1 1,0 1-1,0-1 1,0 1 0,0 0-1,0-1 1,-1 1-1,1 0 1,0-1-1,0 1 1,0 0-1,0-1 1,-1 1 0,1 0-1,0-1 1,0 1-1,-1 0 1,1 0-1,0-1 1,0 1-1,-1 0 1,0-1 0,-83-66-172,61 49 174,1-1 1,1 0-1,1-2 0,1 0 1,1-2-1,0 0 0,2 0 1,-17-35-1,-38-107 3,20 41-91,36 97 98,-1 0 1,0 1-1,-39-45 0,-17-25-22,-5-27 68,-78-118-133,129 203 70,1 0 1,-39-84 0,5-42 23,10 27-18,38 111-14,-2 0 1,0 1 0,-2 1-1,-22-29 1,27 40 5,0 2-1,-1 0 1,-1 0 0,0 1 0,0 0 0,-1 1 0,0 0-1,-17-7 1,13 7 5,2-1 0,-1 0-1,1-2 1,-18-16 0,-28-21 25,57 47-43,-1 0 0,1 1 0,0-1 0,-1 1 0,1 0 0,-1 1 0,0-1 0,1 1 0,-1 0 0,1 0 0,-10 1-1,-4 0 19,14-1-3,0 1 0,0 0 1,1 0-1,-1 1 0,0-1 0,1 1 1,-1 0-1,1 0 0,-1 0 0,1 0 1,0 0-1,0 1 0,0-1 0,0 1 1,-2 4-1,-22 15-26,-1-7 28,-1-1 1,0-1 0,-1-1 0,-1-2 0,1-1-1,-38 5 1,-39 9-4,-117 41 0,178-47 57,-77 22-18,93-30-16,0 1 0,1 1-1,0 2 1,-48 28 0,-101 80 10,154-104-52,-24 20 20,28-21 11,0-1 0,-1-1-1,-41 22 1,22-20-33,-63 17-1,-46 2 184,-58 16 333,29-6-379,45-14-211,83-18 124,-96 40 1,109-36-62,-1-1 0,-61 15 0,-4-5 93,-200 79 0,273-90-61,-40 26 0,-19 10 0,38-28 3,-64 19-1,-58 6 2,104-29-8,-165 48 154,189-56-100,-259 79-223,26-7 173,110-38-27,112-28 49,1 3-1,-75 37 0,117-50 18,-1 0-34,1 1 0,-1 0 0,-12 11 0,9-7 3,-18 12 0,1-1 8,7-7-85,21-12 46,-1 0 0,0 0 1,-8 8-1,-7 2 6,19-13 16,-1 1-1,1 0 0,0 0 1,0 0-1,-3 3 0,4-4 24,-5 2-17,-33 16-21,39-18 0,0-1-1,0 1 1,0 0 0,1-1-1,-1 1 1,0 0 0,1 0-1,-1-1 1,0 1 0,1 0-1,-1 0 1,1 0 0,0 0-1,-1 0 1,1 0 0,0 0-1,-1 0 1,1 0 0,0 0-1,0 0 1,0 0-1,0 0 1,0 0 0,0 0-1,0 0 1,0 0 0,1 0-1,-1 0 1,1 1 0,0 4-76,1 0 0,1-1-1,3 9 1,-5-12 87,30 52-199,-14-24 138,15 34 0,57 169 17,36 84-52,-101-266 103,3-1-1,1-2 0,3 0 0,36 43 0,62 47-87,-101-112 38,1-1 1,62 39-1,-86-61 43,1 0 0,-1 0 0,1 0 0,0-1 0,0 0 1,0 0-1,1 0 0,-1-1 0,0 0 0,9 0 0,-10-1 10,-1 0 0,1-1 0,-1 1 0,1-1 0,-1 0 0,0 0 0,1-1 0,-1 0 0,0 1 0,0-1 0,0 0 0,0-1 0,0 1 0,-1-1 1,7-5-1,-8 6-2,0 0 1,0 0 0,0-1 0,-1 1 0,1-1 0,0 1 0,-1-1 0,0 0 0,3-5 0,-2-1 15,0 1 0,1-17 0,2-45 109,-7-129 1,-25-77-28,24 250-86,-5-54 10,-8-66 10,10 108 15,-20-67 0,22 93-39,-1 0 0,-9-19 1,11 26-9,1 1 1,-1 0-1,0 0 1,-1 0 0,1 0-1,-1 0 1,1 0-1,-1 1 1,-6-4-1,9 6-5,1 1 0,-1-1 0,0 1-1,1 0 1,-1-1 0,0 1 0,1 0-1,-1-1 1,0 1 0,0 0 0,1 0-1,-1 0 1,0 0 0,0 0 0,1 0 0,-1 0-1,0 0 1,-1 0 0,2 0 0,0 0-1,-1 1 1,1-1 0,-1 0 0,1 0 0,0 1 0,-1-1-1,1 1 1,0-1 0,0 0 0,-1 1 0,1-1-1,0 1 1,0-1 0,-1 0 0,1 1 0,0-1 0,0 1-1,0-1 1,0 1 0,0 0 0,-1 4-10,1 0 1,1 0-1,-1 0 0,1 0 1,1 5-1,15 66-27,4-1 0,3 0 1,3-2-1,4-2 0,2 0 0,46 69 0,-50-96 23,2-2 0,2-1 0,1-1 0,2-2 0,2-2 0,66 49 0,-90-75 12,0-1 0,0 0-1,1-2 1,0 1 0,1-2 0,-1 0-1,1-1 1,0 0 0,24 2 0,-27-5 0,1-1 1,-1-1 0,0 0-1,1 0 1,-1-2 0,1 0 0,-1 0-1,0-1 1,0-1 0,0 0-1,-1-1 1,13-6 0,-6 0 9,0-1 0,-1-1 0,0 0 0,-1-2 0,0 0 0,-2 0 0,15-19 0,-4 0 31,-1 0 1,36-68-1,-43 66 61,-2 0 0,15-53-1,12-78 218,-10-4-147,11-182 0,-43 343-164,1-12 10,0 0 0,-1 0 0,-2 0 0,-4-39 1,4 57 0,0 1 1,0-1-1,0 1 1,0-1-1,-1 1 1,1 0-1,-3-4 1,3 6-15,1 0 0,-1 1 1,1-1-1,-1 1 1,1-1-1,-1 1 1,1-1-1,-1 1 0,1-1 1,-1 1-1,0-1 1,1 1-1,-1 0 1,0-1-1,1 1 0,-1 0 1,0 0-1,0-1 1,1 1-1,-1 0 1,0 0-1,0 0 0,1 0 1,-1 0-1,0 0 1,0 0-1,1 0 1,-1 0-1,0 0 1,0 1-1,1-1 0,-1 0 1,0 0-1,1 1 1,-1-1-1,0 1 1,1-1-1,-1 0 0,0 2 1,-2 1-9,0 0 0,0 0 0,1 1 0,-1 0 0,1-1 0,0 1 0,0 0 0,1 0 0,-1 0 0,1 0 0,0 1 0,-1 5 0,-2 5-14,1 1 0,1-1-1,0 27 1,6 49-53,-2-66 68,4 44-15,3 0 1,3-1-1,3-1 1,27 78 0,-26-102 17,1-1 0,3 0 1,1-1-1,2-1 1,1-1-1,3-1 1,38 43-1,-51-66-9,0-1 0,0 0 0,2-1-1,-1 0 1,2-2 0,26 16 0,-38-25 9,0 0 0,-1 0 0,1 0 0,0-1 0,0 1 0,0-1 1,0 0-1,0-1 0,0 1 0,1-1 0,-1 0 0,0-1 0,0 1 0,9-3 0,-6 1 5,-1-1-1,1-1 0,-1 1 0,0-1 1,0 0-1,0-1 0,-1 0 1,11-9-1,7-9 26,-1-2 1,-1 0 0,-1-1-1,-1-2 1,-2 0 0,-1-1-1,15-32 1,78-224 304,-108 279-320,24-79 99,-4 0 0,-3-1 0,-4-1 0,6-174 0,-20 215-62,-6-48 0,4 79-43,-2-1 1,0 1 0,0 0-1,-2 1 1,1-1-1,-14-25 1,16 35-2,-1 0 0,-1 0 1,1 1-1,-1-1 0,1 1 1,-1-1-1,0 1 0,-1 0 1,1 1-1,-1-1 0,0 1 1,0 0-1,0 0 0,0 1 1,0-1-1,-1 1 0,1 0 1,-1 0-1,1 1 0,-1 0 1,0 0-1,0 0 0,-6 1 1,9 0-16,1 0 0,-1 0 0,1 0 0,-1 1 0,1-1 0,-1 1 0,1-1 0,0 1 0,-1 0 0,1 0 0,0 0 1,0 0-1,-1 1 0,1-1 0,0 1 0,-3 2 0,3-1-7,-1 0-1,1 0 1,0 1 0,0-1 0,0 0 0,0 1-1,1-1 1,-1 1 0,-1 7 0,0 3-14,1 0-1,1-1 1,0 1 0,1 0 0,2 16 0,1-1-3,2 0 0,0 0 0,20 54 0,44 86-54,138 240 77,-192-383 11,2 0 0,0-1 0,2-1 0,1 0 0,0-2 0,34 28 0,-23-26 7,1-1-1,1-2 1,57 28 0,-69-39-8,1-2 0,0 0 1,1-1-1,0-1 1,0-1-1,0-1 0,32 2 1,-37-7-4,-1 0 1,1 0 0,-1-2 0,1 0 0,-1-1 0,0-1 0,-1 0 0,1-1 0,-1-1 0,0-1 0,-1 0-1,1-1 1,-2-1 0,1 0 0,-2-1 0,1 0 0,-1-1 0,21-27 0,5-13 37,-3-1-1,31-61 1,-42 66 22,-3-2 1,-1-1-1,-3-1 0,13-60 0,-12 22 54,11-149 0,-26 180-66,-3 0-1,-7-75 0,4 111-35,-2-1-1,-1 0 1,0 1-1,-2 0 1,-1 0-1,0 1 1,-2 0-1,-16-28 1,20 41-16,-1 0 1,0 0 0,0 0-1,-1 0 1,0 1 0,0 1-1,-13-10 1,17 15 1,0 0 1,0 0-1,1 0 1,-1 0-1,0 1 0,0-1 1,-1 1-1,1 0 1,-7-1-1,8 2 6,0 0-1,0 0 1,0 1-1,0-1 1,0 1-1,0-1 1,0 1-1,0 0 1,0 0-1,0 0 1,1 1-1,-1-1 1,0 1-1,1-1 1,-3 3-1,0 1-3,0-1-1,1 1 0,0 0 1,0 0-1,0 0 0,0 0 1,1 1-1,0 0 0,0-1 1,1 1-1,-3 9 0,0 0-11,2 0-1,0 0 0,-2 29 0,5-10 12,1 0 0,1-1-1,13 63 1,-5-51-22,1-1 1,3-1-1,35 78 0,24 30 25,110 169-1,-170-300-1,2 0 0,0-1 0,0-1 0,36 32 0,-43-44-2,0-1-1,0 1 0,0-2 0,0 1 0,1-1 0,13 5 0,-16-7 2,0-1 0,0 1 0,1-1 0,-1-1 0,0 1 0,1-1 0,-1 0 0,0-1 0,1 1 0,10-4 1,-5 1 7,1-2 1,-1 0 0,-1 0 0,1-1-1,-1-1 1,0 0 0,16-13 0,3-5 23,32-36 1,-45 42-19,-1 0 1,0-2 0,-2 1-1,0-2 1,-2 0-1,0 0 1,-1-1 0,-2 0-1,11-38 1,-4-6 23,-2 0 0,-3-1 0,-4-1 1,-2 1-1,-3-1 0,-4 0 0,-2 0 0,-19-96 0,17 137-26,0 1-1,-2 0 1,-1 0-1,-1 1 1,-26-46-1,29 60-1,-1 0 0,0 1 1,-1 0-1,0 0 0,-1 0 0,0 2 1,0-1-1,-1 1 0,-1 1 0,1 0 1,-1 0-1,-1 1 0,-15-6 0,25 11-11,0 1 0,-1 0 0,1 0 0,0 0 0,-1 1 0,-5-1-1,8 1 6,0 0-1,0 0 1,-1 0 0,1 0-1,0 1 1,0-1-1,0 0 1,0 1-1,0-1 1,0 1-1,0-1 1,0 1-1,0-1 1,0 1-1,0 0 1,0-1-1,0 1 1,1 0-1,-1 0 1,0 0-1,0 0 1,1 0-1,-1 0 1,0 1-1,-1 3 2,0 0-1,1 0 1,-1-1-1,1 2 1,0-1-1,1 0 1,-1 0-1,1 0 1,0 0-1,1 5 1,1 12-8,6 23 0,-1-16-20,1 0-1,17 40 0,33 56 4,-31-70 35,7 18 24,96 185 5,-110-224-54,2-1 0,1-1 1,1-1-1,2-2 0,40 37 0,-46-49-20,1 0 0,0-1 0,2-2 0,0 0 0,0-1 0,1-1 0,1-2 0,33 11 0,-49-19 22,0 0 0,1 0 0,-1-1 0,0 0 0,0-1 0,1 0 0,-1 0 0,0-1 0,0-1 0,12-2 0,-16 2 16,1 0-1,0 0 1,-1 0-1,1-1 1,-1 0-1,0 0 0,0-1 1,0 0-1,0 1 1,-1-2-1,1 1 1,-1 0-1,0-1 1,0 0-1,-1 0 0,5-7 1,-1-3 1,0-1 1,-1 0 0,0 0-1,-2 0 1,5-22 0,5-87 63,-12 83-41,-2 0 1,-1 0 0,-3-1-1,-1 1 1,-2 1 0,-2-1-1,-2 1 1,-24-61 0,20 69-15,0 0 0,-2 0 0,-2 2 1,-1 0-1,-1 1 0,-2 1 0,0 1 1,-2 1-1,-1 2 0,-32-25 0,53 45-6,-1 1-1,1 0 1,-1 0-1,0 0 0,0 1 1,0-1-1,0 2 1,-1-1-1,-10-2 0,16 5-6,1 0 0,-1 0 0,0-1 0,1 1 0,-1 1-1,0-1 1,1 0 0,-1 0 0,0 0 0,1 0 0,-1 0-1,0 1 1,1-1 0,-1 0 0,0 0 0,1 1 0,-1-1-1,1 1 1,-1-1 0,1 0 0,-1 1 0,1-1 0,-1 1-1,1-1 1,-1 1 0,1 0 0,0-1 0,-1 1 0,1-1 0,0 1-1,-1 1 1,-1 3 0,1 1 0,0 0 0,0 0 0,0 0 0,1 0 0,0 0 0,0 0 0,1 7 0,9 52-16,5-9-22,2-2 0,39 84 0,-39-97 40,-8-21-8,98 223 39,-71-170-49,60 90 0,-91-156 8,35 47-61,-36-49 56,0-1-1,0 1 1,1-1 0,-1 0-1,1-1 1,0 1-1,0-1 1,8 4-1,-12-7 11,0 1-1,0-1 0,-1 0 0,1 1 0,0-1 0,0 0 0,0 0 0,0 0 1,1 0-1,-1 0 0,0 0 0,0 0 0,0 0 0,0 0 0,0 0 0,0 0 0,0-1 1,0 1-1,0 0 0,-1-1 0,1 1 0,0-1 0,1 0 0,0 0 0,0-1 1,-1 0-1,0 1 0,1-1 0,-1 0 0,0 1 1,0-1-1,0 0 0,0 0 0,0 0 1,0-3-1,4-9 4,-2-1 1,0 1-1,-1-1 0,1-19 1,-4-64-37,1 84 33,-1-20 35,-1 1 0,-2 0 0,-1-1 0,-12-37 0,13 56-1,-2 1 0,0-1-1,0 1 1,-1 1-1,-1-1 1,0 1 0,-1 0-1,0 1 1,-1 0-1,-1 1 1,-17-16-1,2 6-31,-2 1-1,0 2 0,-1 0 0,-1 2 1,0 1-1,-1 2 0,-1 1 0,-41-11 0,61 21-2,0 0-1,0 1 0,0 0 0,0 1 0,0 0 0,0 1 0,0 0 0,1 1 1,-1 1-1,0-1 0,-14 7 0,-9 5-22,-1 3 0,-37 23 0,-5 2 81,-201 99 37,241-123-119,0-2 0,-2-2 0,-72 16 1,-126 9-6,165-29 38,-56 5-7,-149-2-1,-128-24-113,393 11 109,-108-3-1,-194 21 0,291-15-7,-361 47-487,339-41 464,1 2-1,0 1 1,0 3 0,2 1 0,-60 32 0,12-3-50,-2-4 1,-157 47 0,103-38-22,-25 6-32,109-42 181,0-3 1,-102 5 0,73-9-21,-29 1-253,-35-1 228,62 2-326,0-1 240,75-8 87,-21 0-58,-75-8 0,106 6 22,-1 0 0,1 0 0,-1 0 0,1-1 0,0-1 0,0 0 0,0 0 0,1 0 0,-12-9 0,13 7-32,-4-4 16,-1 1 0,-21-13 0,31 21 56,-1 0 0,1-1 0,-1 1 0,0 0 0,1 0 0,-1 1 0,0-1 0,-3 0 0,-15-4 2,11 2-2,0 1-1,0 0 1,0 1 0,-13-1-1,21 2-11,0-1 0,0 1 0,-1-1-1,1 0 1,0 0 0,0 0 0,-3-2 0,-11-4 29,-2 2-54,12 2 74,4 3-37,1-1-1,-1 0 1,1 0-1,-1 1 1,1-1-1,-1 1 1,1 0-1,-1-1 1,1 1-1,-4 0 1,4-1-37,-2-1 42,2 2 43,-29-9-315,27 8 256,0 0-1,0-1 1,0 1 0,1-1-1,-1 0 1,1 1-1,-1-1 1,1 0 0,0 0-1,-4-5 1,-13-9-8,14 12-1,0 1 17,0 0 0,0 0 0,-9-4 0,-5-2 94,-25 6 37,18 3-171,26 0 27,-2 0-31,1 0 38,0 0-1,-1 0 1,1 0-1,0 0 1,-1 0-1,1 0 1,0 1-1,0-1 1,-1 0-1,1 1 1,0-1-1,0 1 1,-1-1-1,1 1 1,0 0-1,0-1 1,0 1-1,0 0 0,-2 2 1,-7 3 156,-6 9-537,12-10 261,1 0 112,0-1-1,-5 9 1,7-11 65,0 2-101,-1-1 1,0 0-1,1 0 1,-1 0-1,0 0 0,-1 0 1,-3 4-1,3-4 159,27-18-1768,26-17 1659,-3 2 4,-25 15-1,0 1 0,1 0 0,26-10 0,91-47-68,-119 59 51,-15 9-132,0 0-1,0 1 1,1-1 0,-1 1-1,1 0 1,0 1 0,0 0-1,-1 0 1,15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2.105"/>
    </inkml:context>
    <inkml:brush xml:id="br0">
      <inkml:brushProperty name="width" value="0.1" units="cm"/>
      <inkml:brushProperty name="height" value="0.1" units="cm"/>
      <inkml:brushProperty name="color" value="#E71224"/>
    </inkml:brush>
  </inkml:definitions>
  <inkml:trace contextRef="#ctx0" brushRef="#br0">4 3 9344,'-2'-2'6014,"0"10"-4343,37 401 1044,-33-396-2652,1 45-27,-3-45-56,0 0 0,1 1 0,0-1 0,6 22 0,-6-33-143,-1 0-1,1 0 0,0 0 1,0 0-1,0 0 0,0 0 1,1 2-1,-2-4 96,1 0 1,-1 0 0,0 0-1,0 0 1,0 1-1,0-1 1,1 0-1,-1 0 1,0 0-1,0 0 1,0 0-1,1 0 1,-1 0 0,0 0-1,0 0 1,0 0-1,1 0 1,-1 0-1,0 0 1,0 0-1,0 0 1,1 0-1,-1 0 1,0 0 0,0 0-1,0 0 1,1 0-1,6-8-3187,1-2-174,7-1-224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17.480"/>
    </inkml:context>
    <inkml:brush xml:id="br0">
      <inkml:brushProperty name="width" value="0.1" units="cm"/>
      <inkml:brushProperty name="height" value="0.1" units="cm"/>
    </inkml:brush>
  </inkml:definitions>
  <inkml:trace contextRef="#ctx0" brushRef="#br0">1 155 8448,'5'4'707,"1"0"1,-1-1-1,1 1 1,0-1 0,0 0-1,1 0 1,-1-1-1,1 0 1,-1 0 0,14 1-1,2-1-346,0-1 0,23-2 0,-5 0 660,291-20 1549,-230 12-2132,233-2 519,-174 10-527,151-2 307,-87 2-290,-25 0-215,119-3 37,721-15 633,-702 19-675,664-4 426,-502-19-537,-6-16 205,-378 29-268,255-18 97,24 14-225,26 16 246,-401-1-163,403 6 133,75-7 195,-338-1-264,179 3 64,222 29-30,-215 10-173,-158-17 49,376 54 18,-67-17 156,-472-58-147,-12-2-1,489 48 352,-9-20-189,-2-14-107,-30 1 27,8-4 149,-23 1-283,15 9 11,-9-1 101,20 10 171,-155-6-179,-166-14 17,-51-3-45,280 20-2,76-1-31,29-3 0,-354-17 0,218 9 0,132-7 139,-10-9-150,23 0 59,-337 1-65,158-3-14,144-17 15,-181 11-80,317-3 293,-583 12-223,193 6 98,-166-4-409,-1 3 0,0 0 1,49 17-1,-83-22 221,5 2-232,0 0 0,0 0 0,0 0 0,9 7 0,-15-9-76,0 1 0,0 0 0,1 0 0,-1 0-1,0 0 1,3 4 0,-4-3-327,0-1-1,1 0 0,-1 1 1,0-1-1,0 1 1,-1-1-1,1 1 1,0 4-1,3 13-4234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37.172"/>
    </inkml:context>
    <inkml:brush xml:id="br0">
      <inkml:brushProperty name="width" value="0.1" units="cm"/>
      <inkml:brushProperty name="height" value="0.1" units="cm"/>
    </inkml:brush>
  </inkml:definitions>
  <inkml:trace contextRef="#ctx0" brushRef="#br0">0 636 7808,'0'-5'7093,"13"10"-5360,162-7 4122,86-17-3753,57-2-336,-55 7-908,390-53 555,99 0-684,-340 35-556,-281 20-130,722-57 260,-138 5-100,-454 28-493,-23 3 127,309-19 717,-330 37-487,424-38 133,-479 41-306,-73 7 100,189-9 65,6 1 31,29-3-175,2 5 144,-296 10-57,275-6 1,12 7-3,-13 0 139,-10-1-150,702 3 139,-627 4-69,-151-2-20,-43-1-4,-153-2-30,377 7 86,13 9 27,-4 2-204,-30-7 188,-11 0-76,-102 1-26,-206-10-64,218 21 38,-16 0 244,196-2-225,-162-13 41,-73 3-7,35 0-49,-2-4 44,25 0-44,-3 11 33,-4-1-59,-147-8 31,292 22-94,-134-16 159,-49-5-181,7 5 191,314 9 182,-526-25-256,212 3-55,-158 1 64,82 16 0,-32 8-36,-22-10 73,238 35-1,-276-46-66,115 29-1,-152-26-2151,-21-8 1289,0 0-1,1 0 1,-1-1 0,0 0 0,1 0-1,-1 0 1,7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19.175"/>
    </inkml:context>
    <inkml:brush xml:id="br0">
      <inkml:brushProperty name="width" value="0.1" units="cm"/>
      <inkml:brushProperty name="height" value="0.1" units="cm"/>
    </inkml:brush>
  </inkml:definitions>
  <inkml:trace contextRef="#ctx0" brushRef="#br0">0 1 10880,'0'2'7215,"1"6"-6845,1 1-1,0 0 1,0 0-1,0-1 1,1 1-1,5 8 0,0 4-53,-1-1-177,21 56 501,38 76-1,-31-82-572,46 81-1579,-79-147 1156,9 10-1759,-11-14 1985,0 1 0,1-1 0,-1 0-1,0 0 1,1 1 0,-1-1-1,0 0 1,1 0 0,-1 0 0,1 0-1,-1 1 1,0-1 0,1 0-1,-1 0 1,1 0 0,-1 0 0,1 0-1,-1 0 1,0 0 0,1 0-1,-1 0 1,1-1 0,-1 1 0,1 0-1,-1 0 1,0 0 0,1 0-1,-1 0 1,0-1 0,1 1 0,-1 0-1,0 0 1,1-1 0,-1 1-1,0 0 1,1-1 0,-1 1 0,1-1-1,7-9-3847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1.760"/>
    </inkml:context>
    <inkml:brush xml:id="br0">
      <inkml:brushProperty name="width" value="0.1" units="cm"/>
      <inkml:brushProperty name="height" value="0.1" units="cm"/>
    </inkml:brush>
  </inkml:definitions>
  <inkml:trace contextRef="#ctx0" brushRef="#br0">1 0 8320,'4'7'8208,"-4"-7"-7986,17 6 1965,20 0-1359,97 1 1502,-106-6-2087,-20-1-170,-1 0 0,0 1 0,0-1 0,11 3 0,-10-1-34,-1-1-1,1 0 0,0-1 1,13 0-1,-6 0-3835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2.424"/>
    </inkml:context>
    <inkml:brush xml:id="br0">
      <inkml:brushProperty name="width" value="0.1" units="cm"/>
      <inkml:brushProperty name="height" value="0.1" units="cm"/>
    </inkml:brush>
  </inkml:definitions>
  <inkml:trace contextRef="#ctx0" brushRef="#br0">70 40 7168,'0'-2'293,"0"1"0,0 0 0,-1 0 0,1 0 0,0 0 0,0 0 1,-1 0-1,1 0 0,-1 0 0,1 0 0,-1 0 0,1 0 0,-1 0 0,0 0 0,1 0 1,-1 1-1,0-1 0,0 0 0,0 0 0,-1 0 0,-8-10 1466,10 10-1615,-1 1 1,0-1-1,1 0 0,-1 1 0,1-1 1,-1 1-1,0-1 0,1 1 0,-1 0 0,0-1 1,0 1-1,1-1 0,-1 1 0,0 0 1,0 0-1,0 0 0,1 0 0,-1-1 1,0 1-1,0 0 0,0 0 0,-2 1 374,-1 3 122,1 2-603,0 0 1,1 0-1,0 1 1,0-1-1,0 0 1,0 8-1,-4 40 229,4-17 85,3 62 0,1-85-257,0 0-1,0 1 1,1-1-1,1-1 1,0 1-1,1-1 1,10 20-1,-12-29-57,0 1 1,0-1-1,0 0 0,1 0 0,0 0 0,0 0 0,0-1 0,0 0 1,0 0-1,1 0 0,-1 0 0,1 0 0,0-1 0,-1 0 0,1 0 0,0-1 1,1 1-1,-1-1 0,0 0 0,6 0 0,-1 0 113,-1 0 0,1-1-1,0-1 1,-1 0 0,0 0-1,1-1 1,-1 0 0,0 0 0,0-1-1,14-7 1,-19 8-106,0 0 0,0 0-1,-1 0 1,1-1 0,-1 0 0,1 0-1,-1 0 1,0 0 0,0 0 0,0-1 0,-1 1-1,5-8 1,-4 5-29,-1 1 1,0-1-1,0 0 0,0 0 0,-1-1 1,0 1-1,0 0 0,0-8 0,-1-1 10,-1 0-1,0 0 0,-1 0 1,-1 1-1,-1-1 1,-8-22-1,8 25-107,-1 1 0,0 0 0,-1 0 0,-1 1 0,0-1 0,0 1 0,-1 1 0,0-1 0,0 1 0,-1 1 0,0 0 0,-1 0 0,0 1 0,0 0 0,-22-11 0,19 11-301,9 5 10,0 0 1,0 0 0,1 0-1,-1 0 1,-1 1 0,1 0-1,0 0 1,-8-1-1,26 17-5480,3-3 2985,3 4-708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3.025"/>
    </inkml:context>
    <inkml:brush xml:id="br0">
      <inkml:brushProperty name="width" value="0.1" units="cm"/>
      <inkml:brushProperty name="height" value="0.1" units="cm"/>
    </inkml:brush>
  </inkml:definitions>
  <inkml:trace contextRef="#ctx0" brushRef="#br0">56 79 7552,'-28'-43'9178,"28"42"-9131,0 1 0,0 0-1,0-1 1,0 1 0,-1 0 0,1-1-1,0 1 1,0 0 0,-1-1 0,1 1 0,0 0-1,0-1 1,-1 1 0,1 0 0,0 0-1,-1-1 1,1 1 0,0 0 0,-1 0-1,1 0 1,0 0 0,-1-1 0,1 1-1,0 0 1,-1 0 0,1 0 0,-1 0-1,1 0 1,0 0 0,-1 0 0,1 0-1,-1 0 1,1 0 0,0 0 0,-1 0 0,1 0-1,-1 0 1,1 1 0,0-1 0,-1 0-1,1 0 1,0 0 0,-1 0 0,1 1-1,0-1 1,-1 0 0,1 0 0,0 1-1,-1 0 1,0 0 38,0 0-1,0 1 1,0 0 0,0-1-1,0 1 1,0-1 0,1 1-1,-1 0 1,1 0 0,-1 2-1,-1 19 57,1 0-1,1-1 1,2 1-1,0 0 1,6 24-1,-6-33-64,1 0 1,1 0-1,1 0 0,0 0 1,0-1-1,1 0 0,1 0 0,0-1 1,1 0-1,0 0 0,1 0 1,18 17-1,-26-28-36,0 0 0,0 0 1,0 0-1,0-1 0,0 1 0,0 0 1,0 0-1,0-1 0,0 1 0,1 0 1,-1-1-1,0 0 0,0 1 0,1-1 1,-1 1-1,0-1 0,1 0 0,-1 0 1,0 0-1,1 0 0,-1 0 0,1 0 0,-1 0 1,0-1-1,1 1 0,-1 0 0,0-1 1,0 1-1,1-1 0,-1 1 0,0-1 1,0 0-1,0 1 0,1-1 0,-1 0 1,1-1-1,1-1 80,-1 0-1,1 0 1,0-1 0,-1 1-1,0-1 1,0 1 0,0-1-1,0 0 1,-1 0 0,3-8-1,0-9 2,-1-1 0,0 0-1,-2 1 1,-1-1 0,0 0-1,-2 0 1,-7-41 0,7 54-291,-1 0 0,0 0 0,0 0 0,-1 1 1,0 0-1,-1-1 0,0 2 0,0-1 1,0 0-1,-1 1 0,0 0 0,-1 1 1,1-1-1,-1 1 0,-1 0 0,1 1 0,-12-7 1,19 21-3239,1-4 2460,1-1 0,1 1 0,-1 0-1,0-1 1,1 0 0,0 0 0,6 7 0,-8-9 629,20 21-3462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3.479"/>
    </inkml:context>
    <inkml:brush xml:id="br0">
      <inkml:brushProperty name="width" value="0.1" units="cm"/>
      <inkml:brushProperty name="height" value="0.1" units="cm"/>
    </inkml:brush>
  </inkml:definitions>
  <inkml:trace contextRef="#ctx0" brushRef="#br0">1 1 9856,'8'5'9161,"32"26"-7677,-25-16-805,1 0 0,-2 1 0,0 0 0,-1 2 0,17 28 0,-28-41-603,1 0-1,-1 1 0,0-1 0,0 1 1,-1 0-1,0 0 0,0-1 0,0 1 0,0 0 1,-1 0-1,0 0 0,-1 8 0,0-10-87,0 1-1,0 0 0,0 0 0,0 0 0,-1-1 0,0 1 0,0-1 0,0 1 0,0-1 0,-1 0 0,0 0 0,1 0 0,-2 0 0,-5 5 0,-5 8-610,9-10-1284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4.944"/>
    </inkml:context>
    <inkml:brush xml:id="br0">
      <inkml:brushProperty name="width" value="0.1" units="cm"/>
      <inkml:brushProperty name="height" value="0.1" units="cm"/>
    </inkml:brush>
  </inkml:definitions>
  <inkml:trace contextRef="#ctx0" brushRef="#br0">109 31 7296,'0'0'116,"0"0"1,0-1-1,0 1 1,0 0-1,0-1 1,0 1-1,0 0 1,0-1-1,0 1 1,0 0-1,0-1 1,0 1-1,0 0 1,0-1-1,0 1 1,0 0 0,-2-3 931,1 3-931,1 0-1,0 0 1,0 0-1,-1-1 1,-4-2 1924,-4-1 610,7 2-2397,0 1 0,0-1 1,0 1-1,0 0 0,0 0 1,0 0-1,0 0 1,0 0-1,-3-1 0,4 2-161,0 0-1,0 0 0,0-1 0,0 1 0,0 0 0,0 0 0,0 0 0,0 0 0,0 0 0,0 0 1,0 0-1,0 0 0,0 0 0,1 1 0,-1-1 0,0 0 0,0 1 0,0-1 0,0 0 0,0 1 1,0-1-1,1 1 0,-1 0 0,0-1 0,-1 2 0,-1 3 59,-1 0-1,1 0 1,0 0-1,0 0 1,0 1-1,1 0 1,0-1-1,-2 9 1,-2 17 109,2 1 1,0 1-1,3-1 0,0 0 1,8 61-1,-5-72-197,1 0-1,1 0 1,1 0-1,1-1 1,1 1-1,16 34 1,-19-49-45,0 0 0,1 0 1,0 0-1,-1-1 0,2 0 1,-1 0-1,1 0 1,0-1-1,0 1 0,0-1 1,0-1-1,1 1 0,-1-1 1,1 0-1,0-1 1,0 0-1,13 3 0,-8-3 88,1 0-1,-1-1 1,0 0 0,1-1-1,-1 0 1,0-1-1,1 0 1,-1-1 0,22-7-1,-29 7-52,1 0 0,-1-1 0,1 0-1,-1 0 1,0 0 0,0-1 0,0 1-1,-1-1 1,1-1 0,-1 1 0,0 0-1,0-1 1,-1 0 0,1 0 0,-1 0 0,0-1-1,4-10 1,1-5 86,-1-1 0,-1 0-1,4-32 1,-8 42-113,1-5 28,-1 0 0,0 0 0,-1-1 1,-2-20-1,0 32-46,0-1 0,0 1 0,0 0 0,-1 0 0,1 0 0,-2 1 0,1-1 0,-1 0 0,1 1 0,-1 0 1,-1-1-1,1 1 0,-1 0 0,0 1 0,-5-6 0,0 3-53,0 0 0,-1 1 0,1 0 0,-1 0 1,0 1-1,-1 0 0,1 1 0,-13-3 0,-12-2-497,-41-5 0,58 12 178,-30 2-1,21 0-1855,8-1-4703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5.313"/>
    </inkml:context>
    <inkml:brush xml:id="br0">
      <inkml:brushProperty name="width" value="0.1" units="cm"/>
      <inkml:brushProperty name="height" value="0.1" units="cm"/>
    </inkml:brush>
  </inkml:definitions>
  <inkml:trace contextRef="#ctx0" brushRef="#br0">0 0 10240,'6'2'602,"0"0"0,0 0 1,0 0-1,-1 1 1,1-1-1,-1 1 0,0 1 1,0-1-1,0 1 0,7 6 1,2 5 746,23 30 0,-16-18-183,3 1-241,49 46 1,-49-54-434,-1 2 0,28 35 0,-42-46-391,-1 0 0,-1 1-1,0 0 1,0 1 0,-1 0 0,-1 0-1,8 27 1,-9-18-217,0 0-1,-2 1 0,0-1 1,-1 1-1,-2 0 0,0-1 1,-2 1-1,0-1 1,-1 0-1,-11 32 0,5-26-939,-1 0 0,-1-1 0,-1-1-1,-2 0 1,0 0 0,-2-2-1,-32 38 1,12-27-1781,-5 1-1040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5.931"/>
    </inkml:context>
    <inkml:brush xml:id="br0">
      <inkml:brushProperty name="width" value="0.1" units="cm"/>
      <inkml:brushProperty name="height" value="0.1" units="cm"/>
    </inkml:brush>
  </inkml:definitions>
  <inkml:trace contextRef="#ctx0" brushRef="#br0">95 5 7808,'-16'-3'10815,"9"2"-11188,5 1 486,0 0-1,0 1 1,0-1 0,0 1-1,0-1 1,1 1-1,-1 0 1,0 0 0,0 0-1,0 0 1,1 0 0,-1 0-1,1 0 1,-1 0-1,1 1 1,-1-1 0,1 1-1,0-1 1,-1 1-1,1-1 1,0 1 0,0 0-1,0 0 1,0-1 0,1 1-1,-2 2 1,-2 7-110,1 0 1,0 1-1,-2 14 1,4-19 61,-6 47-47,2 0 0,2 0 1,8 85-1,35 165 224,-37-289-297,9 58 172,35 114 0,-37-162-347,0 0 0,26 46 0,-27-57-204,1 1 0,1-1 0,0-1 0,1 0 0,19 17 0,13 3-1465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2.923"/>
    </inkml:context>
    <inkml:brush xml:id="br0">
      <inkml:brushProperty name="width" value="0.1" units="cm"/>
      <inkml:brushProperty name="height" value="0.1" units="cm"/>
      <inkml:brushProperty name="color" value="#E71224"/>
    </inkml:brush>
  </inkml:definitions>
  <inkml:trace contextRef="#ctx0" brushRef="#br0">1 126 7936,'0'-1'494,"0"-1"0,0 1 0,0 0 0,0 0 0,0 0 0,1-1 0,-1 1 1,0 0-1,1 0 0,-1 0 0,1 0 0,-1 0 0,1-1 0,-1 1 0,2-1 0,8-7 1511,-5 5-2380,12-10 816,1 2-1,0 0 1,1 1-1,0 0 0,0 2 1,32-11-1,-49 19-372,0 1 1,-1-1-1,1 1 1,0-1-1,0 1 1,0 0-1,0-1 0,-1 1 1,1 0-1,0 0 1,0 0-1,0 1 0,0-1 1,0 0-1,-1 1 1,1-1-1,3 2 1,-3 0 16,0-1 0,-1 0 1,1 1-1,-1-1 0,1 1 1,-1 0-1,0 0 0,0-1 1,0 1-1,0 0 0,0 0 1,0 0-1,0 0 1,-1 0-1,2 3 0,0 5-12,-1 0 1,0 0-1,0 0 0,-2 19 0,1-7 47,-2 14-182,0-28 40,2 0 1,-1 0-1,1 0 0,0 0 1,1 1-1,3 13 0,0-10-1,0 0-1,1-1 1,1 0-1,0 0 1,0 0-1,1-1 1,0 0-1,1 0 1,17 17-1,6 0 25,57 40-1,-35-28 37,28 19 742,-80-58-693,0 1 1,0 0 0,0 0 0,0 0-1,0 0 1,0 0 0,0 0-1,0 1 1,0-1 0,0 0 0,0 0-1,-1 1 1,1-1 0,-1 1 0,1-1-1,-1 0 1,1 1 0,-1 2 0,0-3-25,0 0 0,0 1 0,-1-1 1,1 0-1,0 0 0,-1 1 1,1-1-1,-1 0 0,1 0 1,-1 0-1,0 1 0,0-1 0,1 0 1,-1 0-1,0 0 0,0 0 1,0 0-1,0-1 0,0 1 1,0 0-1,-2 1 0,-24 14 22,-1-2 0,-40 15-1,54-23-94,-178 62-3621,179-67 2056,10-11-3359,4 7 4277,-1 1 1,1 0-1,0 0 0,0-1 1,0 1-1,1-2 1,10-19-3508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4:28.907"/>
    </inkml:context>
    <inkml:brush xml:id="br0">
      <inkml:brushProperty name="width" value="0.1" units="cm"/>
      <inkml:brushProperty name="height" value="0.1" units="cm"/>
    </inkml:brush>
  </inkml:definitions>
  <inkml:trace contextRef="#ctx0" brushRef="#br0">14 587 7680,'-13'-12'10463,"15"12"-10131,1 0-1,0-1 0,-1 1 0,1 0 0,0 0 1,4 1-1,-4-1-170,82 1 1848,28 0-509,121-15-1,338-24 195,-424 33-1452,1153-40 1027,-708-5-751,-3-32-209,-281 37-154,834-78 117,-889 100-282,60-5 57,141-8 60,-206 19-11,31-6-43,-59 16-99,-147 5 44,223-9 13,16-1 191,34 0-111,-49 9-137,-250 3 44,-25 0 2,330 3 0,-9 1 90,-333-4-89,366 0 47,-67 6 83,-252-4-150,300 10-51,5 0 28,-4 3 132,0 10-63,-11 10-142,-320-31 118,329 33 269,-50-10-172,-222-20-104,282 22 95,-1 1-54,2-9-26,7-9-75,17 0 96,-6 12 91,-340-21-124,367 33-57,-387-33 49,366 41-25,-126-13 33,-133-17 13,240 28-28,-24-9-107,-59-3 262,-5 0-246,-31 0 75,-36-12 64,-170-15 5,226 16 22,-17-7-59,21 0-123,-33 0 225,27-4 20,214-3-126,-299-6-61,23 1 81,20-4-53,419-4 335,-369 8-7537,-263 0 6431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27.835"/>
    </inkml:context>
    <inkml:brush xml:id="br0">
      <inkml:brushProperty name="width" value="0.1" units="cm"/>
      <inkml:brushProperty name="height" value="0.1" units="cm"/>
    </inkml:brush>
  </inkml:definitions>
  <inkml:trace contextRef="#ctx0" brushRef="#br0">338 11 8064,'0'-11'13338,"-11"31"-12711,2 0 0,1 1 0,-7 24 0,-10 23-319,-20 29-103,-11 24-15,-16 78-78,-20 48-75,91-246-168,0 1 1,1-1 0,-1 0-1,1 0 1,-1 0-1,1 1 1,0-1-1,0 0 1,-1 1-1,1-1 1,0 0-1,0 1 1,0-1-1,1 2 1,-1-3-37,0 1 0,1-1 1,-1 0-1,1 1 0,-1-1 0,1 0 0,-1 0 1,1 1-1,-1-1 0,1 0 0,-1 0 0,1 0 1,-1 0-1,1 0 0,-1 0 0,1 0 1,-1 0-1,1 0 0,0 0 0,-1 0 0,1 0 1,-1 0-1,1 0 0,-1 0 0,1 0 0,-1-1 1,1 1-1,-1 0 0,1 0 0,-1-1 0,0 1 1,1-1-1,2 0-948,0 0 1,0-1-1,0 1 0,-1-1 1,1 1-1,3-4 0,7-9-2751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28.321"/>
    </inkml:context>
    <inkml:brush xml:id="br0">
      <inkml:brushProperty name="width" value="0.1" units="cm"/>
      <inkml:brushProperty name="height" value="0.1" units="cm"/>
    </inkml:brush>
  </inkml:definitions>
  <inkml:trace contextRef="#ctx0" brushRef="#br0">14 16 9600,'-14'-15'8234,"20"28"-7151,0-2-761,2 0 1,0-1-1,0 1 1,1-2-1,0 1 1,13 10-1,69 45 957,-13-11-554,-49-29-481,-1 1 1,-1 1-1,31 39 0,59 102 80,-85-122-391,-13-19-313,28 54 1,-47-80 225,0-1 0,0 1 0,0-1-1,1 1 1,-1-1 0,0 1 0,0-1 0,0 1 0,1-1 0,-1 1 0,0-1 0,1 0 0,-1 1 0,0-1 0,1 1 0,-1-1 0,0 0 0,1 1 0,-1-1 0,1 0 0,-1 1 0,1-1 0,-1 0 0,1 0 0,-1 0 0,0 1 0,1-1 0,0 0-1,-1 0 1,1 0 0,-1 0 0,1 0 0,32-34-11183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28.700"/>
    </inkml:context>
    <inkml:brush xml:id="br0">
      <inkml:brushProperty name="width" value="0.1" units="cm"/>
      <inkml:brushProperty name="height" value="0.1" units="cm"/>
    </inkml:brush>
  </inkml:definitions>
  <inkml:trace contextRef="#ctx0" brushRef="#br0">9 21 9984,'-9'8'6874,"14"-8"-4890,140-13 450,-46 3-2281,-11 5-941,-29 4-5288,-41 1 1751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29.038"/>
    </inkml:context>
    <inkml:brush xml:id="br0">
      <inkml:brushProperty name="width" value="0.1" units="cm"/>
      <inkml:brushProperty name="height" value="0.1" units="cm"/>
    </inkml:brush>
  </inkml:definitions>
  <inkml:trace contextRef="#ctx0" brushRef="#br0">0 104 10112,'5'7'3776,"-1"-7"-2944,1 3 480,-1-3-1,1 0-383,4 0 0,4-3-448,1-1-192,-1 1-192,5-9-96,-1 0 96,1 0-288,0 0-96,4 0-768,1 0-352,-1 0-895,1 0-385,4 4-1376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29.555"/>
    </inkml:context>
    <inkml:brush xml:id="br0">
      <inkml:brushProperty name="width" value="0.1" units="cm"/>
      <inkml:brushProperty name="height" value="0.1" units="cm"/>
    </inkml:brush>
  </inkml:definitions>
  <inkml:trace contextRef="#ctx0" brushRef="#br0">95 23 7680,'-2'-1'453,"0"0"1,0 0-1,0 1 0,1-1 1,-1 1-1,0-1 0,0 1 1,0 0-1,0-1 1,0 1-1,0 0 0,0 1 1,0-1-1,0 0 1,0 0-1,-2 1 0,1 0-190,0 1-1,1-1 0,-1 0 0,1 1 1,-1-1-1,1 1 0,-1 0 0,1 0 0,0 0 1,-2 2-1,0 1-163,1-1 1,0 0-1,0 1 1,0 0-1,1 0 1,-1 0-1,1 0 1,1 0 0,-1 0-1,1 0 1,-2 9-1,2 4 42,2-1 0,-1 0-1,2 1 1,1-1 0,0 0 0,1 0 0,7 19-1,6 12 180,28 51-1,-37-82-213,5 11 38,25 37 0,-34-58-112,1 0 0,0-1 0,0 0 1,1 0-1,-1 0 0,1-1 0,1 0 0,-1 0 0,1 0 0,11 5 0,-15-8 18,0-1 0,0-1 0,0 1 0,0 0 0,0-1 0,0 1 0,0-1 0,1 0 0,-1 0-1,0 0 1,0 0 0,0-1 0,0 1 0,0-1 0,0 0 0,0 0 0,0 0 0,0 0 0,-1-1 0,1 1 0,3-3 0,4-3 215,0-1 0,0 0 1,16-18-1,79-99 1564,-97 115-1701,0-1 0,-1 0 0,-1 0-1,0 0 1,0-1 0,-1 0 0,5-19 0,-8 21-74,0 0 0,0 0 0,-2-1 0,1 1 0,-1-1 0,-1 1 0,0 0 0,0 0 0,-5-19 0,2 15-31,0 0 0,-1-1 0,-1 2 0,0-1 0,-1 1 0,-1 0 0,-13-19 0,18 28-71,-1 0 0,1 1 1,-1-1-1,1 0 0,-1 1 1,0 0-1,0 0 0,-1 0 1,1 1-1,0-1 0,-1 1 0,0 0 1,1 0-1,-1 1 0,0-1 1,0 1-1,0 0 0,0 0 1,0 1-1,0 0 0,0 0 1,-1 0-1,1 0 0,0 1 1,-8 2-1,-1 1-486,0 1-1,1 1 1,-21 12 0,20-10-1034,0-1-1,-25 9 0,17-12-1492,3-6-1861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31.459"/>
    </inkml:context>
    <inkml:brush xml:id="br0">
      <inkml:brushProperty name="width" value="0.1" units="cm"/>
      <inkml:brushProperty name="height" value="0.1" units="cm"/>
    </inkml:brush>
  </inkml:definitions>
  <inkml:trace contextRef="#ctx0" brushRef="#br0">10 0 8448,'-7'3'5671,"4"4"-3738,3 14-2769,1-12 1417,-1 28-246,3 282 1355,15-1-771,-1-140-542,34 287-29,140 548-231,-88-488-23,-73-361-161,26 227 50,-36-227 13,65 603-87,-63-460 132,-7-66 9,42 552 83,51 97 86,-62-643-140,-13-70 34,108 588 583,-108-584-619,11 59-114,-17-50 27,-21-145-2,54 528-14,9 61 367,-16-147-384,-9-42 62,-17-171-6,-13-137 14,39 163 0,-4-54 79,-45-222 33,28 143 74,12-34-239,-41-123 50,0 0 0,-1 0 1,2 17-1,3 17 1,4-3 9,-1 1-1,-3 1 0,4 68 1,-6-31-5,0-33-42,5 31-126,-5-51 163,2 50 0,-6-56 2,1 0-1,1 0 1,9 28-1,-7-29-362,-1 0-1,0 0 1,1 30-1,-5-49 214,0 0 1,0-1-1,0 1 1,0 0-1,0 0 0,0 0 1,0 0-1,0 0 0,-1 0 1,1 0-1,0 0 0,0 0 1,-1 0-1,1 0 1,-1-1-1,1 1 0,-1 0 1,1 0-1,-2 1 0,1-2-134,0 0 0,0 0 0,0 0 0,0 0-1,0 0 1,0 0 0,0 0 0,0 0 0,0 0 0,-1 0-1,1 0 1,0-1 0,0 1 0,0-1 0,0 1 0,0 0-1,-1-2 1,-27-8-4136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34.552"/>
    </inkml:context>
    <inkml:brush xml:id="br0">
      <inkml:brushProperty name="width" value="0.1" units="cm"/>
      <inkml:brushProperty name="height" value="0.1" units="cm"/>
    </inkml:brush>
  </inkml:definitions>
  <inkml:trace contextRef="#ctx0" brushRef="#br0">50 87 5888,'1'-1'256,"-1"0"0,0-1 0,0 1 0,0 0 0,-19-24 10453,14 29-10096,3-2-566,0-1 0,0 1 0,1-1 0,-1 1 0,0 0 1,1 0-1,-1 0 0,1 0 0,-1 0 0,1 0 0,0 0 0,0 0 0,0 1 0,0-1 0,0 0 0,1 1 0,-1-1 0,0 5 0,0 6-56,0 0 0,2 19-1,-1-14 120,3 26 42,2 1 0,1-1 0,14 47 0,-14-65-51,8 38 54,-7-26-41,1-1 1,3 0 0,27 67 0,-30-88-65,0 0 0,2-1 1,0-1-1,0 0 0,1 0 0,1-1 1,26 23-1,-30-29-5,1-1 1,0 0-1,0-1 0,0 0 1,0 0-1,1-1 0,0 0 1,0-1-1,0 0 1,0 0-1,0-1 0,1-1 1,-1 0-1,20 0 0,-25-1 1,-1 0-1,1-1 1,-1 0-1,0 1 0,1-2 1,-1 1-1,0 0 1,0-1-1,1 0 1,-1 0-1,-1 0 0,1 0 1,0-1-1,-1 0 1,1 1-1,-1-1 1,0 0-1,1-1 1,-2 1-1,1-1 0,0 1 1,-1-1-1,1 0 1,-1 0-1,0 0 1,1-5-1,4-13 50,-1 1 0,-1-1 0,0 0 0,-2 0 0,-1 0 0,-1 0 0,-1-1 0,0 1 0,-2 0 0,-7-33 0,3 31-80,0 0 0,-2 0-1,-1 1 1,-1 1-1,-14-24 1,-70-99 123,92 142-134,-91-116 18,74 98-260,-1 1 1,0 1-1,-32-22 1,44 36-162,0 0 1,-13-6 0,18 10-210,0 0 0,0 0 0,0 0 0,0 0 0,1 0 0,-1 1 0,-3-1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36.571"/>
    </inkml:context>
    <inkml:brush xml:id="br0">
      <inkml:brushProperty name="width" value="0.1" units="cm"/>
      <inkml:brushProperty name="height" value="0.1" units="cm"/>
    </inkml:brush>
  </inkml:definitions>
  <inkml:trace contextRef="#ctx0" brushRef="#br0">5 226 7808,'-4'-1'12101,"4"-5"-11958,1-1 0,0 0 0,1 0 0,-1 1 1,5-12-1,15-30 87,-18 42-231,2-5 104,1 1 1,1-1 0,-1 1-1,2 0 1,-1 0 0,1 1 0,1 0-1,13-11 1,-19 17-37,1 1 0,-1 0-1,1-1 1,-1 1 0,1 0 0,7-2-1,-10 4-30,0-1 0,1 1-1,-1 0 1,0 0 0,0 0-1,1 0 1,-1 0 0,0 0 0,1 0-1,-1 0 1,0 0 0,0 0-1,0 1 1,1-1 0,-1 0-1,0 1 1,0-1 0,0 1-1,0 0 1,0-1 0,1 1-1,-1 0 1,0 0 0,-1-1 0,1 1-1,0 0 1,1 2 0,2 3 101,0 0 1,-1 0-1,0 0 1,0 1 0,-1-1-1,3 13 1,7 44 257,-12-62-393,5 46 115,-1 1 0,-3-1 1,-1 1-1,-10 63 0,7-79-169,2 52-1,1-51 9,0-31 43,0 1 0,0-1 1,0 0-1,0 1 0,1-1 0,-1 0 0,1 1 1,-1-1-1,1 0 0,0 0 0,0 0 0,0 0 1,0 0-1,0 0 0,1 0 0,2 3 1,-2-3 1,-1-1 1,1 0 0,0 0 0,-1 0 0,1 0 0,0 0-1,0-1 1,0 1 0,0 0 0,0-1 0,0 1-1,0-1 1,0 0 0,0 0 0,0 0 0,0 0 0,0 0-1,4-1 1,10-2-2,0 0-1,16-7 0,1 0 14,-14 5-75,15-5-19,0 2 1,0 1-1,64-3 1,-68 7-4379,-21 3 1963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37.257"/>
    </inkml:context>
    <inkml:brush xml:id="br0">
      <inkml:brushProperty name="width" value="0.1" units="cm"/>
      <inkml:brushProperty name="height" value="0.1" units="cm"/>
    </inkml:brush>
  </inkml:definitions>
  <inkml:trace contextRef="#ctx0" brushRef="#br0">4 38 9600,'-1'-2'511,"1"-2"101,-1 1 1,0-1 0,1 1-1,-1-1 1,1-3 0,0 6-566,0 1-1,0 0 1,0-1 0,0 1 0,1-1-1,-1 1 1,0-1 0,0 1 0,0 0 0,0-1-1,1 1 1,-1-1 0,0 1 0,0 0-1,1-1 1,-1 1 0,0 0 0,0-1 0,1 1-1,-1 0 1,1-1 0,-1 1 0,0 0 0,1 0-1,-1-1 1,0 1 0,1 0 0,-1 0-1,1 0 1,-1 0 0,1 0 0,-1-1 0,1 1-1,-1 0 1,0 0 0,1 0 0,-1 0-1,1 0 1,-1 0 0,1 1 0,-1-1 0,1 0-1,-1 0 1,0 0 0,1 0 0,-1 0-1,1 1 1,-1-1 0,0 0 0,1 0 0,-1 1-1,1-1 1,66 36 2204,-39-23-1941,17 8 806,62 40-1,-93-52-869,-1 0 1,0 2-1,-1-1 0,0 2 0,-1 0 0,0 0 1,-1 1-1,15 23 0,-1 10 87,-2 0 1,-2 2-1,-2 0 0,-2 1 1,12 64-1,-20-58-431,-2 0 0,-3 1 0,-2-1-1,-9 77 1,-14 20-3080,18-135 1828,0 0 0,-1-1 0,-1 0 0,-1 0 0,0-1-1,-17 28 1,6-22-2708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3.346"/>
    </inkml:context>
    <inkml:brush xml:id="br0">
      <inkml:brushProperty name="width" value="0.1" units="cm"/>
      <inkml:brushProperty name="height" value="0.1" units="cm"/>
      <inkml:brushProperty name="color" value="#E71224"/>
    </inkml:brush>
  </inkml:definitions>
  <inkml:trace contextRef="#ctx0" brushRef="#br0">0 1 8704,'14'15'6342,"4"5"-3907,39 42-1202,-10-17-588,47 48 597,-76-73-843,-1 1-1,28 45 1,-4 12 529,-4 1 0,37 110 0,-64-158-702,-1 0 0,9 57 1,-16-70-228,-1 0 0,0 1 0,-2-1 0,0 1 0,-1-1 0,-5 24 0,-15 38-2091,4-28-2120,14-39 1567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37.921"/>
    </inkml:context>
    <inkml:brush xml:id="br0">
      <inkml:brushProperty name="width" value="0.1" units="cm"/>
      <inkml:brushProperty name="height" value="0.1" units="cm"/>
    </inkml:brush>
  </inkml:definitions>
  <inkml:trace contextRef="#ctx0" brushRef="#br0">28 1 8576,'-2'5'11282,"0"-2"-11605,-1 1 430,1 0-1,0 1 0,0-1 0,0 0 0,1 1 1,-1-1-1,1 1 0,-1 6 0,-3 41-16,3 25 32,4 0 1,3 0 0,3 0-1,32 133 1,-29-169-121,2 0-1,1-1 1,2-1-1,2 0 1,2-1 0,1-1-1,2-1 1,1-1-1,34 36 1,-51-63-35,101 107 82,-84-92-454,0-2-1,50 34 1,-71-52-24,1-1 0,0 1 1,0-1-1,1 0 0,-1-1 0,0 1 1,1-1-1,-1 0 0,0 0 0,1 0 0,-1 0 1,1-1-1,0 0 0,7 0 0,18-6-3773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0.149"/>
    </inkml:context>
    <inkml:brush xml:id="br0">
      <inkml:brushProperty name="width" value="0.1" units="cm"/>
      <inkml:brushProperty name="height" value="0.1" units="cm"/>
    </inkml:brush>
  </inkml:definitions>
  <inkml:trace contextRef="#ctx0" brushRef="#br0">1 463 8320,'8'0'7543,"35"0"-5972,156-8 1240,114-3-587,160-18-518,-216-3-1046,-9 1-434,-157 24-196,338-13 286,-11 19 111,-149-7-112,130-23 229,-48 13-292,-157 12-249,-118 2-27,393-36 395,241-71-115,34 49-165,-312 65-26,-3 28 3,-359-25-68,70-4 0,141-17 0,4-5 0,35 0 59,-24 4 15,36 4-74,-17 9 6,-265 4 15,255 5 48,-45 1-42,-168-6-27,273 3 0,-45 3 5,-277-6 1,298 11 68,-13 0-159,-35 0 133,-3 0-85,-39-2 59,354 24-23,-386-11-31,13 1 123,35 16-171,-69 3 74,-194-42 6,195 41-5,-32-7 42,145 22 54,-294-55-91,164 16 0,-65-8 0,-64-4 0,143 18-123,-52-13 118,-75-7 16,664 55 106,-555-42-85,31 5-80,57 0-20,144 13 189,27 14-50,-285-31-51,28 5-20,57 7 0,-123-15 0,100 20 0,-48-16 0,-111-14 0,124 8 50,74 7 28,-49 10-211,29-1 433,-123-17-1341,-2 3-4042,-89-12 1670,-5 1-2224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1.414"/>
    </inkml:context>
    <inkml:brush xml:id="br0">
      <inkml:brushProperty name="width" value="0.1" units="cm"/>
      <inkml:brushProperty name="height" value="0.1" units="cm"/>
    </inkml:brush>
  </inkml:definitions>
  <inkml:trace contextRef="#ctx0" brushRef="#br0">139 1 7808,'-11'0'9232,"8"3"-8671,1-1 0,-1 1 0,1 0 0,-5 7 0,3 1-410,-1 1 0,2 0 0,-1 0 0,2 1 0,-1-1 0,0 26 0,0-10 2,-45 327 274,14-82-1483,33-220-2295,1-35-2471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1.784"/>
    </inkml:context>
    <inkml:brush xml:id="br0">
      <inkml:brushProperty name="width" value="0.1" units="cm"/>
      <inkml:brushProperty name="height" value="0.1" units="cm"/>
    </inkml:brush>
  </inkml:definitions>
  <inkml:trace contextRef="#ctx0" brushRef="#br0">19 95 7936,'-4'-14'1882,"-2"-24"1,2 24-852,3 10-176,0 1-1,0-1 1,1 1 0,-1-1 0,1-3 0,0 7-839,0 0 0,0-1 0,0 1 0,0 0 0,0 0 0,0 0-1,0 0 1,0 0 0,0 0 0,0-1 0,0 1 0,0 0 0,0 0 0,0 0 0,0 0 0,0 0 0,0 0 0,0 0 0,1-1 0,-1 1 0,0 0 0,0 0 0,0 0 0,0 0 0,0 0 0,0 0 0,0 0-1,1 0 1,-1 0 0,0 0 0,0 0 0,0 0 0,0 0 0,0 0 0,0 0 0,1 0 0,-1 0 0,0 0 0,0 0 0,0 0 0,0 0 0,0 0 0,0 0 0,1 0 0,-1 0 0,0 0 0,0 0 0,0 0-1,0 0 1,0 0 0,0 0 0,0 0 0,1 0 0,-1 1 0,0-1 0,0 0 0,0 0 0,0 0 0,0 0 0,0 0 0,0 0 0,0 0 0,0 1 0,0-1 0,0 0 0,0 0 0,0 0 0,1 0-1,8 10 303,26 34 274,2-1 0,73 63 0,-69-68-390,-2 1-1,-2 2 0,36 50 1,-50-59-206,-9-11-249,2-1 0,0 0 0,1-1 0,36 32-1,-46-46-537,-1-1-1,1 0 0,1 0 1,10 5-1,-15-8-45,1 0 1,-1 0-1,0 0 1,1-1-1,-1 1 0,1-1 1,-1 0-1,4 0 1,11-2-2732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2.132"/>
    </inkml:context>
    <inkml:brush xml:id="br0">
      <inkml:brushProperty name="width" value="0.1" units="cm"/>
      <inkml:brushProperty name="height" value="0.1" units="cm"/>
    </inkml:brush>
  </inkml:definitions>
  <inkml:trace contextRef="#ctx0" brushRef="#br0">1 96 9088,'5'10'6847,"-4"-10"-6611,0 1-41,0-1-1,1 0 1,-1 0 0,0 0 0,0 0 0,0 0-1,1 0 1,-1-1 0,0 1 0,0 0-1,2-1 1,5-2-366,1-1 0,11-6-1,-12 6 844,20-11-484,62-28 388,-75 37-981,-1 1-1,1 1 0,0 0 1,21-3-1,-17 8-1920,-15 0 893,0 0 0,-1 0 1,1 1-1,0 0 0,3 2 1,7 3-2520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2.470"/>
    </inkml:context>
    <inkml:brush xml:id="br0">
      <inkml:brushProperty name="width" value="0.1" units="cm"/>
      <inkml:brushProperty name="height" value="0.1" units="cm"/>
    </inkml:brush>
  </inkml:definitions>
  <inkml:trace contextRef="#ctx0" brushRef="#br0">5 80 8320,'-5'12'3072,"5"-9"-2400,5 1 992,-1-4-736,5 0 192,0-4-161,5 1-95,-1-6-480,1 1-160,-1 1-96,5-2-64,0-2-64,-4 2-480,-1 2-160,-1-1-1023,2-4-449,4 0-2144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2.855"/>
    </inkml:context>
    <inkml:brush xml:id="br0">
      <inkml:brushProperty name="width" value="0.1" units="cm"/>
      <inkml:brushProperty name="height" value="0.1" units="cm"/>
    </inkml:brush>
  </inkml:definitions>
  <inkml:trace contextRef="#ctx0" brushRef="#br0">0 51 8704,'4'-13'6009,"-2"11"-5508,11-11 1804,-10 10-2129,1 1-1,0 0 0,-1-1 0,1 2 1,0-1-1,5-1 0,-3 1 135,0 0 0,1 1 0,-1 0 0,1 1 0,-1-1 0,11 2 0,-13-1-200,0 1 0,0-1 1,-1 1-1,1 1 1,0-1-1,0 0 1,-1 1-1,1 0 1,-1 0-1,0 0 0,1 0 1,3 4-1,-1 0-39,-1-1-1,-1 1 1,1 0-1,-1 0 0,0 0 1,0 1-1,-1-1 1,0 1-1,0 0 1,-1 0-1,4 13 0,-1 7 121,4 48-1,-9-72-178,3 77 351,2 16 133,-4-83-497,1 0 0,1 0 0,0 0 0,1-1 0,7 16 0,-10-25-11,0-1-1,1 1 1,-1-1 0,1 1-1,-1-1 1,1 0 0,0 0-1,0 0 1,0 0 0,0 0-1,0 0 1,1-1 0,-1 1 0,1-1-1,-1 1 1,4 0 0,-2 0 23,1-1 0,0 0 0,-1 0 1,1 0-1,0-1 0,-1 0 1,1 0-1,0 0 0,4-1 1,9-2-20,-1-1 1,0-1-1,0 0 1,17-9 0,-13 6-547,9-5-1671,0 2-3753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45.039"/>
    </inkml:context>
    <inkml:brush xml:id="br0">
      <inkml:brushProperty name="width" value="0.1" units="cm"/>
      <inkml:brushProperty name="height" value="0.1" units="cm"/>
    </inkml:brush>
  </inkml:definitions>
  <inkml:trace contextRef="#ctx0" brushRef="#br0">1 785 8704,'0'-1'328,"0"-1"1,1 1-1,-1 0 0,1 0 1,-1 0-1,1 0 1,-1 0-1,1 0 1,0 0-1,0 0 0,0 0 1,-1 0-1,3-2 1,-1 3-83,0-1 0,-1 1 1,1-1-1,0 1 0,0 0 1,0-1-1,0 1 0,0 0 1,3 0-1,86-2 1706,0-4 0,113-22 0,170-27 69,-70 18-905,260-23-696,-363 46-257,114-6 559,-45 4-215,67-3-91,818-33 538,-1090 47-884,317-33 170,-196 17-205,193-30 68,69-30 36,-203 35-10,85-14-90,-1 20-58,-162 24 94,-59 5-54,147-10 6,-193 14-27,40-4 0,187-1 0,-15 0 91,45 0-22,-209 7-172,82-1 25,148 5 280,-312 1-188,267 5-44,51 13-23,-315-16 30,271 12-55,26-2 152,-93 3-156,-153-9 90,253 39 37,-114-12-101,56-1 56,-23-11 91,35 1-177,-38-5 172,38-5-49,-25 8-133,203 42 69,-281-25 33,302 45-225,-143-27 254,-201-32-81,160 21 57,17-3 10,-10-12 31,-288-27-56,287 23-113,159-2 0,-8-22 239,239 23-212,-455-8 88,-52-5 62,754 72 30,-728-62-148,16 12 158,-100-11-93,42 2-802,-171-24 528,-1 1 0,0 0 0,0 0-1,0 1 1,0-1 0,6 4 0,-9-4-212,0 0 1,1 1 0,-1 0-1,0-1 1,0 1 0,0 0 0,0 0-1,0 0 1,-1 1 0,1-1-1,2 4 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2.493"/>
    </inkml:context>
    <inkml:brush xml:id="br0">
      <inkml:brushProperty name="width" value="0.1" units="cm"/>
      <inkml:brushProperty name="height" value="0.1" units="cm"/>
    </inkml:brush>
  </inkml:definitions>
  <inkml:trace contextRef="#ctx0" brushRef="#br0">73 68 6528,'-4'-19'3973,"3"16"-3685,1 1 0,-1 0 0,1-1 0,-1 1 0,0 0 0,0 0 0,0 0 0,0-1 0,0 1 0,-1 0-1,1 1 1,-1-1 0,1 0 0,-2-1 0,-7-9 1174,10 11-1305,0 1 0,-1 0 0,1 0 0,-1-1 0,1 1 0,-1 0 0,1 0 0,-1-1 1,1 1-1,-1 0 0,1 0 0,-1 0 0,1 0 0,-1 0 0,1 0 0,-1 0 0,1 0 0,-1 0 0,1 0 0,-1 0 0,1 0 0,-1 0 0,1 1 0,-1-1 0,1 0 0,-1 0 0,1 0 0,-1 1 0,1-1 0,-1 0 0,0 1 0,-14 11 295,13-8-400,1-1-1,-1 1 0,1-1 1,0 1-1,0 0 0,0-1 1,0 1-1,1 0 1,-1 0-1,1 0 0,0-1 1,1 6-1,-1 0-20,1 22 28,1-1 0,12 55 0,24 60 63,-3-12-10,-12-26-7,0 0 187,52 153-1,-63-228-287,2 0 0,0-1 1,2-1-1,2 0 0,1-1 0,0-1 1,3-1-1,0-1 0,26 24 0,-34-39 3,0 0 1,0-1-1,1 0 0,0-2 0,29 13 0,-42-20-26,0 0 1,0 0-1,0-1 0,1 1 1,-1-1-1,0 1 0,0-1 1,1 0-1,-1 0 0,0 0 1,5-1-1,-6 1-124,-1 0 1,1-1-1,0 1 1,0-1-1,0 1 0,-1 0 1,1-1-1,0 0 0,0 1 1,-1-1-1,1 1 1,-1-1-1,1 0 0,0 1 1,-1-1-1,1 0 0,-1 0 1,0 0-1,1 1 1,-1-1-1,0 0 0,1 0 1,-1 0-1,0 0 0,0 0 1,0 1-1,0-1 1,1 0-1,-1 0 0,-1-2 1,2-10-2967,3-5-1675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3.379"/>
    </inkml:context>
    <inkml:brush xml:id="br0">
      <inkml:brushProperty name="width" value="0.1" units="cm"/>
      <inkml:brushProperty name="height" value="0.1" units="cm"/>
    </inkml:brush>
  </inkml:definitions>
  <inkml:trace contextRef="#ctx0" brushRef="#br0">9 206 7552,'-8'-12'7639,"7"10"-7161,2-17 1257,1 12-1750,0 1 0,0-1 0,5-8-1,1 0 170,-1 0 0,2 1 0,0 0 0,14-16-1,-18 25-45,-1 0 0,1 1-1,0 0 1,0 0 0,0 1-1,1-1 1,-1 1 0,1 0-1,0 0 1,0 1 0,0 0-1,0 0 1,0 0 0,9-1-1,-11 3-12,-1 0-1,1 0 0,0 0 0,-1 0 0,1 1 0,0 0 0,-1 0 0,1 0 0,0 0 1,-1 0-1,1 0 0,-1 1 0,0 0 0,0 0 0,1 0 0,-1 0 0,0 0 0,-1 1 1,1-1-1,0 1 0,3 4 0,3 5 105,0 0 0,-1 0 1,-1 1-1,7 15 0,-2-1-34,-2 1 1,0 0 0,-2 1-1,7 39 1,7 120 332,-1-3-608,-20-180 100,0 1 1,0-1 0,1 0-1,0 0 1,0 0-1,5 9 1,-6-13 5,-1 0 0,1 0-1,0 0 1,0 0 0,0 0 0,-1 0 0,1 0 0,0 0 0,0 0 0,1 0 0,-1-1 0,0 1-1,0 0 1,0-1 0,0 1 0,1-1 0,-1 1 0,0-1 0,0 1 0,1-1 0,-1 0 0,0 0 0,1 0-1,-1 0 1,0 0 0,1 0 0,-1 0 0,0 0 0,1 0 0,-1-1 0,3 0 0,15-8 6,1 0 0,26-19 0,15-8 45,49-11-958,-33 22-7063,-63 22 3553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3.747"/>
    </inkml:context>
    <inkml:brush xml:id="br0">
      <inkml:brushProperty name="width" value="0.1" units="cm"/>
      <inkml:brushProperty name="height" value="0.1" units="cm"/>
      <inkml:brushProperty name="color" value="#E71224"/>
    </inkml:brush>
  </inkml:definitions>
  <inkml:trace contextRef="#ctx0" brushRef="#br0">4 25 10880,'-4'-4'8127,"7"6"-7896,0-1 0,0 0-1,0-1 1,0 1-1,0 0 1,0-1-1,4 1 1,-1-1 15,17 2-160,0-1 0,0-2-1,42-5 1,-39 3-98,6 0-651,-10 1-2131,38-7 0,-36 2-1632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3.711"/>
    </inkml:context>
    <inkml:brush xml:id="br0">
      <inkml:brushProperty name="width" value="0.1" units="cm"/>
      <inkml:brushProperty name="height" value="0.1" units="cm"/>
    </inkml:brush>
  </inkml:definitions>
  <inkml:trace contextRef="#ctx0" brushRef="#br0">0 1 8448,'0'7'6528</inkml:trace>
  <inkml:trace contextRef="#ctx0" brushRef="#br0" timeOffset="1">9 25 16863,'8'19'1280,"5"10"-640,5 5-192,-4 14-96,4 3-128,0 9-64,-4-4 0,-1-5-32,1-8-160,-5-2-32,0-10-480,0-7-128,-2-4-512,-2-4-128,-1-5 65,1-7 31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4.359"/>
    </inkml:context>
    <inkml:brush xml:id="br0">
      <inkml:brushProperty name="width" value="0.1" units="cm"/>
      <inkml:brushProperty name="height" value="0.1" units="cm"/>
    </inkml:brush>
  </inkml:definitions>
  <inkml:trace contextRef="#ctx0" brushRef="#br0">100 71 8704,'-5'-2'1018,"-1"0"0,1 1 0,-1 0 0,0 0 0,1 0 0,-1 1 0,-6 0 0,10 0-871,1 0 0,-1 0-1,0 1 1,0-1 0,0 0-1,0 1 1,1 0-1,-1-1 1,0 1 0,1 0-1,-1 0 1,0 0 0,1 0-1,-1 0 1,1 0-1,0 1 1,-1-1 0,1 0-1,0 1 1,0-1 0,0 1-1,0-1 1,0 1-1,0 0 1,-1 2 0,-1 7-17,1-1-1,0 1 1,0 0 0,2 0 0,-1-1 0,2 17 0,-1-7-53,1 11-50,2 1 0,1 0-1,1-1 1,2 1 0,1-2-1,19 48 1,-22-64-40,2-1 1,-1-1-1,2 1 1,-1-1-1,2 0 1,-1-1-1,14 13 0,-16-18 29,-1-1-1,1 0 0,0 0 0,1 0 1,-1-1-1,1 0 0,0 0 0,0-1 1,0 0-1,1 0 0,-1 0 0,1-1 1,-1 0-1,13 1 0,-16-3 43,0 0 1,0 0-1,0-1 0,-1 1 0,1-1 1,0 0-1,0 0 0,0 0 1,-1 0-1,1-1 0,0 1 1,-1-1-1,1 0 0,-1 0 0,0 0 1,0-1-1,0 1 0,0-1 1,0 0-1,0 1 0,-1-1 1,1-1-1,1-3 0,0 2 36,-1-1-1,0 0 1,-1 0-1,1-1 1,-1 1 0,0 0-1,-1-1 1,0 1-1,0-1 1,0 0 0,-1 1-1,0-1 1,0-7-1,-4-20-17,-2 1 0,0 0 0,-3 1 0,0-1-1,-2 2 1,-2-1 0,-1 2 0,-29-49 0,32 63-261,0 2 1,-1 0 0,0 0-1,-1 1 1,0 1-1,-1 0 1,-1 0-1,0 2 1,0 0-1,-1 1 1,-23-10 0,23 15-904,11 4-1119,43 15-12231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4.845"/>
    </inkml:context>
    <inkml:brush xml:id="br0">
      <inkml:brushProperty name="width" value="0.1" units="cm"/>
      <inkml:brushProperty name="height" value="0.1" units="cm"/>
    </inkml:brush>
  </inkml:definitions>
  <inkml:trace contextRef="#ctx0" brushRef="#br0">82 9 8960,'-2'-2'277,"1"2"0,-1-1 0,1 0 0,-1 0 0,1 0-1,-1 1 1,0-1 0,1 1 0,-1-1 0,0 1 0,1-1 0,-1 1 0,0 0 0,1 0 0,-1 0 0,0 0 0,0 0 0,1 1 0,-1-1 0,0 0 0,1 1 0,-1-1 0,0 1 0,1 0 0,-1-1 0,1 1 0,-1 0 0,-2 2-1,1 0-150,0-1-1,1 1 0,-1 0 1,1 0-1,0 0 0,-1 0 1,1 0-1,1 0 0,-1 1 0,0-1 1,1 1-1,0-1 0,-1 1 1,1 0-1,1 0 0,-1-1 0,1 1 1,-1 7-1,1 7 80,1 0-1,3 28 1,-3-43-170,4 24 94,1 1 0,1-1 0,1 0 0,15 32 0,-2-15 159,43 68 0,-57-101-247,1 0-1,0-1 1,0 0 0,1 0-1,1-1 1,0 0 0,14 11-1,-22-19-5,-1 0-1,1 0 1,0 0-1,-1 0 1,1 0-1,0-1 0,-1 1 1,1 0-1,0-1 1,0 0-1,0 1 1,0-1-1,0 0 0,0 0 1,-1 0-1,1 0 1,0 0-1,0 0 1,0-1-1,0 1 0,0 0 1,-1-1-1,1 0 1,0 1-1,0-1 1,-1 0-1,1 0 0,0 0 1,-1 0-1,1 0 1,-1-1-1,2-1 1,1 0 94,-1-1 0,0 0 1,-1 0-1,1 0 0,-1 0 0,0 0 1,0-1-1,0 1 0,0-1 1,-1 0-1,2-8 0,1-30 171,-1-1 0,-3 1-1,-1 0 1,-8-47 0,7 74-283,-1 0 1,0 1-1,-2-1 0,1 1 1,-10-21-1,10 29-47,1 0 0,-1 0 1,-1 0-1,1 1 0,-1-1 0,0 1 1,-1 0-1,1 1 0,-1-1 0,-1 1 1,1 0-1,-10-5 0,4 4-534,-1 0 1,1 2-1,-1-1 0,-26-4 0,-24 0-5635,52 8 3546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5:55.214"/>
    </inkml:context>
    <inkml:brush xml:id="br0">
      <inkml:brushProperty name="width" value="0.1" units="cm"/>
      <inkml:brushProperty name="height" value="0.1" units="cm"/>
    </inkml:brush>
  </inkml:definitions>
  <inkml:trace contextRef="#ctx0" brushRef="#br0">4 9 9472,'-4'-9'6872,"13"14"-4966,12 9-1087,0 0-1,-1 2 1,-1 0 0,28 30-1,22 18 545,1-9-456,44 37 312,-99-77-1030,0 0 0,0 1 1,-2 0-1,23 37 0,-19-20-66,-1 1 0,-2 0 0,-1 1 0,-2 1 0,-1 0 1,-2 0-1,5 46 0,-8-16-164,-2 0 0,-3 0 0,-11 82 0,-24 86-3516,33-227 2829,1 0 0,0 1 0,0-1 0,1 0 0,0 9 0,0-15 546,0 0 0,0-1-1,0 1 1,0-1 0,1 1-1,-1 0 1,0-1 0,0 1 0,0 0-1,1-1 1,-1 1 0,0-1 0,1 1-1,-1-1 1,0 1 0,2 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4.119"/>
    </inkml:context>
    <inkml:brush xml:id="br0">
      <inkml:brushProperty name="width" value="0.1" units="cm"/>
      <inkml:brushProperty name="height" value="0.1" units="cm"/>
    </inkml:brush>
  </inkml:definitions>
  <inkml:trace contextRef="#ctx0" brushRef="#br0">19 0 8064,'-18'8'13925,"23"-3"-12597,12-1-1045,0-1-1,0 0 1,0-2 0,0 0 0,18-1 0,-19-1-162,414 1-782,-434 37-13237,4-18 9818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4.582"/>
    </inkml:context>
    <inkml:brush xml:id="br0">
      <inkml:brushProperty name="width" value="0.1" units="cm"/>
      <inkml:brushProperty name="height" value="0.1" units="cm"/>
    </inkml:brush>
  </inkml:definitions>
  <inkml:trace contextRef="#ctx0" brushRef="#br0">0 11 8448,'4'-10'8003,"2"33"-3565,-3-10-4816,29 110 2003,-17-58-1261,32 85-1,1-31-400,-44-108-125,3 9-718,-6-20 645,-1 1 1,0 0 0,0-1-1,1 1 1,-1-1 0,0 1-1,10 5-3514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5.137"/>
    </inkml:context>
    <inkml:brush xml:id="br0">
      <inkml:brushProperty name="width" value="0.1" units="cm"/>
      <inkml:brushProperty name="height" value="0.1" units="cm"/>
    </inkml:brush>
  </inkml:definitions>
  <inkml:trace contextRef="#ctx0" brushRef="#br0">23 0 9984,'-18'2'10346,"17"0"-10245,0 1-1,0-1 1,1 0-1,-1 1 1,1-1 0,0 1-1,-1-1 1,1 1-1,0-1 1,0 1-1,1-1 1,-1 1 0,1-1-1,0 3 1,15 37 423,-7-20-221,5 19 17,3-1 0,1-1 0,1-1 0,3-1 0,43 59 0,-54-81-135,1-1 0,0-1 0,1 0-1,0-1 1,28 20 0,-39-31-155,-1 0 0,0 0 0,0 0 1,1-1-1,-1 1 0,0 0 0,1-1 0,-1 1 0,1-1 0,-1 0 0,1 1 0,-1-1 0,0 0 0,1 0 0,-1 0 1,1 0-1,2-1 0,-3 1 4,1-1 0,-1 0 1,0 0-1,0 0 0,0 0 0,0 0 1,0 0-1,0 0 0,0 0 0,0 0 1,0 0-1,0-1 0,-1 1 0,1 0 1,0-1-1,-1 1 0,1 0 0,-1-1 1,1-2-1,7-32 304,-1-1-1,4-72 1,-7 49-247,1-101-891,-5 140-53,0 20 460,0-1 0,0 0 0,0 1 0,0-1 0,1 1 1,-1-1-1,1 0 0,-1 1 0,1-1 0,-1 1 1,1-1-1,0 1 0,0-1 0,0 1 0,0 0 1,0-1-1,0 1 0,0 0 0,1 0 0,-1 0 1,0 0-1,0 0 0,1 0 0,-1 0 0,3-1 1,9-3-4440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6.487"/>
    </inkml:context>
    <inkml:brush xml:id="br0">
      <inkml:brushProperty name="width" value="0.1" units="cm"/>
      <inkml:brushProperty name="height" value="0.1" units="cm"/>
    </inkml:brush>
  </inkml:definitions>
  <inkml:trace contextRef="#ctx0" brushRef="#br0">17 1 9472,'-10'3'5770,"9"-2"-5410,-4 8 1812,4 18-2402,1-18 947,20 339 1577,-5-146-1468,66 826-64,-54-802-732,52 404-124,69 320 169,-123-809-38,48 312-74,25 223 37,-10-220 6,-73-383-17,98 378 10,-48-210 55,-36-126-28,66 277-73,31 291 41,-115-611-24,70 444-81,28 3-78,27-33 226,-53-182-116,-39-138 99,116 583 40,-110-488-45,37 120 69,-33-150-45,99 328-213,-114-425 246,-18-62-18,91 357-156,-105-392 102,94 557 192,-68-256-191,-22-216 73,-6 48 212,-5-127-1271,-3-21-3265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8.177"/>
    </inkml:context>
    <inkml:brush xml:id="br0">
      <inkml:brushProperty name="width" value="0.1" units="cm"/>
      <inkml:brushProperty name="height" value="0.1" units="cm"/>
    </inkml:brush>
  </inkml:definitions>
  <inkml:trace contextRef="#ctx0" brushRef="#br0">10 13 10368,'-9'-12'7765,"14"12"-6384,1 3-1207,1 1-1,-1-1 1,0 1-1,-1 0 1,1 0-1,-1 1 1,0-1-1,5 7 1,2 1 61,127 134 533,-3-3-602,-19-36-110,104 109-1099,-206-198-332,0 0 0,-2 1 0,0 0 0,-1 2 0,14 34 0,-12-22-2737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8.515"/>
    </inkml:context>
    <inkml:brush xml:id="br0">
      <inkml:brushProperty name="width" value="0.1" units="cm"/>
      <inkml:brushProperty name="height" value="0.1" units="cm"/>
    </inkml:brush>
  </inkml:definitions>
  <inkml:trace contextRef="#ctx0" brushRef="#br0">1 901 9472,'4'-5'3584,"5"-2"-2784,5-5 640,-10 4 31,10-8-63,2-8 32,16-23-384,17-29-160,22-11-512,6 4 32,-1-1 96,-5 2-256,1-2-128,-2 1-96,2 8-32,-1 15-1408,-4 17-576,-5 19-3999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4.180"/>
    </inkml:context>
    <inkml:brush xml:id="br0">
      <inkml:brushProperty name="width" value="0.1" units="cm"/>
      <inkml:brushProperty name="height" value="0.1" units="cm"/>
      <inkml:brushProperty name="color" value="#E71224"/>
    </inkml:brush>
  </inkml:definitions>
  <inkml:trace contextRef="#ctx0" brushRef="#br0">1 33 10368,'18'-6'6637,"-7"1"-5067,9 0-917,0 0-1,0 1 1,1 1-1,0 0 1,22 2-1,-40 1-569,1 0-1,-1 0 1,0 0-1,1 1 1,-1-1-1,1 1 1,-1 0-1,0 0 1,0 0-1,1 0 1,-1 1-1,0 0 1,0-1-1,0 1 1,5 4-1,-6-3-41,0 0-1,0 0 1,1 0-1,-1 0 1,-1 0-1,1 0 1,-1 1-1,1-1 1,-1 1-1,0-1 1,0 1-1,0-1 0,-1 1 1,1 0-1,-1 3 1,1 29 3,-2 0-1,-5 37 1,1-30-47,5-40 19,-1 12-72,0 27 0,2-38 50,-1 0-1,1 0 0,-1 0 0,1 0 1,0 0-1,1 0 0,-1-1 1,1 1-1,-1 0 0,1-1 1,5 7-1,-6-8-79,1-1 0,0 1 0,0-1 0,0 0 1,0 0-1,0 0 0,1 0 0,-1 0 0,0 0 0,0-1 0,1 1 1,-1-1-1,0 0 0,0 1 0,1-1 0,-1 0 0,0 0 0,1-1 0,3 0 1,8-1-2662,26-7 1,-36 8 2063,16-6-2378,3-3-1147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9.079"/>
    </inkml:context>
    <inkml:brush xml:id="br0">
      <inkml:brushProperty name="width" value="0.1" units="cm"/>
      <inkml:brushProperty name="height" value="0.1" units="cm"/>
    </inkml:brush>
  </inkml:definitions>
  <inkml:trace contextRef="#ctx0" brushRef="#br0">55 16 9984,'-10'-4'1314,"-16"-6"794,24 9-1544,1 1 0,-1 0-1,0-1 1,1 1 0,-1 0-1,0 0 1,0 1 0,-2-1-1,10 14 707,2-2-1198,1-1 0,0-1 1,0 1-1,20 15 0,50 35 67,-59-46-58,-2-3-25,166 119 555,76 58-256,-10 13-961,-116-92-1757,-89-70-1876,-31-31 111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19.449"/>
    </inkml:context>
    <inkml:brush xml:id="br0">
      <inkml:brushProperty name="width" value="0.1" units="cm"/>
      <inkml:brushProperty name="height" value="0.1" units="cm"/>
    </inkml:brush>
  </inkml:definitions>
  <inkml:trace contextRef="#ctx0" brushRef="#br0">12 1007 8960,'-11'28'2981,"11"-28"-2926,0 1-1,0-1 1,-1 0 0,1 1 0,0-1-1,0 1 1,0-1 0,0 0 0,0 1 0,0-1-1,0 0 1,0 1 0,0-1 0,0 1-1,0-1 1,1 0 0,-1 1 0,0-1-1,0 0 1,0 1 0,0-1 0,1 0-1,-1 1 1,0-1 0,0 0 0,0 0-1,1 1 1,-1-1 0,0 0 0,1 0-1,-1 1 1,0-1 0,0 0 0,1 0-1,-1 0 1,0 0 0,1 1 0,-1-1-1,1 0 1,-1 0 0,0 0 0,1 0-1,-1 0 1,0 0 0,1 0 0,17-1 2247,-15 0-2093,0 0 1,0 0-1,0-1 0,-1 1 0,1-1 1,0 0-1,-1 0 0,1 0 1,-1 0-1,0 0 0,3-4 0,21-32 1002,-24 35-1136,63-113 1243,-29 48-646,58-123 351,-19 34-830,-52 114-430,45-62-1,23 0-1810,-64 77-466,-1-2 1,35-52-1,-53 68 226,10-28 0,-18 42 2283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35.970"/>
    </inkml:context>
    <inkml:brush xml:id="br0">
      <inkml:brushProperty name="width" value="0.1" units="cm"/>
      <inkml:brushProperty name="height" value="0.1" units="cm"/>
      <inkml:brushProperty name="color" value="#E71224"/>
    </inkml:brush>
  </inkml:definitions>
  <inkml:trace contextRef="#ctx0" brushRef="#br0">155 8 7552,'-7'-3'6177,"-10"2"-3287,-26 1-1093,29 0-235,12 0-1502,0 1 1,-1-1-1,1 0 0,0 1 1,0 0-1,0-1 0,0 1 1,0 0-1,0 0 0,0 1 1,0-1-1,0 0 1,0 0-1,1 1 0,-1-1 1,1 1-1,-1 0 0,1-1 1,-1 1-1,1 0 0,0 0 1,0 0-1,0 0 0,-1 2 1,-2 5-26,1 0 0,0 0 1,0 0-1,-2 14 0,-1 20 157,3 1-1,1-1 0,2 0 1,1 1-1,11 57 1,8 2 116,33 106 1,-40-167-237,1 0 1,3 0 0,32 58-1,-41-84-38,1-1 0,1-1 0,1 0 0,0 0 0,1-1 0,0-1 0,1 0 0,0 0 0,1-1 0,0-1 0,30 16 0,-38-23 32,0-1-1,0 0 0,0 0 1,0-1-1,1 0 0,-1 0 1,0 0-1,1-1 0,-1 0 1,0 0-1,1-1 0,-1 1 1,0-1-1,1-1 0,-1 1 1,0-1-1,8-4 0,-6 3 33,0-2-1,0 1 1,0-1-1,0 0 1,-1-1 0,0 1-1,0-2 1,-1 1-1,0-1 1,0 0-1,9-12 1,0-7-8,0-1 0,-2 0 0,0 0-1,-2-2 1,-2 1 0,0-1 0,-2 0 0,-1-1 0,-1 0 0,-2 0 0,-1 0 0,-1 0 0,-4-34-1,-2 24-54,-2 0-1,-1 0 1,-2 1-1,-16-41 1,18 62-64,0 0 0,-1 0 1,0 0-1,-2 2 0,0-1 0,-1 1 1,0 1-1,-1 0 0,-1 1 0,-23-19 0,23 24-72,0 0-1,-1 1 0,1 0 0,-1 2 0,-1 0 1,1 0-1,-25-4 0,-114-13-1670,150 22 2077,2 1-635,1 0 0,-1 0 0,0 0 0,0 0 0,0-1 0,0 1 0,0-1 0,0 1 0,1-1 0,-1 0 0,0 0 0,-1-1 0,-4-11-5437,6 11 5046,1 0 1,0 1-1,-1-1 0,1 0 0,0 0 0,0 0 0,0 0 0,1-2 0,-1-39-4841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2.254"/>
    </inkml:context>
    <inkml:brush xml:id="br0">
      <inkml:brushProperty name="width" value="0.1" units="cm"/>
      <inkml:brushProperty name="height" value="0.1" units="cm"/>
      <inkml:brushProperty name="color" value="#E71224"/>
    </inkml:brush>
  </inkml:definitions>
  <inkml:trace contextRef="#ctx0" brushRef="#br0">14 60 8960,'-4'4'1403,"3"-3"-1069,0 0 0,0 0 0,0 0 0,0 0 0,0 1 0,-3 6 3224,19-8-1708,9-2-1278,0 0-1,0-2 1,0-1-1,34-12 1,-14 5-336,69-16-119,-101 27-213,-10 1-341,-1 0 0,1 0 0,-1-1 0,1 1 0,-1 0 0,1-1 0,-1 1 0,1-1 0,-1 1 1,1-1-1,-1 1 0,0-1 0,2-1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2.655"/>
    </inkml:context>
    <inkml:brush xml:id="br0">
      <inkml:brushProperty name="width" value="0.1" units="cm"/>
      <inkml:brushProperty name="height" value="0.1" units="cm"/>
      <inkml:brushProperty name="color" value="#E71224"/>
    </inkml:brush>
  </inkml:definitions>
  <inkml:trace contextRef="#ctx0" brushRef="#br0">12 1 8960,'-12'0'10553,"13"10"-7349,2 1-4183,3 6 1360,14 24 0,3 9-23,13 45-41,57 135-95,61 144-1699,-118-281-641,-33-82 1369,1-1-1,1 1 1,0-1 0,1 0 0,0 0-1,0-1 1,9 10 0,12 4-3683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4.526"/>
    </inkml:context>
    <inkml:brush xml:id="br0">
      <inkml:brushProperty name="width" value="0.1" units="cm"/>
      <inkml:brushProperty name="height" value="0.1" units="cm"/>
      <inkml:brushProperty name="color" value="#E71224"/>
    </inkml:brush>
  </inkml:definitions>
  <inkml:trace contextRef="#ctx0" brushRef="#br0">42 23 9344,'-1'-2'733,"-1"1"0,0-1 0,0 0 0,1 1 0,-1-1 0,0 1 0,-22-10 9006,23 11-9660,0 5 14,0 0 1,0 0 0,0-1 0,1 1-1,-1 0 1,1 0 0,0 0-1,2 7 1,8 44 94,-6-40-83,46 153 407,-15-55-326,17 64-39,104 407 69,-153-570-272,8 35-1097,20 57-1,-31-107 1118,1 3-430,0 0 1,0 0-1,0-1 1,1 1-1,-1-1 1,0 1-1,1-1 1,0 1-1,-1-1 1,5 4-1,7 0-5000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5.830"/>
    </inkml:context>
    <inkml:brush xml:id="br0">
      <inkml:brushProperty name="width" value="0.1" units="cm"/>
      <inkml:brushProperty name="height" value="0.1" units="cm"/>
      <inkml:brushProperty name="color" value="#E71224"/>
    </inkml:brush>
  </inkml:definitions>
  <inkml:trace contextRef="#ctx0" brushRef="#br0">36 130 9216,'-10'-1'1972,"8"1"-1447,-1-1 0,1 1 0,0-1 0,-1 1 0,1-1 0,-5-2 2368,2-7-845,6 8-1932,-1-1-1,0 1 1,1-1-1,0 1 1,0-1-1,0 1 1,0-1-1,0 1 1,0 0-1,0 0 1,1-1-1,-1 1 1,1 0-1,0 0 1,-1 0-1,1 1 1,0-1-1,0 0 1,0 1-1,4-3 1,5-2 116,-1 0 0,1 1 1,13-5-1,1 1 119,1 1 1,0 2-1,0 0 0,0 2 1,0 1-1,1 1 0,30 1 1,-51 2-247,0-1 0,0 1 0,0-1 0,0 2 0,0-1 1,0 1-1,0 0 0,0 0 0,0 0 0,-1 1 0,1 0 1,-1 0-1,0 0 0,0 1 0,0 0 0,-1 0 0,1 0 1,-1 0-1,0 1 0,0 0 0,0 0 0,-1 0 0,1 0 1,1 6-1,3 9-28,-1-1 0,-1 1 1,-1 1-1,2 22 0,5 85 11,-12-89-18,-1-31-104,0 0 1,1 0 0,0 0-1,1 0 1,0 0 0,0-1-1,3 14 1,-2-19-9,-1 0-1,0 0 0,1 0 1,-1 0-1,1 0 1,-1 0-1,1-1 0,0 1 1,0 0-1,0-1 1,0 1-1,0-1 0,0 0 1,0 0-1,5 2 1,3 0-12,0 1 0,15 1 0,-7-1 7,101 19 18,-70-15 179,58 17 0,-98-22-34,0 0 0,0 0-1,0 1 1,-1 1-1,0-1 1,1 1 0,10 9-1,-16-10-65,1-1-1,-1 0 1,1 1-1,-1 0 0,-1 0 1,1 0-1,0 0 1,-1 1-1,0-1 1,0 0-1,0 1 1,0 0-1,-1-1 0,0 1 1,0 0-1,0 7 1,0 0-25,-2 1 0,0-1-1,0 1 1,-1-1 0,-1 0 0,0 0 0,-8 22 0,1-10 26,-1 1 0,-24 35 0,23-43-65,-1 0 0,0-1 1,-1 0-1,-1-1 1,-31 24-1,-93 53-1190,103-71-200,0-3 0,-61 22-1,93-38 937,0 0 0,0-1 0,-1 1 0,1-1 0,0-1 0,-1 1 0,1 0 0,-1-1 0,1 0 0,-1 0 0,1 0-1,-1-1 1,1 1 0,0-1 0,-1 0 0,-4-2 0,-10-12-4566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9.115"/>
    </inkml:context>
    <inkml:brush xml:id="br0">
      <inkml:brushProperty name="width" value="0.1" units="cm"/>
      <inkml:brushProperty name="height" value="0.1" units="cm"/>
      <inkml:brushProperty name="color" value="#E71224"/>
    </inkml:brush>
  </inkml:definitions>
  <inkml:trace contextRef="#ctx0" brushRef="#br0">14 975 7808,'-14'17'10341,"20"-15"-10124,0 0 0,0-1 0,1 0 0,-1 0 0,0-1 0,0 1 0,0-1 0,1-1 0,-1 1 0,11-3 1,-2 0-21,0-1 1,0-1 0,17-8-1,-16 4-69,0 0-1,-1-1 0,0-1 0,-1-1 1,0 0-1,18-20 0,-20 19-75,0 0 1,-1-1-1,0-1 0,-1 0 1,0 0-1,-2-1 0,8-17 0,-12 22-26,0 1 0,-1-1-1,-1 0 1,0 0 0,0 0-1,-1-1 1,0 1 0,-1 0-1,0 0 1,-1-1 0,0 1-1,-4-16 1,-13-41-70,-3 0 1,-39-86-1,45 121 18,-2 1 0,-1 1-1,-2 0 1,-1 2 0,-1 0 0,-38-37-1,57 63 16,-3-3 21,-1 0 0,0 0 0,-10-6 0,16 11-9,-1 0-1,1 0 1,-1 0-1,0 1 1,0-1 0,1 0-1,-1 1 1,0 0-1,-3-1 1,4 1-5,0 0 1,0 0-1,1 0 0,-1 0 1,0 1-1,0-1 0,1 0 1,-1 0-1,0 1 0,0-1 1,1 0-1,-1 1 0,0-1 1,1 1-1,-1-1 0,1 1 1,-1-1-1,0 1 0,1-1 1,-1 1-1,1 0 0,0-1 1,-1 2-1,-2 4-4,1 0 1,0-1-1,0 1 1,1 1-1,0-1 1,0 0-1,0 0 0,1 12 1,0-15 6,-1 65-41,14 105 1,25 65 1,73 169 24,-66-270-53,73 152-1,-114-281 62,3 8-7,0 0 1,1 0-1,1-1 0,1-1 0,0 1 0,16 16 0,-26-30 16,1 0 0,0 0-1,-1-1 1,1 1-1,0 0 1,0 0 0,-1-1-1,1 1 1,0-1 0,0 1-1,0-1 1,0 1-1,0-1 1,0 1 0,0-1-1,0 0 1,0 0-1,0 1 1,0-1 0,0 0-1,0 0 1,0 0 0,0 0-1,0 0 1,0 0-1,0-1 1,0 1 0,0 0-1,0 0 1,0-1 0,0 1-1,0-1 1,0 1-1,-1 0 1,1-1 0,0 0-1,0 1 1,0-1-1,0 0 1,-1 1 0,1-1-1,0 0 1,-1 0 0,1 1-1,-1-1 1,1-1-1,3-5 13,0 0-1,-1 1 0,0-2 0,4-13 0,-7 19-11,5-15-68,-1 0 0,-1 1 0,-1-1 0,0 0 0,-1-1 0,-1 1 0,-1 0 0,-5-30 0,4 33 2,-2 0 0,0 0-1,0 0 1,-1 1-1,-1 0 1,-1 0-1,1 0 1,-2 1-1,0 0 1,-17-20-1,24 32 64,1-1 0,-1 1-1,1 0 1,0-1 0,-1 1-1,1-1 1,-1 1-1,1 0 1,0-1 0,0 1-1,-1-1 1,1 1 0,0-1-1,0 1 1,-1-1 0,1 1-1,0-1 1,0 1 0,0-1-1,0 1 1,0-2-1,9-1-186,2 0 78,-7 1 105,1 0-1,-1 0 0,0 0 0,0 0 1,0-1-1,0 0 0,-1 0 0,1 0 1,-1 0-1,1-1 0,4-6 0,1-3 33,0-1 0,7-16 0,-4 7 4,59-110-2862,-61 113 43,3 7-1680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9.603"/>
    </inkml:context>
    <inkml:brush xml:id="br0">
      <inkml:brushProperty name="width" value="0.1" units="cm"/>
      <inkml:brushProperty name="height" value="0.1" units="cm"/>
      <inkml:brushProperty name="color" value="#E71224"/>
    </inkml:brush>
  </inkml:definitions>
  <inkml:trace contextRef="#ctx0" brushRef="#br0">42 23 7808,'-2'-2'770,"0"0"1,0 0-1,0 0 1,0 0-1,0 0 0,-1 1 1,1-1-1,-1 1 1,1-1-1,-1 1 1,0 0-1,-5-1 955,7 4-1229,0 5-471,-1 0-1,1 0 1,1 0-1,-1 0 1,1 0-1,2 13 1,-2-7-5,8 82 129,3 0 1,5-2-1,39 133 0,-38-172-125,35 76 1,-36-99-44,0 0 0,2-1 0,35 44 1,-43-63-37,-1 0 0,2-1 0,18 14 0,-23-19-23,0-1 0,1 0 0,-1 0 0,1-1-1,0 0 1,1 0 0,-1-1 0,9 3 0,-14-5-42,1 0 0,0 1-1,0-1 1,-1 0 0,1 0-1,0-1 1,-1 1 0,1-1 0,0 1-1,-1-1 1,1 0 0,-1 0-1,1 0 1,-1 0 0,1 0 0,-1 0-1,0-1 1,0 1 0,4-4-1,0-1-1109,0-1-1,0 1 0,-1-1 0,8-14 0,1-2-2379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29.940"/>
    </inkml:context>
    <inkml:brush xml:id="br0">
      <inkml:brushProperty name="width" value="0.1" units="cm"/>
      <inkml:brushProperty name="height" value="0.1" units="cm"/>
      <inkml:brushProperty name="color" value="#E71224"/>
    </inkml:brush>
  </inkml:definitions>
  <inkml:trace contextRef="#ctx0" brushRef="#br0">23 14 7808,'6'-14'7333,"-3"31"-6836,-1 0 0,0 1 0,-1 25 0,0-5-245,1 108 481,-28 256 0,22-310-4098,-1-118 640,1 6-720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4.851"/>
    </inkml:context>
    <inkml:brush xml:id="br0">
      <inkml:brushProperty name="width" value="0.1" units="cm"/>
      <inkml:brushProperty name="height" value="0.1" units="cm"/>
      <inkml:brushProperty name="color" value="#E71224"/>
    </inkml:brush>
  </inkml:definitions>
  <inkml:trace contextRef="#ctx0" brushRef="#br0">55 3 7936,'-1'-3'11402,"-3"11"-11009,1-1 0,0 1 0,-3 10 0,-2 7-173,4-13-114,0 1 0,1 0 1,-3 22-1,1 44 229,3-35-156,-4 262 602,10-235-523,3 1 1,20 87 0,-19-122-162,2-1 1,20 53 0,-25-78-96,0-1 0,1 0 0,0 0 0,0 0 0,1 0 0,0-1 0,1 0 0,0-1 1,0 0-1,1 0 0,0-1 0,13 9 0,-17-13-39,3 2-152,1 0-1,-1 0 0,1-1 0,0 0 0,0-1 0,14 4 1,-21-7-131,0 0 1,0 0-1,-1 0 1,1 0 0,0 0-1,0 0 1,0-1-1,-1 1 1,1-1 0,0 1-1,-1-1 1,1 0-1,0 1 1,-1-1 0,1 0-1,-1 0 1,0 0 0,1 0-1,-1-1 1,0 1-1,1 0 1,-1 0 0,0-1-1,0 1 1,0-1-1,1-1 1,9-14-4006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30.319"/>
    </inkml:context>
    <inkml:brush xml:id="br0">
      <inkml:brushProperty name="width" value="0.1" units="cm"/>
      <inkml:brushProperty name="height" value="0.1" units="cm"/>
      <inkml:brushProperty name="color" value="#E71224"/>
    </inkml:brush>
  </inkml:definitions>
  <inkml:trace contextRef="#ctx0" brushRef="#br0">0 1 9472,'4'6'657,"-1"-1"0,1 0 0,0 0 0,0 0-1,1 0 1,-1-1 0,1 1 0,0-1 0,0 0 0,7 3 0,6 3 360,36 14-1,-2-1-334,-17-4-543,-1 2 1,0 1-1,-2 2 1,0 1-1,55 58 1,-14 0-2006,0-1-5313,-64-73 3718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30.722"/>
    </inkml:context>
    <inkml:brush xml:id="br0">
      <inkml:brushProperty name="width" value="0.1" units="cm"/>
      <inkml:brushProperty name="height" value="0.1" units="cm"/>
      <inkml:brushProperty name="color" value="#E71224"/>
    </inkml:brush>
  </inkml:definitions>
  <inkml:trace contextRef="#ctx0" brushRef="#br0">0 0 8576,'38'102'6426,"-31"-83"-5711,2 0 1,0-1-1,20 30 0,42 49 668,-59-82-1259,1 3 22,10 11 246,-1 1 0,35 65 1,-37-50-173,-2 2 1,-2 0-1,11 59 0,13 150-4536,-39-221-468,3-25 918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6:31.944"/>
    </inkml:context>
    <inkml:brush xml:id="br0">
      <inkml:brushProperty name="width" value="0.1" units="cm"/>
      <inkml:brushProperty name="height" value="0.1" units="cm"/>
      <inkml:brushProperty name="color" value="#E71224"/>
    </inkml:brush>
  </inkml:definitions>
  <inkml:trace contextRef="#ctx0" brushRef="#br0">1 1 6912,'1'5'911,"1"0"0,-1 1 0,-1-1 0,1 8 0,3 20 811,5-1-1046,8 28 522,10 76 0,1 104-57,16 139-612,-31-256-541,24 124-72,-11-84 51,18 105 36,1 3 53,-40-231-19,53 307 22,-10-109-190,18 87 96,32 220 35,-29 5-276,-52-405 104,12 133-111,-19-172 198,23 300 6,-15-171 78,-1-11-4,46 432 80,30-102-97,-58-376-3,42 188-115,83 439 283,-150-749-158,51 353 8,-47-303 14,27 217 13,30 205-19,7-136 21,-48-250 31,90 357 392,-54-236-362,-13-63-146,15 67-82,16 161 263,-30-149-215,70 206 136,-74-305-19,15 30 4,-6-23 48,-12-25-55,98 395-279,-124-448-2575,-19-83-1051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0.665"/>
    </inkml:context>
    <inkml:brush xml:id="br0">
      <inkml:brushProperty name="width" value="0.1" units="cm"/>
      <inkml:brushProperty name="height" value="0.1" units="cm"/>
      <inkml:brushProperty name="color" value="#E71224"/>
    </inkml:brush>
  </inkml:definitions>
  <inkml:trace contextRef="#ctx0" brushRef="#br0">4 0 8320,'-3'18'15034,"12"-12"-16138,0-3 1220,0-2 1,0 1-1,0-1 0,0 0 0,1-1 1,17-2-1,1 1 62,274 1 537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2.392"/>
    </inkml:context>
    <inkml:brush xml:id="br0">
      <inkml:brushProperty name="width" value="0.1" units="cm"/>
      <inkml:brushProperty name="height" value="0.1" units="cm"/>
      <inkml:brushProperty name="color" value="#E71224"/>
    </inkml:brush>
  </inkml:definitions>
  <inkml:trace contextRef="#ctx0" brushRef="#br0">10 71 6016,'-7'-2'11276,"5"1"-11993,2-30 1939,0 30-1046,0-15 160,0 11-247,0 5-56,0 0 0,0-1 0,0 1 0,0 0 0,-1-1 0,1 1 1,0 0-1,0-1 0,0 1 0,0-1 0,0 1 0,0 0 0,0-1 0,0 1 0,0-1 1,1 1-1,-1 0 0,0-1 0,0 1 0,0 0 0,0-1 0,0 1 0,1 0 1,-1-1-1,0 1 0,0 0 0,1-1 0,2-1 1551,-3 2-1557,0-1 0,0 1 0,0 0 0,1 0 0,-1 0 0,0 0 0,0 0 0,0 0 0,0 0 0,0 0 0,0-1 0,0 1 0,0 0 0,0 0 0,0 0 0,0 0 0,1 0 0,-1 0 0,0 0 0,0 0 0,0 0 0,0 0 0,0 0 0,0 0-1,0 0 1,1 0 0,-1 0 0,0-1 0,0 1 0,0 0 0,0 0 0,0 0 0,0 0 0,1 1 0,-1-1 0,0 0 0,0 0 0,0 0 0,0 0 0,0 0 0,4 1 5,-1 1 0,1 0 0,-1 0-1,0 0 1,1 0 0,-1 1 0,0-1 0,-1 1-1,1 0 1,4 4 0,21 35 285,-28-42-317,73 139 602,-48-88-361,12 21 148,2-1 0,4-2 1,51 63-1,-51-77-454,17 21 189,-58-74-295,-1-1 0,1 1 1,-1 0-1,0-1 0,0 1 1,0 0-1,0 0 0,0 0 1,0 0-1,0 0 0,-1 0 1,2 4-1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3.124"/>
    </inkml:context>
    <inkml:brush xml:id="br0">
      <inkml:brushProperty name="width" value="0.1" units="cm"/>
      <inkml:brushProperty name="height" value="0.1" units="cm"/>
      <inkml:brushProperty name="color" value="#E71224"/>
    </inkml:brush>
  </inkml:definitions>
  <inkml:trace contextRef="#ctx0" brushRef="#br0">256 65 8320,'-2'0'3602,"-6"-3"-1151,-22-17 1191,25 16-3435,1 1 0,0 0 0,-1 0 0,0 1 0,1-1 0,-1 1 0,0 0 0,-7-2 0,-44-7 1593,45 9-1516,6 1-178,0 0-1,0 1 1,-1 0 0,1 0 0,0 0-1,0 0 1,0 1 0,-9 2-1,12-3-89,0 1-1,-1 0 1,1 0-1,0 0 1,0 1-1,0-1 0,0 0 1,0 1-1,0 0 1,0-1-1,1 1 0,-1 0 1,1 0-1,-1 0 1,1 0-1,0 0 1,-1 0-1,1 0 0,0 0 1,0 0-1,0 4 1,-1 3-28,0 0 0,0 0 0,1 0 0,1 1 1,0-1-1,1 14 0,11 59 53,-9-65-26,3 14 39,2 1 0,1-1 0,1 0 0,2-1 0,1-1 1,31 51-1,18 27 142,31 49 76,-63-112-215,47 56-1,-71-93-21,0-1-1,0 0 1,1-1 0,-1 1-1,1-1 1,1-1 0,-1 1-1,1-1 1,-1-1-1,1 1 1,0-1 0,1-1-1,13 4 1,-16-5 29,-1-1 0,1 1-1,-1-1 1,1 0 0,-1-1 0,1 1-1,-1-1 1,1 0 0,-1-1 0,1 1 0,-1-1-1,0 0 1,0 0 0,0-1 0,0 1-1,0-1 1,-1 0 0,1 0 0,-1-1 0,0 0-1,0 1 1,5-7 0,-6 6-5,0 0 0,0 0 0,-1 0 0,1 0 0,-1-1 0,0 1 0,0-1 0,0 0-1,-1 0 1,0 1 0,0-1 0,1-8 0,-2 6-11,0 0 0,0-1-1,-1 1 1,0 0 0,0 0-1,-1 0 1,0 0 0,-3-7 0,1 3-31,-1 1 0,0 0 0,-1 1 1,0 0-1,0 0 0,-1 0 0,0 0 1,-1 1-1,0 0 0,0 1 0,-13-10 0,17 15-99,0 0-1,0-1 0,-1 1 0,1 1 0,0-1 0,-1 0 0,0 1 0,1 0 0,-1 0 0,0 1 0,1-1 0,-1 1 0,0 0 0,0 0 0,0 1 0,1-1 0,-1 1 0,0 0 1,1 1-1,-1-1 0,1 1 0,-1 0 0,1 0 0,0 0 0,0 0 0,0 1 0,0-1 0,0 1 0,0 0 0,1 1 0,-1-1 0,1 1 0,0-1 0,0 1 0,1 0 0,-1 0 1,-3 6-1,2 0-569,0 0 1,1 0 0,-1 0 0,2 0 0,0 1 0,0-1 0,1 0 0,0 1-1,0 0 1,3 19 0,-2-29 312,0 1 1,0 0-1,0 0 1,0-1-1,1 1 0,-1 0 1,1 0-1,-1-1 0,1 1 1,0 0-1,0-1 0,-1 1 1,1-1-1,0 1 0,0-1 1,1 1-1,-1-1 0,0 0 1,0 1-1,1-1 0,1 1 1,14 7-3486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3.842"/>
    </inkml:context>
    <inkml:brush xml:id="br0">
      <inkml:brushProperty name="width" value="0.1" units="cm"/>
      <inkml:brushProperty name="height" value="0.1" units="cm"/>
      <inkml:brushProperty name="color" value="#E71224"/>
    </inkml:brush>
  </inkml:definitions>
  <inkml:trace contextRef="#ctx0" brushRef="#br0">23 467 9472,'-23'28'6357,"24"-27"-6233,0-1-1,0 1 1,1-1 0,-1 1-1,0-1 1,0 1 0,0-1-1,1 0 1,-1 0 0,0 1 0,0-1-1,1 0 1,-1 0 0,0 0-1,0-1 1,2 1 0,21-5 461,-17 1-440,1 1 1,-1-2-1,0 1 1,0-1 0,0 1-1,-1-2 1,8-6-1,38-46 357,-37 39-366,16-15 78,61-51-1,40-17-128,-56 45-58,-47 33-88,29-20-595,-53 40 268,1 0-1,1 1 1,-1-1 0,0 2-1,1-1 1,0 1-1,9-3 1,4 4-2198,-2 4-1654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4.196"/>
    </inkml:context>
    <inkml:brush xml:id="br0">
      <inkml:brushProperty name="width" value="0.1" units="cm"/>
      <inkml:brushProperty name="height" value="0.1" units="cm"/>
      <inkml:brushProperty name="color" value="#E71224"/>
    </inkml:brush>
  </inkml:definitions>
  <inkml:trace contextRef="#ctx0" brushRef="#br0">16 39 10112,'-1'-2'343,"-2"-1"148,1 0 0,1 0 0,-1 0 0,0 0 0,1 0 0,-1 0 0,1-1 0,1-8 2802,0 12-3252,9 9 928,16 20-1108,-20-22 429,60 70-54,36 46-238,-60-70 23,27 36-493,88 148 1,-31 11-1745,-40-75-592,-36-80-845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4.713"/>
    </inkml:context>
    <inkml:brush xml:id="br0">
      <inkml:brushProperty name="width" value="0.1" units="cm"/>
      <inkml:brushProperty name="height" value="0.1" units="cm"/>
      <inkml:brushProperty name="color" value="#E71224"/>
    </inkml:brush>
  </inkml:definitions>
  <inkml:trace contextRef="#ctx0" brushRef="#br0">125 0 9600,'-1'0'4227,"-6"5"-2929,2 4-819,1 1 0,0-1 0,1 1 0,0 0 0,1-1 0,0 1 0,-1 15 0,-2 4-237,-21 206 414,16-122-581,-38 615-2411,47-646-1760,1-67-602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5.098"/>
    </inkml:context>
    <inkml:brush xml:id="br0">
      <inkml:brushProperty name="width" value="0.1" units="cm"/>
      <inkml:brushProperty name="height" value="0.1" units="cm"/>
      <inkml:brushProperty name="color" value="#E71224"/>
    </inkml:brush>
  </inkml:definitions>
  <inkml:trace contextRef="#ctx0" brushRef="#br0">6 4 12672,'-6'-4'6830,"17"13"-5485,0-2-1217,0 1 0,0 1 0,-1 0 0,12 13 0,32 45-49,-26-31-35,156 212 229,-20-26-413,-99-142-164,131 179-1434,-51-27-537,-30-43-1786,-59-104 760,-5-1-299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6.154"/>
    </inkml:context>
    <inkml:brush xml:id="br0">
      <inkml:brushProperty name="width" value="0.1" units="cm"/>
      <inkml:brushProperty name="height" value="0.1" units="cm"/>
      <inkml:brushProperty name="color" value="#E71224"/>
    </inkml:brush>
  </inkml:definitions>
  <inkml:trace contextRef="#ctx0" brushRef="#br0">17 139 8704,'-14'-6'7276,"13"5"-6996,1 0-87,-1-1 1,1 1-1,0 0 1,0 0-1,0-1 1,0 1-1,0 0 0,0 0 1,0-1-1,0 1 1,1 0-1,-1 0 1,1-2-1,2-5-110,0 0 0,1 0 1,6-9-1,-7 13 434,0-2-462,1 1 1,1 0-1,-1 0 0,1 0 0,-1 1 1,2 0-1,-1 0 0,0 0 1,1 0-1,-1 1 0,1 0 0,0 0 1,0 1-1,0-1 0,1 1 0,-1 1 1,1-1-1,-1 1 0,1 0 0,-1 0 1,8 1-1,-7 1 30,0 0 1,0 1-1,0 0 0,1 0 1,-2 1-1,1 0 0,0 0 0,-1 0 1,1 1-1,-1 0 0,0 0 1,9 9-1,-10-9 5,-1 1 0,1 0 0,-1 0 0,0 0 0,-1 0 0,1 1 0,-1-1 0,0 1 0,-1 0 0,1 0 0,-1 0 0,0 0 0,-1 0 0,1 0 0,-1 7 0,0 7-9,-2 1 0,-1-1 0,0 0 0,-1 0 0,-9 29 0,5-18-83,2 0 1,1-1 0,1 51-1,3-78-9,0 0 0,0 0 0,0 0-1,1 0 1,0 0 0,-1 0 0,3 5 0,-2-7 9,-1 0 0,1 0 1,-1 0-1,1 0 1,-1 0-1,1 0 0,0 0 1,0 0-1,0-1 1,-1 1-1,1 0 0,0 0 1,0-1-1,0 1 1,0-1-1,0 1 0,0 0 1,0-1-1,0 0 1,1 1-1,-1-1 0,0 0 1,1 1-1,14-1 1,0 0-1,0-1 0,0-1 0,0 0 1,-1-2-1,25-7 0,20-4-4844,-28 15-3250,-16 0 4283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5.499"/>
    </inkml:context>
    <inkml:brush xml:id="br0">
      <inkml:brushProperty name="width" value="0.1" units="cm"/>
      <inkml:brushProperty name="height" value="0.1" units="cm"/>
      <inkml:brushProperty name="color" value="#E71224"/>
    </inkml:brush>
  </inkml:definitions>
  <inkml:trace contextRef="#ctx0" brushRef="#br0">57 1 7040,'-1'2'14682,"-2"5"-15605,-1 4 1406,1 0 0,0 0 0,1 0 1,-1 21-1,3 50-23,1-37-253,-9 374 63,-9-142-3185,16-265 2480,0-3-446,0-1 1,0 1-1,-4 14 0,0-16-1977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15.879"/>
    </inkml:context>
    <inkml:brush xml:id="br0">
      <inkml:brushProperty name="width" value="0.1" units="cm"/>
      <inkml:brushProperty name="height" value="0.1" units="cm"/>
      <inkml:brushProperty name="color" value="#E71224"/>
    </inkml:brush>
  </inkml:definitions>
  <inkml:trace contextRef="#ctx0" brushRef="#br0">35 12 12800,'-35'-12'8639</inkml:trace>
  <inkml:trace contextRef="#ctx0" brushRef="#br0" timeOffset="1">18 8 22431,'6'3'164,"47"21"551,51 34 1,348 265-140,-359-259-615,126 66 0,11 5-2747,-68-24-4595,-121-86 2976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1.072"/>
    </inkml:context>
    <inkml:brush xml:id="br0">
      <inkml:brushProperty name="width" value="0.1" units="cm"/>
      <inkml:brushProperty name="height" value="0.1" units="cm"/>
      <inkml:brushProperty name="color" value="#E71224"/>
    </inkml:brush>
  </inkml:definitions>
  <inkml:trace contextRef="#ctx0" brushRef="#br0">55 860 6656,'-27'45'6735,"2"-1"-4132,25-43-2524,-1-1-1,1 1 0,0 0 0,-1 0 1,1 0-1,0-1 0,0 1 1,0 0-1,0 0 0,0 0 1,0 0-1,0 0 0,0 0 1,0-1-1,0 1 0,0 1 1,1 6 541,-1-7-546,0 1 1,1-1-1,-1 1 0,0 0 0,0-1 1,1 1-1,-1-1 0,1 1 0,0-1 1,-1 1-1,1-1 0,0 0 0,0 1 1,0-1-1,0 0 0,0 1 0,0-1 0,0 0 1,0 0-1,1 0 0,-1 0 0,0 0 1,1 0-1,-1 0 0,0-1 0,1 1 1,-1-1-1,1 1 0,0-1 0,-1 1 1,1-1-1,-1 0 0,1 1 0,-1-1 1,1 0-1,2 0 0,0 0 8,1 0 0,0 0-1,-1-1 1,1 0 0,0 1 0,-1-2-1,1 1 1,0 0 0,-1-1 0,0 0-1,7-3 1,-4 0-31,-1-1 0,0 1 0,0-1-1,-1 0 1,0 0 0,0-1 0,7-12 0,24-52 390,-29 56-377,0-1 0,-2 1 0,0-1 0,0 0 0,-2 0 0,0 0 0,0-1 0,-2 1 0,0-1 0,-1 1 0,-4-31 0,-15-59-75,-4 1 1,-53-149-1,74 251 14,-5-20-27,-2 2 1,0-1 0,-22-36-1,20 39 24,10 16 0,0 1 0,-1-1 0,1 1 0,-1-1 0,1 1 0,-1 0 0,0-1 0,0 1 0,-4-3 0,6 4-2,0 1-1,0 0 1,-1 0-1,1 0 1,0 0-1,0 0 1,0 0-1,0 0 1,-1 0-1,1 0 1,0 0-1,0 0 0,0 0 1,-1 0-1,1 0 1,0 0-1,0 0 1,0 0-1,0 0 1,-1 0-1,1 0 1,0 0-1,0 0 1,0 0-1,0 0 1,-1 0-1,1 0 1,0 0-1,0 1 1,0-1-1,0 0 1,0 0-1,-1 0 0,1 0 1,-3 9-88,2 13-52,1-19 126,4 90-34,3-1-1,5 1 0,3-2 1,5 0-1,57 163 0,-34-145-13,5-3 0,81 134 0,-127-238 62,55 88-51,-45-73 44,0-1 0,1-1 0,17 16 1,-28-29-7,1 0 0,-1 1 1,1-1-1,0 0 1,0-1-1,0 1 0,0 0 1,0-1-1,0 0 1,0 1-1,0-1 0,1-1 1,-1 1-1,6 0 0,-7-1 12,0 0-1,1 0 1,-1-1-1,0 1 1,0-1-1,1 0 1,-1 1-1,0-1 1,0 0-1,0 0 1,0-1-1,0 1 1,0 0-1,0-1 1,-1 1-1,1-1 0,0 1 1,-1-1-1,1 0 1,1-3-1,0 0 6,0 0-1,-1 0 1,1 0-1,-1 0 1,0-1-1,-1 1 1,1 0-1,-1-1 0,0 1 1,-1-1-1,1 0 1,-1 1-1,0-1 1,0 0-1,-1 1 1,-2-11-1,0 2-68,-1 1 0,0 0-1,-1 0 1,-1 0 0,-12-21 0,9 18 48,-1 1 0,0 1 1,-1-1-1,0 2 0,-1 0 1,-1 0-1,0 1 0,-1 0 1,-14-9-1,25 20 19,0-1 1,0 1-1,0 0 0,0 0 1,-1 0-1,1 0 0,0 0 1,0 1-1,-1-1 0,1 1 1,0 0-1,-1 0 0,1 0 1,-6 1-1,7 0-6,1-1 1,0 1-1,-1-1 0,1 1 1,-1-1-1,1 1 0,0 0 1,0 0-1,-1-1 1,1 1-1,0 0 0,0 0 1,0 0-1,0 1 1,0-1-1,0 0 0,0 0 1,1 0-1,-1 1 0,0-1 1,1 0-1,-1 1 1,1-1-1,-1 1 0,1-1 1,-1 0-1,1 1 0,0-1 1,0 1-1,0-1 1,0 1-1,0-1 0,0 1 1,1 2-1,-1-3 2,0 0 0,0 0 1,0-1-1,0 1 0,0 0 0,0 0 0,1 0 0,-1-1 1,0 1-1,0 0 0,1 0 0,-1 0 0,1-1 0,-1 1 0,0 0 1,1-1-1,-1 1 0,1 0 0,0-1 0,-1 1 0,1-1 1,0 1-1,-1-1 0,1 1 0,0-1 0,-1 1 0,1-1 1,0 0-1,0 1 0,-1-1 0,1 0 0,0 0 0,0 0 1,0 0-1,0 1 0,-1-1 0,1 0 0,0 0 0,0-1 1,0 1-1,0 0 0,-1 0 0,1 0 0,0 0 0,0-1 1,1 0-1,3-1 42,-1 0 1,1 0 0,0-1 0,-1 1-1,0-1 1,7-6 0,0-2 161,0 0 1,-1 0 0,0-1 0,8-14-1,30-57 218,-33 56-421,-1-1-1100,16-46 0,-1 2-6589,-20 52 3495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1.457"/>
    </inkml:context>
    <inkml:brush xml:id="br0">
      <inkml:brushProperty name="width" value="0.1" units="cm"/>
      <inkml:brushProperty name="height" value="0.1" units="cm"/>
      <inkml:brushProperty name="color" value="#E71224"/>
    </inkml:brush>
  </inkml:definitions>
  <inkml:trace contextRef="#ctx0" brushRef="#br0">4 2 10752,'-3'-2'9832,"5"10"-8178,8 10-2415,65 108-397,-56-90-724,0-1-2533,-8-11-3239,-6-8 3782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1.811"/>
    </inkml:context>
    <inkml:brush xml:id="br0">
      <inkml:brushProperty name="width" value="0.1" units="cm"/>
      <inkml:brushProperty name="height" value="0.1" units="cm"/>
      <inkml:brushProperty name="color" value="#E71224"/>
    </inkml:brush>
  </inkml:definitions>
  <inkml:trace contextRef="#ctx0" brushRef="#br0">4 0 7808,'-4'4'10266,"12"25"-9518,16 38 0,0-1-633,-21-57-179,24 77-211,-7-30-3146,-15-45 1166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2.375"/>
    </inkml:context>
    <inkml:brush xml:id="br0">
      <inkml:brushProperty name="width" value="0.1" units="cm"/>
      <inkml:brushProperty name="height" value="0.1" units="cm"/>
      <inkml:brushProperty name="color" value="#E71224"/>
    </inkml:brush>
  </inkml:definitions>
  <inkml:trace contextRef="#ctx0" brushRef="#br0">60 21 8320,'-12'-18'4853,"10"17"-4485,1 1 1,-1-1-1,1 1 0,-1 0 1,0 0-1,1 0 1,-1-1-1,1 2 0,-1-1 1,0 0-1,1 0 0,-1 0 1,-1 2-1,1-1-315,1 0 0,0 0 0,-1 1 0,1-1-1,0 0 1,0 1 0,0-1 0,0 1 0,0 0 0,0-1 0,1 1-1,-1 0 1,0-1 0,1 1 0,-1 3 0,-4 31 226,3 2-92,1 1 0,3 0-1,12 72 1,1-39 112,29 83-1,-15-70-198,57 114-1,-59-148-92,2 0 1,2-2 0,52 62 0,-76-103 25,0 0 0,1 0 0,0-1 0,0 0 0,1-1 0,14 10 0,-20-15-81,0 0-1,-1 1 1,1-1-1,0 0 1,0-1 0,0 1-1,0 0 1,0-1 0,0 0-1,0 0 1,0 1-1,5-2 1,-6 1-133,0-1 0,0 0 0,1 0 1,-1 0-1,0 0 0,0 0 0,0 0 0,0 0 0,0-1 0,0 1 0,0-1 0,0 1 1,-1-1-1,1 0 0,0 0 0,-1 0 0,0 0 0,2-2 0,7-16-2448,3-4-1696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2.729"/>
    </inkml:context>
    <inkml:brush xml:id="br0">
      <inkml:brushProperty name="width" value="0.1" units="cm"/>
      <inkml:brushProperty name="height" value="0.1" units="cm"/>
      <inkml:brushProperty name="color" value="#E71224"/>
    </inkml:brush>
  </inkml:definitions>
  <inkml:trace contextRef="#ctx0" brushRef="#br0">77 3 10752,'-7'-2'6438,"6"2"-6254,-4 10 1777,0 18-2533,5-24 1254,-25 263 1040,14-123-1524,-3 251-5142,14-388 4593,1-4 56,-1 0 0,0 0 0,0 0 1,0 0-1,0-1 0,-1 1 0,1 0 0,-1 0 0,0 0 0,1-1 0,-1 1 0,-1 0 0,-1 4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3.061"/>
    </inkml:context>
    <inkml:brush xml:id="br0">
      <inkml:brushProperty name="width" value="0.1" units="cm"/>
      <inkml:brushProperty name="height" value="0.1" units="cm"/>
      <inkml:brushProperty name="color" value="#E71224"/>
    </inkml:brush>
  </inkml:definitions>
  <inkml:trace contextRef="#ctx0" brushRef="#br0">4 0 9856,'-3'5'4242,"3"-5"-4117,5 7 2489,16 11-558,-7-8-1291,3 6-294,81 69 1153,-74-66-1485,2-1 0,32 18 0,262 158-1702,-316-191 1256,20 11-1648,-23-13 1734,0-1 0,0 0 0,0 1 0,1-1 0,-1 0-1,0 0 1,0 0 0,0 1 0,0-1 0,0 0 0,0-1-1,1 1 1,-1 0 0,0 0 0,0 0 0,0-1 0,0 1-1,0 0 1,0-1 0,2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3.448"/>
    </inkml:context>
    <inkml:brush xml:id="br0">
      <inkml:brushProperty name="width" value="0.1" units="cm"/>
      <inkml:brushProperty name="height" value="0.1" units="cm"/>
      <inkml:brushProperty name="color" value="#E71224"/>
    </inkml:brush>
  </inkml:definitions>
  <inkml:trace contextRef="#ctx0" brushRef="#br0">1 0 7808,'7'3'6012,"32"15"-4062,-20-9-1540,-1 1 0,0 1-1,0 1 1,-2 1 0,1 0-1,-2 1 1,0 1 0,18 22-1,9 18 662,41 72-1,-53-80-279,-9-13-13,31 67 1,-44-81-730,-1 0 0,0 1 0,-2 0 0,0 0-1,1 23 1,-4-11-985,-1 0 1,-7 63-1,-12 10-6086,16-87 788,2-18 5889,1-1-1,-1 1 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25.034"/>
    </inkml:context>
    <inkml:brush xml:id="br0">
      <inkml:brushProperty name="width" value="0.1" units="cm"/>
      <inkml:brushProperty name="height" value="0.1" units="cm"/>
      <inkml:brushProperty name="color" value="#E71224"/>
    </inkml:brush>
  </inkml:definitions>
  <inkml:trace contextRef="#ctx0" brushRef="#br0">2 8 7552,'-1'-7'7650,"11"34"-5546,15 92-722,-1-4-961,25 124 325,-25-86-646,23 192 232,17 105 128,-33-256-536,80 312 114,-61-305-30,10 35-112,72 262 176,-103-380-64,35 195-20,-20-88 152,47 209-87,-65-320-85,50 135 0,-52-186 5,35 98 43,61 185 43,-68-187-88,-6 2-1,-8 2 1,19 178 0,85 450 7,-77-533-74,8 14 235,-46-173-95,66 263-77,78 542 118,-101-434-48,64 259-309,-81-491 352,15 60-42,54 232-151,-31 2-30,-55-247 137,39 285 28,-43-344 229,4 32-4,17-5-84,54 159-147,-100-383-14,98 353 375,-64-279-478,-20-61-4822,-17-34 1734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6.571"/>
    </inkml:context>
    <inkml:brush xml:id="br0">
      <inkml:brushProperty name="width" value="0.1" units="cm"/>
      <inkml:brushProperty name="height" value="0.1" units="cm"/>
      <inkml:brushProperty name="color" value="#E71224"/>
    </inkml:brush>
  </inkml:definitions>
  <inkml:trace contextRef="#ctx0" brushRef="#br0">165 1 9216,'0'2'7248,"-8"7"-5387,-24 53 358,18-36-1734,-17 43 0,-37 139-794,56-184-2299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36.605"/>
    </inkml:context>
    <inkml:brush xml:id="br0">
      <inkml:brushProperty name="width" value="0.1" units="cm"/>
      <inkml:brushProperty name="height" value="0.1" units="cm"/>
      <inkml:brushProperty name="color" value="#E71224"/>
    </inkml:brush>
  </inkml:definitions>
  <inkml:trace contextRef="#ctx0" brushRef="#br0">18 20 8320,'-18'-19'7962,"19"27"-6485,7 21-413,14 33 0,4 11-157,35 226 379,-55-264-1260,39 251-165,-43-271-258,10 72 276,-9-31-6870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37.006"/>
    </inkml:context>
    <inkml:brush xml:id="br0">
      <inkml:brushProperty name="width" value="0.1" units="cm"/>
      <inkml:brushProperty name="height" value="0.1" units="cm"/>
      <inkml:brushProperty name="color" value="#E71224"/>
    </inkml:brush>
  </inkml:definitions>
  <inkml:trace contextRef="#ctx0" brushRef="#br0">0 127 10880,'9'0'4128,"0"4"-3200,12-4 351,-12 0 1,14-4-224,4-4 96,4-4-288,1-3-128,2-6-416,2 6-64,5-1-32,8 1-96,8 3-32,11 4-384,2 4-128,-2 4-1376,-5 0-544,7 0-3391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39.465"/>
    </inkml:context>
    <inkml:brush xml:id="br0">
      <inkml:brushProperty name="width" value="0.1" units="cm"/>
      <inkml:brushProperty name="height" value="0.1" units="cm"/>
      <inkml:brushProperty name="color" value="#E71224"/>
    </inkml:brush>
  </inkml:definitions>
  <inkml:trace contextRef="#ctx0" brushRef="#br0">398 119 7552,'-1'-6'11445,"-8"-4"-8810,-13-6-2065,1 4 74,-1 1 0,0 1 0,-44-14 0,24 9-436,33 12-173,0 0-1,0 1 1,0-1-1,-1 2 1,1-1 0,0 2-1,-1-1 1,-11 2-1,18-1-26,-1 0-1,0 1 1,0 0-1,1 0 1,-1 0-1,1 0 1,-1 1-1,1-1 1,-1 1-1,1 0 1,0 0-1,0 0 0,0 0 1,0 1-1,0-1 1,0 1-1,1-1 1,-1 1-1,1 0 1,0 0-1,0 1 1,0-1-1,-2 5 1,0 4 7,0-1 0,0 1 0,1 1 0,1-1 0,-1 16 0,0 65 5,3-81-13,10 178-128,-5-156 88,1 0 1,2 0 0,18 50-1,-20-71 80,0 1-1,0-2 1,1 1-1,1-1 1,0 0-1,0 0 1,20 19-1,-19-23 5,0 0 0,1 0 0,0-1-1,0-1 1,0 0 0,1 0 0,0-1 0,0 0-1,21 5 1,-19-7 54,1 0 1,0-1-1,1-1 0,-1 0 0,0-1 1,0-1-1,0 0 0,0-1 0,0 0 0,0-1 1,14-5-1,14-7-841,0-3 0,44-24 0,-42 19-2607,-35 19 479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40.235"/>
    </inkml:context>
    <inkml:brush xml:id="br0">
      <inkml:brushProperty name="width" value="0.1" units="cm"/>
      <inkml:brushProperty name="height" value="0.1" units="cm"/>
      <inkml:brushProperty name="color" value="#E71224"/>
    </inkml:brush>
  </inkml:definitions>
  <inkml:trace contextRef="#ctx0" brushRef="#br0">361 124 7552,'1'-3'452,"-1"3"-278,1-1-1,-1 0 1,0 0-1,1 0 1,-1 1-1,0-1 0,0 0 1,1 0-1,-1 0 1,0 0-1,0 0 1,0 0-1,0 0 1,0 1-1,0-1 0,-1 0 1,1 0-1,0 0 1,0 0-1,-1 0 1,1 1-1,0-1 0,-1 0 1,1 0-1,-1 0 1,1 1-1,-1-1 1,1 0-1,-1 1 1,-1-2-1,-8-17 3265,6 11-2455,2 4-673,0 1 0,-1-1 0,1 0 1,-1 1-1,0 0 0,0 0 0,0 0 0,0 0 0,0 0 0,-1 0 0,-4-2 0,1 1 63,-1 1-1,0 0 1,0 0-1,-16-3 1,12 4-152,0 0-1,0 0 1,0 1 0,0 1 0,-1 0 0,1 0-1,-15 4 1,21-3-195,1 0 0,-1 0 0,1 1 0,-1 0 0,1 0 0,-1 1 0,1 0 0,0-1 0,0 2 0,1-1 0,-1 0 0,1 1 0,-1 0 0,1 0 0,0 1 0,1-1 1,-6 9-1,2 0-43,0 1 1,2 0-1,-1 0 1,2 0 0,0 0-1,1 1 1,0 0-1,0 17 1,1 2 19,1 1 0,7 51 0,-4-69 12,1-1 0,0 0 1,1 1-1,1-1 0,1-1 0,0 1 1,1-1-1,1 0 0,0 0 0,1-1 1,0-1-1,1 1 0,16 16 0,-5-9 149,44 35-1,-56-49-141,0-1 0,0 0-1,1-1 1,-1 0 0,1 0 0,1-1-1,-1 0 1,14 3 0,-16-6 10,0-1 0,0 1 1,0-1-1,0 0 0,1-1 0,-1 0 1,0-1-1,10-2 0,8-4-15,28-14 0,0 0-778,55-10-7565,-83 23 3191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43.405"/>
    </inkml:context>
    <inkml:brush xml:id="br0">
      <inkml:brushProperty name="width" value="0.1" units="cm"/>
      <inkml:brushProperty name="height" value="0.1" units="cm"/>
      <inkml:brushProperty name="color" value="#E71224"/>
    </inkml:brush>
  </inkml:definitions>
  <inkml:trace contextRef="#ctx0" brushRef="#br0">40 199 7296,'0'-1'331,"0"-1"1,0 1 0,0 0-1,0-1 1,0 1-1,0 0 1,-1-1 0,1 1-1,-1 0 1,1 0-1,-1-1 1,1 1 0,-1 0-1,0 0 1,1 0-1,-3-2 1,-2-10 1487,4 12-1603,0 0 0,0 0 1,1 0-1,-1-1 1,0 1-1,1 0 1,-1 0-1,1 0 1,-1-1-1,1 1 1,0 0-1,0-1 1,-1 1-1,1 0 1,0-5 1917,-4 12-1558,1-1-512,1 1 1,0 0-1,0-1 0,1 1 1,-1 0-1,1 0 1,0 11-1,1 46 182,1-48-165,1 23 73,2 1-1,1-1 1,2 0 0,23 70-1,-23-87-106,1-1-1,2 0 1,0-1-1,1 0 1,1 0-1,0-1 1,2-1 0,0 0-1,1-1 1,19 17-1,-26-27 22,1 0-1,-1 0 1,1-1-1,-1 0 1,2 0-1,-1-1 1,0-1-1,1 0 0,19 5 1,-23-7-11,0-1-1,0 1 1,0-1 0,0 0 0,0 0-1,0 0 1,0-1 0,0 0 0,0 0-1,0-1 1,0 0 0,0 0 0,-1 0-1,1-1 1,-1 1 0,0-1 0,9-7-1,-5 2 9,0-1 0,-1 0 0,-1 0 0,1 0 0,-1-1 0,-1 0 0,0-1 0,0 0-1,-1 0 1,-1 0 0,7-23 0,-1-7 40,-3-1 0,4-42 0,-8 56-25,1-11 84,0 0 1,-3 1-1,-4-54 1,1 81-186,1-1 1,-2 1 0,1-1 0,-2 1 0,0 0 0,0 0 0,-1 0 0,0 1-1,0-1 1,-1 1 0,-1 0 0,0 1 0,0 0 0,-1 0 0,-12-11 0,10 12-330,0 0 1,0 1 0,-1 0-1,0 1 1,0 0 0,0 0-1,-18-5 1,28 11 192,0 0 1,0-1-1,0 1 0,1 0 1,-1 0-1,0 0 0,0 0 1,0 0-1,0 0 0,0 0 0,0 0 1,0 0-1,0 0 0,0 1 1,1-1-1,-1 0 0,0 1 1,-1-1-1,2 1 34,0-1-1,0 0 1,-1 1 0,1-1 0,0 1-1,0-1 1,0 0 0,0 1-1,0-1 1,0 1 0,0-1-1,0 0 1,0 1 0,0-1-1,0 0 1,0 1 0,0-1 0,0 1-1,1-1 1,-1 0 0,0 1-1,0-1 1,0 0 0,1 1-1,-1-1 1,0 0 0,0 1-1,0-1 1,1 0-123,-1 1 122,1-1 1,-1 0 0,0 0-1,1 0 1,-1 1 0,0-1-1,1 0 1,-1 0 0,14 10-2896,6 4-943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43.859"/>
    </inkml:context>
    <inkml:brush xml:id="br0">
      <inkml:brushProperty name="width" value="0.1" units="cm"/>
      <inkml:brushProperty name="height" value="0.1" units="cm"/>
      <inkml:brushProperty name="color" value="#E71224"/>
    </inkml:brush>
  </inkml:definitions>
  <inkml:trace contextRef="#ctx0" brushRef="#br0">14 20 8960,'-13'-19'10874,"13"27"-9839,0 0-803,1 0-1,0-1 1,1 1 0,0 0 0,3 8 0,6 22 163,114 478-608,-123-507-108,-1-5 0,0 0-1,1 0 1,-1-1-1,0 1 1,1 0-1,0-1 1,0 1-1,0-1 1,4 6-1,-6-9 258,1 0 0,-1 0 0,0 0 0,0 0 0,0 0 0,1 0 0,-1 0 0,0 0 0,0 0 0,0 0 0,1 0 0,-1 0 0,0 0 0,0 0 0,1 0 0,-1 0 0,0 0 0,0 0 0,0 0 0,1 0 0,-1 0 0,0 0 0,0 0 0,0-1 0,1 1 0,-1 0 0,0 0 0,0 0 0,0 0 0,0 0 0,0-1 0,1 1 0,-1 0 0,0 0 0,0 0 0,0-1 0,0 1 0,0 0 0,0 0 0,0 0 0,0-1 0,0 1 0,1 0 0,-1 0 0,0 0 0,0-1 0,0 1 0,0 0 0,0 0 0,0-1 0,0 1 0,-1 0 0,4-16-2791,1-7-3106,0-6 1919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44.245"/>
    </inkml:context>
    <inkml:brush xml:id="br0">
      <inkml:brushProperty name="width" value="0.1" units="cm"/>
      <inkml:brushProperty name="height" value="0.1" units="cm"/>
      <inkml:brushProperty name="color" value="#E71224"/>
    </inkml:brush>
  </inkml:definitions>
  <inkml:trace contextRef="#ctx0" brushRef="#br0">139 210 9600,'0'5'659,"0"-1"0,0 1 1,1-1-1,-1 1 1,1-1-1,1 1 0,-1-1 1,0 0-1,1 0 1,0 0-1,5 8 0,-5-9-564,0-1 0,0 1 0,0-1 0,0 0 0,1 0 0,-1 0 0,1 0 0,-1 0 0,1 0 0,0-1 0,0 0 0,0 1 0,0-1 0,0 0 0,0 0 0,0 0 0,0-1 0,4 1 0,2-1 141,1 1 0,-1-2 1,0 0-1,1 0 1,-1 0-1,0-1 0,0-1 1,0 1-1,0-1 1,0-1-1,-1 0 0,0 0 1,1-1-1,9-7 0,-12 8-63,-1 0-1,1-1 0,-1 1 1,0-1-1,0 0 0,-1-1 1,1 1-1,-1-1 0,0 0 0,-1 0 1,1 0-1,-1-1 0,-1 1 1,1-1-1,-1 1 0,0-1 1,-1 0-1,1 0 0,0-12 1,-2 15-138,-1 1 0,1-1 0,0 1 0,-1 0 0,0-1 0,0 1 1,0 0-1,0-1 0,0 1 0,-1 0 0,0 0 0,1 0 0,-1 0 1,-3-3-1,1 2-16,0 0 0,0 0 0,-1 0 0,1 0 0,-1 1 1,0 0-1,-9-5 0,-3 1-93,0 0-1,-1 2 1,0 0 0,-20-3 0,-8 2-1162,-1 1 1,-61 3-1,101 2 102,0 0-1,1 1 0,-13 2 1,5 1-1911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49.550"/>
    </inkml:context>
    <inkml:brush xml:id="br0">
      <inkml:brushProperty name="width" value="0.1" units="cm"/>
      <inkml:brushProperty name="height" value="0.1" units="cm"/>
      <inkml:brushProperty name="color" value="#E71224"/>
    </inkml:brush>
  </inkml:definitions>
  <inkml:trace contextRef="#ctx0" brushRef="#br0">326 207 7680,'-2'-5'838,"0"1"1,0 0 0,0 0 0,-1 0-1,-5-7 1,0 2 635,0-2-543,5 6-606,0 1 1,0-1 0,-1 1 0,-6-6 0,4 5-31,1 1-1,0 0 1,-1 0-1,0 0 0,0 0 1,0 1-1,-1 0 1,1 1-1,-1-1 1,1 1-1,-1 0 1,0 1-1,-12-2 1,8 3-108,-1 0-51,0 0-1,0 1 0,0 0 1,-14 4-1,23-5-121,-1 2 0,1-1 0,-1 0 1,1 1-1,0-1 0,0 1 0,0 0 0,0 0 0,0 0 0,0 0 0,0 1 0,1-1 1,-1 1-1,1 0 0,0-1 0,0 1 0,0 0 0,0 1 0,-1 2 0,-3 8-25,1-1 0,1 1 0,0 1-1,1-1 1,1 0 0,0 1 0,1 19-1,2 12-49,7 47-1,-5-67 54,3 0-1,0 0 1,11 28-1,34 71 214,-43-107-107,1 0 0,0 0 0,21 27 0,-26-39-69,0-1-1,0 0 1,1-1 0,0 1 0,0-1 0,0 0 0,1 0-1,-1-1 1,1 1 0,0-1 0,0 0 0,0-1-1,0 1 1,1-1 0,6 1 0,1-2 45,0 1 0,1-2-1,-1 0 1,1-1 0,-1 0 0,0-1-1,25-7 1,-10 1 103,0-2-1,45-22 1,-59 25-52,-1-1 1,0 0-1,-1-1 1,0 0-1,-1-1 1,19-19-1,-23 21-55,-1-1 0,-1 0 0,0 0 0,0-1 0,-1 0 0,0 0 0,0 0 0,-1-1 0,-1 1 0,4-18 0,-2-3-12,0 1 1,-3-1-1,-1-57 0,-2 67-45,-2 0-1,0 1 1,-1-1-1,-1 1 0,0 0 1,-15-33-1,13 41 1,0 0 1,0 1 0,-1-1-1,-1 1 1,1 1 0,-2 0-1,0 0 1,0 1-1,-15-11 1,6 7-22,0 2 0,0 0 0,-1 1 0,-41-15 0,48 21-97,-1 0-1,0 1 1,0 1 0,-1 0-1,1 1 1,0 0 0,-28 3 0,26 0-993,-1 1 1,2 0-1,-28 10 1,41-12 814,1-1-1,-1 1 1,1-1-1,0 1 1,-1-1-1,1 1 1,-1 0-1,1-1 1,0 1-1,0 0 1,0 0 0,-1 0-1,1 0 1,0 0-1,0 0 1,0 1-1,0-1 1,1 0-1,-3 3 1,6 8-4394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7:55.899"/>
    </inkml:context>
    <inkml:brush xml:id="br0">
      <inkml:brushProperty name="width" value="0.1" units="cm"/>
      <inkml:brushProperty name="height" value="0.1" units="cm"/>
      <inkml:brushProperty name="color" value="#E71224"/>
    </inkml:brush>
  </inkml:definitions>
  <inkml:trace contextRef="#ctx0" brushRef="#br0">269 104 7040,'0'-2'479,"-1"-1"0,1 1 1,-1-1-1,0 1 0,0 0 0,0-1 1,0 1-1,0 0 0,0 0 0,-1-1 1,1 1-1,-1 0 0,1 0 1,-1 1-1,0-1 0,0 0 0,0 0 1,0 1-1,0-1 0,-3-1 0,0 0 15,-1 0 0,0 0 0,0 0 0,0 1 0,0 0 0,0 0-1,-11-2 1,-12-1 414,19 3-600,0 0-1,1 1 1,-1 0-1,-17 1 1,23 0-291,1 1 0,0-1 0,0 1 1,0 0-1,0 0 0,0 0 0,0 1 0,0-1 1,0 0-1,1 1 0,-1 0 0,0 0 0,1 0 1,0 0-1,-1 0 0,1 0 0,0 1 0,0-1 0,-2 4 1,0 1-15,0 0 0,1 0 1,-1 1-1,2-1 0,-1 1 1,1 0-1,0-1 0,1 1 0,-1 9 1,0 12 86,3 34 1,0-20-145,-1-14 21,2 0 1,1 0-1,2 0 0,0-1 1,2 0-1,1 0 1,1 0-1,2-1 1,15 30-1,-10-27 85,1-1-1,34 43 1,-37-55-4,8 9-69,31 30 0,-45-49 53,-1 0 0,1-1 0,1-1 0,-1 1 0,1-1 0,0 0-1,0-1 1,18 6 0,-23-9 13,0 0 1,0-1-1,0 1 0,0-1 0,0 0 1,0 0-1,0 0 0,0-1 0,-1 0 0,1 1 1,0-1-1,0 0 0,0-1 0,-1 1 0,1-1 1,-1 0-1,1 1 0,-1-2 0,0 1 1,5-4-1,3-4 129,0-1 1,-1 0-1,18-25 1,-15 18-175,0 2 175,-1-1 0,0 0 0,12-27-1,-20 36-114,-1-1 0,0 0 1,-1 0-1,0-1 0,0 1 0,-1 0 0,0-1 0,0 1 0,-1-1 0,-1-9 0,-8-45 86,-3 0 0,-24-77-1,30 120-135,-1 1-1,0 1 0,-2-1 1,-1 2-1,0-1 0,-16-21 0,18 29-21,-1 0-1,0 1 0,-1 1 1,0 0-1,0 0 0,-1 1 1,0 0-1,-1 1 0,0 0 1,-20-9-1,12 9-325,-1 0 1,0 2-1,0 0 1,-1 1-1,1 2 1,-30-1-1,29 5-1622,5 0-3541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07.202"/>
    </inkml:context>
    <inkml:brush xml:id="br0">
      <inkml:brushProperty name="width" value="0.1" units="cm"/>
      <inkml:brushProperty name="height" value="0.1" units="cm"/>
      <inkml:brushProperty name="color" value="#E71224"/>
    </inkml:brush>
  </inkml:definitions>
  <inkml:trace contextRef="#ctx0" brushRef="#br0">20 52 8448,'-20'9'15098,"23"-6"-15503,18 0 775,0-1 1,0 0 0,0-1-1,25-3 1,2 1-11,433-31 1862,-220 8-1436,-201 18-703,-32 3-357,0 0 0,1 2 0,28 3 0,-7 6-9342,-28-5 3819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3.777"/>
    </inkml:context>
    <inkml:brush xml:id="br0">
      <inkml:brushProperty name="width" value="0.1" units="cm"/>
      <inkml:brushProperty name="height" value="0.1" units="cm"/>
      <inkml:brushProperty name="color" value="#E71224"/>
    </inkml:brush>
  </inkml:definitions>
  <inkml:trace contextRef="#ctx0" brushRef="#br0">19 72 5888,'-1'-4'927,"1"1"0,-1-1 0,0 1-1,0-1 1,-14-19 8812,16 34-9894,0 12 444,1 0 0,1 0 0,9 35 0,26 69 409,-15-55-243,4 24-72,23 70 402,-40-141-691,1 0-1,2 0 0,0-1 1,2-1-1,1-1 0,0 0 1,2 0-1,0-2 0,27 23 1,-14-17 38,1-2 0,2-1 0,41 21 0,100 41 556,-169-82-684,3 1 14,0-1 1,0 0-1,0 0 0,0 0 1,1-2-1,17 3 1,2-4 142,-4 1-91,1-2 1,0 0-1,35-8 1,-17 0 91,0-2 1,65-27 0,-97 33-107,1-1 0,-1 0 0,0-1 0,0-1 0,-1 0 0,0-1 0,-1 0 0,0 0 0,0-1 0,-1 0 0,0-1 0,14-23 0,4-20-16,32-94 0,-25 58 61,-31 82-85,33-80 99,26-105-1,-45 97-162,-13 63 48,12-45 0,-14 67-294,0 0-1,-1 0 1,0-1 0,-2-21 0,1 8-4560,0 24 4458,-1 0 0,1 0-1,0 0 1,-1 0 0,1 0 0,-1 0-1,1 0 1,-1 0 0,-5-6-2774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6.956"/>
    </inkml:context>
    <inkml:brush xml:id="br0">
      <inkml:brushProperty name="width" value="0.1" units="cm"/>
      <inkml:brushProperty name="height" value="0.1" units="cm"/>
      <inkml:brushProperty name="color" value="#E71224"/>
    </inkml:brush>
  </inkml:definitions>
  <inkml:trace contextRef="#ctx0" brushRef="#br0">1 1 9856,'0'2'737,"0"1"0,0 0 0,1-1 0,-1 1 0,1-1-1,0 1 1,0-1 0,0 0 0,1 3 0,0-1-291,1 0-1,-1 0 0,1 0 1,5 4-1,3 3-533,0-1 0,15 9-1,-17-12 763,110 88 448,-29-22-1076,-81-65-57,83 58-181,-60-44-2341,-32-22 2426,0 0 0,1 0 0,-1 0 1,0 0-1,1 0 0,-1 0 0,0 0 0,0 0 0,1 0 1,-1 0-1,0 0 0,1 0 0,-1-1 0,0 1 1,0 0-1,1 0 0,-1 0 0,0 0 0,0-1 0,1 1 1,-1-1-215,0 1 214,1 0 1,-1 0-1,0-1 0,0 1 0,0 0 0,0 0 1,0-1-1,0 1 0,1 0 0,-1-1 0,0 1 0,0-1-63,4-9-3963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08.188"/>
    </inkml:context>
    <inkml:brush xml:id="br0">
      <inkml:brushProperty name="width" value="0.1" units="cm"/>
      <inkml:brushProperty name="height" value="0.1" units="cm"/>
      <inkml:brushProperty name="color" value="#E71224"/>
    </inkml:brush>
  </inkml:definitions>
  <inkml:trace contextRef="#ctx0" brushRef="#br0">363 54 8064,'-2'-8'13187,"0"4"-13601,1 1 692,-1-1 0,1 1 0,-1 0 0,0 0 0,-1 0 0,1 1 0,0-1 1,-1 1-1,-4-5 0,5 6-228,0 0 1,-1 0-1,1 0 0,0 0 1,0 0-1,0 1 0,-1-1 1,1 1-1,0-1 0,-1 1 1,1 0-1,0 0 0,-1 0 1,1 0-1,-1 0 1,-1 1-1,-3 0-34,0 1 0,1 0 0,-1 1 0,1-1-1,0 1 1,-1 1 0,-5 3 0,-41 33 118,29-21-75,6-5-75,1 0-1,1 1 1,-24 27 0,32-32-3,1 0-1,0 0 1,1 1 0,0 0 0,1 1 0,0-1-1,-7 24 1,9-17 17,0 0 0,0-1-1,2 1 1,0 0 0,2 0 0,2 22-1,0-13-26,2-1 0,1 0-1,14 39 1,-13-49 13,-1-1 1,2 1-1,0-2 1,1 1-1,1-1 1,15 18-1,-20-25 34,1-1 0,1 0-1,-1 0 1,1-1-1,0 0 1,0 0-1,0 0 1,1-1-1,-1 0 1,1-1-1,0 0 1,0 0 0,1-1-1,11 3 1,-3-4 124,0 0 1,1-1 0,-1-1 0,19-3 0,69-17 234,-58 10-380,-17 5-1413,32-13 1,-46 13-1353,0-1-1,0-1 1,22-13 0,-15 4-1685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08.773"/>
    </inkml:context>
    <inkml:brush xml:id="br0">
      <inkml:brushProperty name="width" value="0.1" units="cm"/>
      <inkml:brushProperty name="height" value="0.1" units="cm"/>
      <inkml:brushProperty name="color" value="#E71224"/>
    </inkml:brush>
  </inkml:definitions>
  <inkml:trace contextRef="#ctx0" brushRef="#br0">176 48 9216,'-4'-5'1323,"-1"0"1,0 0-1,-1 0 1,1 1-1,-1 0 1,-10-5-1,13 7-1103,0 1-1,0-1 0,0 1 0,-1 0 1,1 0-1,0 0 0,0 0 0,-1 1 1,1-1-1,-1 1 0,1 0 1,0 0-1,-1 0 0,1 1 0,-6 0 1,7 0-141,0 0 1,0 0 0,0 1-1,0-1 1,1 0 0,-1 0 0,1 1-1,-1-1 1,1 1 0,-1 0-1,-1 2 1,-11 21 329,7-11-283,1 0 0,1 1-1,1 0 1,0 0 0,1 0 0,0 1 0,2-1 0,-1 22-1,3 16 150,9 56 0,-9-96-218,0-7-31,3 32 214,16 71 0,-17-99-199,0 0-1,1 0 1,0 0-1,0 0 1,1-1-1,1 1 0,-1-1 1,1-1-1,1 1 1,0-1-1,14 13 1,-12-13 29,2-2 0,-1 0 1,1 0-1,0 0 0,0-2 1,0 1-1,1-2 0,-1 1 1,1-1-1,14 1 0,-3-1-13,1-1-1,-1-2 1,1 0-1,29-4 1,-30 1-31,-1-1 0,38-12 0,-51 13-480,-1 0-1,0-1 1,0 0 0,0 0 0,0-1-1,-1 0 1,0 0 0,0-1 0,11-11 0,-2-1-2425,-8 8-1013,1 0 0,16-15 0,2 9-1094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09.770"/>
    </inkml:context>
    <inkml:brush xml:id="br0">
      <inkml:brushProperty name="width" value="0.1" units="cm"/>
      <inkml:brushProperty name="height" value="0.1" units="cm"/>
      <inkml:brushProperty name="color" value="#E71224"/>
    </inkml:brush>
  </inkml:definitions>
  <inkml:trace contextRef="#ctx0" brushRef="#br0">244 334 5376,'-10'-8'1452,"-1"-1"0,-13-6-1,13 8-289,0 0-1,-10-10 1,-44-32 7029,65 49-8149,4 11 541,9 13-434,51 59 641,22 32-386,-52-59-44,52 117 0,-2 12-66,-80-177-313,-2-3 21,0-1-1,0 1 0,0-1 1,1 0-1,0 0 1,4 6-1,-6-10 0,-1 1-1,1-1 1,0 1 0,-1-1-1,1 1 1,-1-1-1,1 0 1,0 1 0,0-1-1,-1 0 1,1 0-1,0 1 1,0-1 0,-1 0-1,1 0 1,0 0-1,0 0 1,-1 0 0,2 0-1,-1 0-1,1-1 0,-1 1-1,0-1 1,1 0 0,-1 1-1,0-1 1,0 0 0,0 0-1,1 1 1,-1-1 0,0 0 0,0 0-1,0 0 1,0-2 0,5-4-12,-1 0 1,-1 0 0,0-1-1,0 1 1,0-1-1,-1 0 1,0 0 0,3-15-1,0-6 220,2-34-1,-7 48-118,1-21 55,-1 0-1,-2 0 1,-2-1 0,-1 1-1,-2 1 1,-2-1 0,-15-46-1,15 59-126,-1 0 1,-1 1-1,-1 0 0,-1 1 0,-1 0 1,0 1-1,-2 0 0,-22-23 0,16 22-129,1 2-1,-2 1 0,-1 0 0,0 2 0,-1 1 0,-50-24 1,66 35 63,-1 1 1,0 0 0,0 0 0,0 1 0,0 0 0,-1 1 0,1 0 0,-1 0-1,-9 1 1,14 0-157,0 1-1,1-1 0,-1 1 0,0 0 0,0 1 0,1-1 0,-1 1 1,1 0-1,-1 0 0,1 0 0,0 1 0,0 0 0,0-1 1,0 1-1,0 1 0,0-1 0,1 0 0,-6 8 0,8-10 13,0 0 0,1 0-1,-1 0 1,0 0 0,0 1-1,1-1 1,-1 0-1,0 0 1,1 1 0,0-1-1,-1 0 1,1 1 0,0-1-1,-1 0 1,1 1 0,0-1-1,0 1 1,0-1-1,0 0 1,0 1 0,1-1-1,-1 0 1,0 1 0,1-1-1,-1 0 1,1 1 0,-1-1-1,1 0 1,-1 0-1,1 1 1,0-1 0,0 0-1,0 0 1,0 0 0,1 1-1,18 11-3975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0.294"/>
    </inkml:context>
    <inkml:brush xml:id="br0">
      <inkml:brushProperty name="width" value="0.1" units="cm"/>
      <inkml:brushProperty name="height" value="0.1" units="cm"/>
      <inkml:brushProperty name="color" value="#E71224"/>
    </inkml:brush>
  </inkml:definitions>
  <inkml:trace contextRef="#ctx0" brushRef="#br0">137 72 9216,'-32'-22'5152,"-42"-23"-1,73 45-5049,0-1 0,0 0 0,-1 1 0,1-1 0,0 1 0,0-1 0,0 1 0,-1 0 0,1-1-1,0 1 1,-1 0 0,1 0 0,0 0 0,-3 0 0,4 0-70,-1 1 1,0-1-1,1 0 0,-1 1 1,1-1-1,0 0 0,-1 1 1,1-1-1,-1 0 0,1 1 1,-1-1-1,1 1 0,0-1 1,-1 0-1,1 1 0,0-1 1,0 1-1,-1-1 0,1 1 1,0 0-1,0-1 0,0 1 1,-1 0-1,1 4 11,0 0 1,-1-1-1,2 1 0,-1 0 1,1 0-1,0 5 0,3 11-24,0 1 0,1-1-1,2 0 1,0 0 0,1-1-1,1 0 1,0 0 0,2-1-1,16 23 1,-22-37-18,0 1 1,0-1-1,1 0 1,-1 0-1,1 0 1,0-1-1,1 0 1,-1 0-1,1-1 1,0 0-1,0 0 1,0 0-1,0-1 1,12 3-1,-15-5 55,0 1-1,1 0 1,-1-1-1,0 0 1,1 0-1,-1-1 1,0 1-1,1-1 1,-1 0-1,0 0 1,0 0-1,1 0 0,-1-1 1,0 0-1,0 0 1,-1 0-1,1 0 1,0-1-1,-1 1 1,1-1-1,-1 0 1,0 0-1,0 0 1,0 0-1,0-1 0,3-5 1,-3 3-22,1-1-1,-1 0 1,-1-1 0,1 1 0,-1 0-1,0-1 1,-1 1 0,0-1-1,0 1 1,-1-1 0,0 0 0,0 1-1,0-1 1,-1 0 0,-1 1 0,1-1-1,-1 1 1,0-1 0,-1 1-1,0 0 1,0 0 0,0 0 0,-1 0-1,0 1 1,0 0 0,-1-1-1,0 1 1,0 1 0,0-1 0,-1 1-1,0 0 1,0 0 0,-12-7 0,1 2-495,-30-16-1138,43 24 971,-1 0-1,0 0 1,0 1-1,0-1 1,0 1-1,0 0 0,-8 0 1,5 2-2076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0.960"/>
    </inkml:context>
    <inkml:brush xml:id="br0">
      <inkml:brushProperty name="width" value="0.1" units="cm"/>
      <inkml:brushProperty name="height" value="0.1" units="cm"/>
      <inkml:brushProperty name="color" value="#E71224"/>
    </inkml:brush>
  </inkml:definitions>
  <inkml:trace contextRef="#ctx0" brushRef="#br0">28 67 9344,'-14'-20'9387,"0"5"-6257,17 25 330,5 20-3656,2 7 292,2 0 0,2-1 0,2 0 0,19 34 0,-32-66-89,0 0 1,-1 0-1,1 0 1,1 0 0,-1-1-1,6 5 1,-9-8-4,0 1 1,1-1 0,-1 0-1,1 1 1,-1-1-1,1 0 1,-1 0 0,1 0-1,-1 1 1,1-1-1,-1 0 1,1 0-1,-1 0 1,1 0 0,-1 0-1,1 0 1,-1 0-1,1 0 1,-1 0-1,1 0 1,-1 0 0,1 0-1,-1 0 1,1-1-1,-1 1 1,1 0-1,-1 0 1,1-1 0,-1 1-1,0 0 1,1 0-1,-1-1 1,1 1 0,-1 0-1,0-1 1,1 1-1,-1-1 1,0 1-1,1 0 1,-1-1 0,0 1-1,0-1 1,0 1-1,1-1 1,-1 1-1,0-1 1,0 0 0,8-29 376,-8 25-305,3-14 15,-1-1-1,-2-33 0,0 26-73,0 27-17,0-1 0,0 1 0,0-1 0,0 1 0,0 0 0,0-1 0,0 1 0,1-1 0,-1 1 0,0-1 0,0 1 0,0-1 0,1 1 0,-1 0 0,0-1 0,0 1 0,1 0 0,-1-1 0,0 1 0,1 0 0,-1-1 0,1 1 0,-1 0 0,0-1 0,1 1 0,-1 0 0,1 0 0,-1 0 0,1 0 0,-1-1 0,0 1 0,1 0 0,-1 0 0,1 0 0,-1 0 0,1 0 0,-1 0 0,1 0 0,-1 0 0,1 0 0,-1 0 0,1 1 0,26 6 0,-15-4 0,5 1-65,32 2 0,-45-6 57,0 1 0,0-1 1,0 0-1,0-1 0,0 1 1,0-1-1,0 1 0,0-1 1,0 0-1,-1-1 0,1 1 1,0-1-1,-1 0 1,6-3-1,-7 4 19,-1 0 1,0-1 0,0 1-1,0-1 1,0 1 0,0-1-1,0 1 1,0-1-1,0 0 1,-1 1 0,1-1-1,-1 0 1,1 1-1,-1-1 1,0 0 0,1 0-1,-1 0 1,0 1-1,0-1 1,0 0 0,-1 0-1,1 0 1,0 1-1,-1-1 1,1 0 0,-1 0-1,1 1 1,-1-1 0,0 0-1,0 1 1,0-1-1,-1-1 1,-3-5 30,-1-1 0,0 1-1,-1 0 1,-9-8 0,-16-9-301,2 2-2778,43 27-2766,24 12-426,-7-5 2267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1.359"/>
    </inkml:context>
    <inkml:brush xml:id="br0">
      <inkml:brushProperty name="width" value="0.1" units="cm"/>
      <inkml:brushProperty name="height" value="0.1" units="cm"/>
      <inkml:brushProperty name="color" value="#E71224"/>
    </inkml:brush>
  </inkml:definitions>
  <inkml:trace contextRef="#ctx0" brushRef="#br0">129 370 11136,'-5'0'7341,"3"-1"-6768,1 1 1,-1-1-1,1 0 1,0 1-1,-1-1 1,1 1-1,-4-1 1,-2-1 563,3 0-931,0 0-1,1 0 1,-1-1 0,1 1-1,0-1 1,0 1-1,0-1 1,0 0 0,0 0-1,1 0 1,-5-7 0,-1-4-169,-11-25-1,16 30 58,-3-3-84,2 1 0,-1-2 1,1 1-1,1 0 0,0-1 1,1 1-1,1-1 0,0 0 1,0 0-1,1 1 0,1-1 1,0 0-1,1 0 0,0 1 0,6-17 1,-8 26-10,2-1 0,-1 1 0,0 0 1,1 0-1,-1 0 0,1 1 0,0-1 0,0 0 1,0 1-1,0-1 0,1 1 0,4-4 0,-5 5 6,-1 0 1,1 0-1,0 0 0,0 1 0,0-1 1,0 1-1,0-1 0,0 1 0,0 0 0,0-1 1,0 1-1,0 0 0,0 1 0,0-1 0,0 0 1,0 0-1,0 1 0,0-1 0,0 1 1,0 0-1,0 0 0,3 1 0,5 4 49,0 0 0,0 1 0,-1 0 0,1 0 0,13 16 0,37 47-136,-40-42-1483,30 53 0,-10-5-4789,-30-56 3820,4 8-2465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5.234"/>
    </inkml:context>
    <inkml:brush xml:id="br0">
      <inkml:brushProperty name="width" value="0.1" units="cm"/>
      <inkml:brushProperty name="height" value="0.1" units="cm"/>
      <inkml:brushProperty name="color" value="#E71224"/>
    </inkml:brush>
  </inkml:definitions>
  <inkml:trace contextRef="#ctx0" brushRef="#br0">8 10 7552,'-8'-10'8977,"12"16"-7645,20 33-537,-2 1 1,21 50-1,-9-18-552,13 31 15,-4 1 0,33 120-1,-65-191-117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5.766"/>
    </inkml:context>
    <inkml:brush xml:id="br0">
      <inkml:brushProperty name="width" value="0.1" units="cm"/>
      <inkml:brushProperty name="height" value="0.1" units="cm"/>
      <inkml:brushProperty name="color" value="#E71224"/>
    </inkml:brush>
  </inkml:definitions>
  <inkml:trace contextRef="#ctx0" brushRef="#br0">24 275 7296,'-6'-4'2498,"5"4"-2322,0 0 0,0-1 0,0 1 1,0-1-1,0 0 0,0 1 0,0-1 0,1 0 0,-1 1 0,0-1 0,0 0 0,0 0 0,1 0 0,-1 0 0,1 0 0,-1 0 1,0 0-1,1 0 0,0 0 0,-1 0 0,1 0 0,-1 0 0,1 0 0,0 0 0,0 0 0,0 0 0,0-1 0,0 1 0,0 0 1,0 0-1,0 0 0,0 0 0,1-2 0,1-3-70,1-1 1,0 1 0,0 0-1,0 0 1,1 0-1,0 1 1,0-1 0,1 1-1,8-9 1,5-6-21,52-58 157,-60 68-201,0 1 0,1 0 0,0 0 1,1 2-1,19-12 0,-27 17 10,1 1 1,0-1 0,-1 1-1,1-1 1,0 1-1,0 1 1,0-1-1,0 1 1,0 0 0,0 0-1,-1 0 1,1 1-1,8 1 1,-6 0 108,-1 0 0,1 1 0,-1-1 0,1 2 0,-1-1 0,0 0 1,0 1-1,-1 0 0,7 6 0,-6-5-7,0 1-1,0 0 1,-1 1 0,0-1-1,0 1 1,0 0 0,-1 0-1,0 1 1,0-1 0,-1 1-1,0 0 1,0 0 0,-1 0 0,0 0-1,-1 0 1,2 13 0,-4-9-97,0 1 1,-1-1 0,0 1 0,-5 16-1,-21 50-134,10-31-262,-25 78-1843,43-125 1844,-5 21-230,7-12-1395,24-11-9162,-6-6 7312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6.606"/>
    </inkml:context>
    <inkml:brush xml:id="br0">
      <inkml:brushProperty name="width" value="0.1" units="cm"/>
      <inkml:brushProperty name="height" value="0.1" units="cm"/>
      <inkml:brushProperty name="color" value="#E71224"/>
    </inkml:brush>
  </inkml:definitions>
  <inkml:trace contextRef="#ctx0" brushRef="#br0">76 44 7168,'-6'-7'5999,"5"7"-5768,-14-2 2332,12 2-2351,1 0 1,-1 0-1,0 0 1,1 0-1,-1 1 0,0-1 1,1 1-1,-1 0 0,-4 1 1,5 0-142,1-1 0,-1 1 0,0 0 0,1 0 0,-1 0 0,1 0 0,0 0 0,0 0 0,-1 1 0,1-1 0,1 0 0,-1 0 0,0 1 0,1-1 0,-1 1 0,0 2 0,0 8 91,0 24-1,1-29-97,1 44 164,3 0 0,2-1 0,3 0 0,1 0-1,3-1 1,28 73 0,-36-111-185,0 0-1,1 0 1,0-1-1,11 16 1,-12-22-45,0 1 0,0-1-1,0 0 1,0 0 0,1 0 0,0-1 0,0 0 0,0 0 0,11 5 0,-5-4 58,1-1 1,0 0-1,1 0 0,-1-1 1,1-1-1,-1-1 0,1 0 1,26-1-1,-23-1 75,0-1 0,0-1 0,0-1 0,-1 0 0,0-1 0,29-13 0,-38 15-27,0-1 1,-1 0-1,1 0 1,-1-1-1,0 1 1,-1-1-1,1 0 1,-1-1 0,0 0-1,0 0 1,5-8-1,-5 4 5,0 1 0,-1-1 1,0 0-1,-1 0 0,0 0 0,0 0 1,1-18-1,-1 7-21,-1-1 0,-2 0 0,0 0 1,-5-36-1,2 43-67,0 1 1,-1-1-1,-1 1 1,0 1-1,0-1 1,-2 1 0,1-1-1,-10-11 1,-3 0-44,-2 1 1,0 1 0,-2 1-1,0 1 1,-32-22 0,39 31-132,-1 0 1,-1 2 0,-25-13-1,35 20 11,-1-1 0,0 1-1,1 1 1,-1-1 0,0 2 0,-1-1-1,1 1 1,0 1 0,-16 0 0,-1 8-1188,15-1-314,11-6 1529,0-1 0,0 0 0,0 1 0,-1-1 0,1 0 0,0 1 0,0-1 0,0 0 1,0 1-1,0-1 0,0 0 0,0 1 0,0-1 0,0 0 0,0 1 0,0-1 0,0 0 0,0 1 0,0-1 1,0 1-1,0-1 0,0 0 0,0 0 0,1 1 0,-1-1 0,0 0 0,0 1 0,0-1 0,1 1 0,0 0-302,1 0 0,-1 0-1,1 0 1,0-1 0,-1 1-1,1 0 1,0-1 0,-1 1-1,1-1 1,0 1 0,0-1-1,-1 0 1,1 0 0,3 0-1,-1 0-196,28 1-3183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7.069"/>
    </inkml:context>
    <inkml:brush xml:id="br0">
      <inkml:brushProperty name="width" value="0.1" units="cm"/>
      <inkml:brushProperty name="height" value="0.1" units="cm"/>
      <inkml:brushProperty name="color" value="#E71224"/>
    </inkml:brush>
  </inkml:definitions>
  <inkml:trace contextRef="#ctx0" brushRef="#br0">10 57 8704,'-9'10'10362,"9"-9"-10181,2-1-10,1 1 0,-1-1-1,0 1 1,0-1-1,0 0 1,1 0 0,-1 0-1,0 0 1,4-1-1,0 1 130,5 0 8,1-1 1,15-4 0,12-1-30,179-18 574,-145 14-730,63-11 362,-135 21-658,1 0 0,-1-1-1,1 1 1,-1 0-1,1 0 1,-1 0 0,1 0-1,-1 0 1,1 0 0,-1 0-1,1 0 1,-1 1-1,1-1 1,-1 1 0,0-1-1,2 1 1,-1 1-413,4 4-2344,-5-4 2344,0-1 0,-1 1 0,1 0 0,0-1 0,0 1 0,0 2 0,3 8-3680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7.357"/>
    </inkml:context>
    <inkml:brush xml:id="br0">
      <inkml:brushProperty name="width" value="0.1" units="cm"/>
      <inkml:brushProperty name="height" value="0.1" units="cm"/>
      <inkml:brushProperty name="color" value="#E71224"/>
    </inkml:brush>
  </inkml:definitions>
  <inkml:trace contextRef="#ctx0" brushRef="#br0">1 7 8576,'17'-5'4337,"-13"5"-3954,-1-1 0,1 1 1,0 0-1,-1 0 0,1 0 0,0 0 1,-1 1-1,7 1 0,-1 0-88,-1 1-1,0 0 1,1 0-1,-2 1 1,1 0 0,0 1-1,-1-1 1,1 1-1,-1 1 1,-1-1-1,1 1 1,7 10-1,3 5 205,-1 2 0,22 38 0,-12-17 52,-18-31-433,69 122 548,-68-116-614,-1 0-1,0 1 1,-2 0-1,0 0 1,4 29 0,-8-15-567,-1 0 1,-2 0 0,-1 0-1,-7 34 1,3-15-3709,5-37-475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7.454"/>
    </inkml:context>
    <inkml:brush xml:id="br0">
      <inkml:brushProperty name="width" value="0.1" units="cm"/>
      <inkml:brushProperty name="height" value="0.1" units="cm"/>
      <inkml:brushProperty name="color" value="#E71224"/>
    </inkml:brush>
  </inkml:definitions>
  <inkml:trace contextRef="#ctx0" brushRef="#br0">4 1 9984,'-4'1'9909,"10"8"-9678,-1 0 1,2-1 0,-1 0-1,9 8 1,13 18-25,-8-4-87,-2 1-1,0 1 1,14 38 0,31 105-679,-54-147-88,0-5-2395,9 45 1,-17-55-1007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17.808"/>
    </inkml:context>
    <inkml:brush xml:id="br0">
      <inkml:brushProperty name="width" value="0.1" units="cm"/>
      <inkml:brushProperty name="height" value="0.1" units="cm"/>
      <inkml:brushProperty name="color" value="#E71224"/>
    </inkml:brush>
  </inkml:definitions>
  <inkml:trace contextRef="#ctx0" brushRef="#br0">1 171 10496,'4'4'680,"1"-1"1,-1-1-1,1 1 1,0-1-1,0 1 1,0-2-1,0 1 1,1 0-1,-1-1 1,0 0-1,1 0 1,5 0 0,9-1 530,37-3 1,-53 3-1075,16-2 310,-1-2 0,1 0-1,35-13 1,55-29 471,-4 1-599,52-1-2186,-50 24-4138,-63 14 886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5.427"/>
    </inkml:context>
    <inkml:brush xml:id="br0">
      <inkml:brushProperty name="width" value="0.1" units="cm"/>
      <inkml:brushProperty name="height" value="0.1" units="cm"/>
      <inkml:brushProperty name="color" value="#E71224"/>
    </inkml:brush>
  </inkml:definitions>
  <inkml:trace contextRef="#ctx0" brushRef="#br0">72 84 8320,'0'-12'2038,"-1"0"1,-1 0 0,-3-15-1,4 19-1274,1 7-638,0 0 1,0 0-1,0 1 1,0-1-1,-1 0 1,1 0-1,0 1 1,0-1-1,0 0 1,-1 0-1,1 1 1,0-1-1,-1 0 1,0 0-1,0 1-3,0 1 0,1-1-1,-1 1 1,0 0 0,0-1-1,0 1 1,1 0 0,-1 0-1,0 0 1,0 1 0,-5 9 5,0 0 1,2 1 0,-1-1 0,1 1-1,1 0 1,-3 17 0,5-24-97,-5 27 74,2 0 0,1 0 1,1 43-1,18 96-238,-9-121 124,3-1-1,2 0 1,2-1-1,40 89 1,-49-129 11,0 1 0,0-2 1,1 1-1,-1 0 0,2-1 1,-1 0-1,1-1 0,0 1 1,1-1-1,13 8 0,-16-11-198,1 1 0,-1-2 0,1 1 0,0-1 0,-1 1 0,1-1 0,0-1 0,1 1-1,-1-1 1,0-1 0,0 1 0,0-1 0,1 0 0,-1 0 0,0-1 0,12-2 0,-14 2-263,-1 0 0,0 0 1,1-1-1,-1 0 0,0 0 1,0 1-1,0-2 0,0 1 1,-1 0-1,5-4 0,13-17-3680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6.008"/>
    </inkml:context>
    <inkml:brush xml:id="br0">
      <inkml:brushProperty name="width" value="0.1" units="cm"/>
      <inkml:brushProperty name="height" value="0.1" units="cm"/>
      <inkml:brushProperty name="color" value="#E71224"/>
    </inkml:brush>
  </inkml:definitions>
  <inkml:trace contextRef="#ctx0" brushRef="#br0">75 93 9216,'-2'0'279,"1"-1"-1,0 1 1,-1 0 0,1 0 0,0 0 0,-1 0 0,1 0 0,0 0-1,-1 0 1,1 0 0,0 0 0,0 0 0,-1 1 0,1-1 0,0 1-1,0-1 1,-1 1 0,1-1 0,0 1 0,0 0 0,0 0 0,0-1-1,0 1 1,0 0 0,0 0 0,-1 1 0,-2 2-155,1 0 1,-1 0-1,1 0 0,0 0 1,1 1-1,-4 5 0,3-1-32,0 1 0,0-1-1,1 1 1,0 0-1,1-1 1,0 1-1,1 0 1,0 0-1,0 0 1,2 11-1,3 7 29,0-1-1,12 36 1,-10-45-77,0-1 0,1 0 0,1-1 0,0 1 0,1-2 0,1 1 0,0-2 0,1 1 0,1-2 0,0 1 0,1-2 0,0 0 0,1-1 0,19 12 0,-27-19 78,0 0 0,0 0 0,0-1 0,1 0 0,-1-1 0,1 0 0,-1 0 0,1 0 0,0-1 0,12 1 0,-16-2-11,0 0 0,0 0 1,0-1-1,0 1 0,0-1 0,1 0 0,-2 0 0,1-1 1,0 1-1,0-1 0,0 1 0,-1-1 0,1 0 0,-1-1 0,1 1 1,-1-1-1,0 1 0,0-1 0,0 0 0,0 0 0,4-7 1,-2 1 48,0-1 1,0 0-1,-1 0 1,-1 0-1,0 0 0,0-1 1,-1 1-1,2-16 1,-2-7 122,-2-47 1,-1 55-243,-1 0 0,-1 0 1,-1 1-1,-2-1 1,0 1-1,-16-41 0,17 55-76,0-1 0,0 1 0,-1 0 0,-1 1 0,1 0 0,-1 0 0,-1 0 0,0 1 0,0 0-1,-1 0 1,0 1 0,0 0 0,0 0 0,-1 1 0,0 1 0,-20-9 0,24 12-72,3 0-42,-1 1-1,1 0 1,0 0-1,0 0 1,0 0-1,-1 0 1,1 1-1,-1 0 1,1-1-1,0 1 1,-1 0-1,-3 1 1,7 0 9,0-1 1,0 1-1,0-1 0,0 0 0,0 1 1,0-1-1,0 1 0,0-1 1,0 1-1,1-1 0,-1 1 1,0-1-1,0 0 0,1 1 1,-1-1-1,0 0 0,0 1 0,1-1 1,-1 0-1,1 1 0,31 20-4226,-7-7-97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6.376"/>
    </inkml:context>
    <inkml:brush xml:id="br0">
      <inkml:brushProperty name="width" value="0.1" units="cm"/>
      <inkml:brushProperty name="height" value="0.1" units="cm"/>
      <inkml:brushProperty name="color" value="#E71224"/>
    </inkml:brush>
  </inkml:definitions>
  <inkml:trace contextRef="#ctx0" brushRef="#br0">1 0 10496,'16'36'7358,"1"25"-4456,-10-35-2427,-1 6-233,4 39 0,-3-21-112,-5-24-640,0 36 1,0-49-419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6.947"/>
    </inkml:context>
    <inkml:brush xml:id="br0">
      <inkml:brushProperty name="width" value="0.1" units="cm"/>
      <inkml:brushProperty name="height" value="0.1" units="cm"/>
      <inkml:brushProperty name="color" value="#E71224"/>
    </inkml:brush>
  </inkml:definitions>
  <inkml:trace contextRef="#ctx0" brushRef="#br0">95 88 9728,'-1'-2'460,"0"0"1,0 0-1,0 0 0,-1 0 1,1 0-1,-1 0 1,1 1-1,-1-1 1,0 0-1,0 1 0,-3-3 1,-10-7 1979,14 9-2185,-1 0 0,0 1 1,1-1-1,-1 1 0,0 0 1,0 0-1,-3-2 1,4 3-207,0 0 1,1 0 0,-1 0-1,0 0 1,0 0 0,1 0-1,-1 0 1,0 0 0,0 0-1,1 0 1,-1 0 0,0 0-1,0 1 1,1-1 0,-1 0-1,0 1 1,1-1 0,-1 0-1,0 1 1,1-1 0,-1 1-1,0-1 1,1 1 0,-1-1-1,1 1 1,-1 1 0,-2 1-13,0 1 0,1 0 1,0 1-1,0-1 0,0 0 1,0 1-1,1-1 1,0 1-1,0-1 0,0 1 1,0 9-1,0 7-32,1 26-1,1-45-3,0 28 27,1 0-1,2 0 1,1-1-1,1 0 0,14 37 1,-16-54-25,1 0 1,1-1 0,-1 0 0,2 0-1,0-1 1,0 0 0,1 0 0,0 0-1,0-1 1,1-1 0,0 1-1,1-1 1,0-1 0,0 0 0,16 9-1,-12-10 42,1 0 0,-1 0-1,1-1 1,0-1-1,25 4 1,-31-7 83,0 0 1,0-1-1,0 0 0,0 0 1,0-1-1,0 0 0,0-1 1,-1 0-1,1 0 1,0-1-1,7-3 0,-11 4-18,-1-1-1,0 1 0,0-1 0,0 0 0,-1 0 1,1 0-1,-1 0 0,0-1 0,1 1 1,-2-1-1,4-4 0,-2 1 5,-1 1 0,1-2 0,-1 1 0,-1 0 0,1 0 0,1-9-1,-1-6 70,0 0-1,-2-1 0,-1-36 1,0 46-161,-1 1 1,-1-1 0,1 1-1,-2-1 1,0 1 0,0 0-1,-1 0 1,-1 0 0,0 1-1,0 0 1,-1-1 0,-1 2-1,0-1 1,0 1 0,-15-15-1,8 12-136,-2 0-1,0 1 1,0 1-1,-1 0 1,0 2-1,-25-12 0,-5 3-1868,-63-17 0,90 30 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7.348"/>
    </inkml:context>
    <inkml:brush xml:id="br0">
      <inkml:brushProperty name="width" value="0.1" units="cm"/>
      <inkml:brushProperty name="height" value="0.1" units="cm"/>
      <inkml:brushProperty name="color" value="#E71224"/>
    </inkml:brush>
  </inkml:definitions>
  <inkml:trace contextRef="#ctx0" brushRef="#br0">26 25 8064,'-25'-24'5712,"42"36"-2150,180 163 2945,-182-160-6382,0 0 0,-1 1-1,-1 1 1,0 0 0,-2 1 0,0 0 0,0 1 0,-2 0 0,0 1 0,-2 0 0,0 0 0,-1 0 0,-1 1 0,-1 0 0,-1 0 0,-1 0 0,0 1 0,-2-1 0,0 0 0,-7 40 0,-7-4-703,-38 95 0,-1 6-6597,47-129-398,6-27 7008,0 0 0,0-1 1,0 1-1,1-1 0,-1 1 0,1-1 0,-1 1 0,1-1 1,0 1-1,1 1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9.537"/>
    </inkml:context>
    <inkml:brush xml:id="br0">
      <inkml:brushProperty name="width" value="0.1" units="cm"/>
      <inkml:brushProperty name="height" value="0.1" units="cm"/>
      <inkml:brushProperty name="color" value="#E71224"/>
    </inkml:brush>
  </inkml:definitions>
  <inkml:trace contextRef="#ctx0" brushRef="#br0">46 138 5760,'0'-9'1199,"1"6"-948,-1 1 1,0 0-1,0-1 0,0 1 0,0-1 0,0 1 0,-1 0 0,1-1 0,-1 1 0,1 0 0,-1-1 1,-1-3-1,-1 2 279,0 0 1,1-1 0,0 1 0,-3-9-1,3 8-257,1 1-1,-1 0 0,0-1 1,-1 1-1,-3-6 1,5 8-51,0 1 0,-1-1 0,2 0 0,-1 1 0,0-1 0,0 0 0,0 1 0,1-1 0,-1 0-1,1 0 1,0 0 0,-1 0 0,1 0 0,0 0 0,0-3 742,5 14 540,2 5-1171,-2-1 1,0 1-1,0 1 1,-1-1-1,-1 0 0,2 19 1,1 1-151,24 118 102,65 189 1,7-55-601,-101-285 265,10 32-1507,-8-12-2681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29.984"/>
    </inkml:context>
    <inkml:brush xml:id="br0">
      <inkml:brushProperty name="width" value="0.1" units="cm"/>
      <inkml:brushProperty name="height" value="0.1" units="cm"/>
      <inkml:brushProperty name="color" value="#E71224"/>
    </inkml:brush>
  </inkml:definitions>
  <inkml:trace contextRef="#ctx0" brushRef="#br0">0 68 10368,'2'2'10455,"1"-1"-9988,338-8 3880,20-17-2918,-128 7-803,-122 10-335,91 3-689,-136 5-5625,-51-3 2039,2-8-2586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1.371"/>
    </inkml:context>
    <inkml:brush xml:id="br0">
      <inkml:brushProperty name="width" value="0.1" units="cm"/>
      <inkml:brushProperty name="height" value="0.1" units="cm"/>
      <inkml:brushProperty name="color" value="#E71224"/>
    </inkml:brush>
  </inkml:definitions>
  <inkml:trace contextRef="#ctx0" brushRef="#br0">380 29 8064,'-10'-3'8917,"-7"-2"-6247,-24-8-1458,28 10-952,0 1 1,-1 1-1,1 0 0,-1 1 0,1 0 0,-1 1 0,1 1 0,-20 4 1,25-4-247,0 0 0,1 1 0,-1 0 0,1 1 0,-1-1 0,1 1 0,0 1 0,1-1 0,-1 1 0,1 1 0,0-1 0,0 1 0,0 0 0,1 0 0,-6 9 0,3 0-20,0 0 1,1 0-1,1 0 1,0 1 0,1 0-1,1 0 1,-4 28-1,4-3-56,1 0 0,4 41 0,0-50 58,1-1 0,2 0 0,1 0 0,1 0 0,2 0 0,1-1 0,23 52 0,-28-73 22,1-1 0,0 1 0,1-1 0,0 0 0,0-1 0,0 0 0,1 0 0,0 0 0,1-1-1,-1 0 1,1 0 0,0 0 0,1-1 0,-1-1 0,1 0 0,0 0 0,0 0 0,1-1 0,-1-1 0,0 1 0,1-1 0,0-1-1,-1 0 1,20-1 0,-6-1 153,1-1 0,-1-1-1,0-1 1,0-1 0,0-1-1,35-14 1,126-70-80,-97 45-838,47-16-8053,-99 46 4166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8.416"/>
    </inkml:context>
    <inkml:brush xml:id="br0">
      <inkml:brushProperty name="width" value="0.1" units="cm"/>
      <inkml:brushProperty name="height" value="0.1" units="cm"/>
      <inkml:brushProperty name="color" value="#E71224"/>
    </inkml:brush>
  </inkml:definitions>
  <inkml:trace contextRef="#ctx0" brushRef="#br0">1 23 9344,'10'0'8832,"41"0"-8193,-36 0-545,18 0 113,34-4-1,7-1-201,18-4 6,-82 8-301,-1-1 1,1 1-1,0 1 0,0 0 0,14 1 0,-23 0-56,0-1 0,1 0 0,-1 1-1,0-1 1,0 1 0,0 0 0,0 0-1,1-1 1,0 2 0,2 1-1183,8 4-2439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1.941"/>
    </inkml:context>
    <inkml:brush xml:id="br0">
      <inkml:brushProperty name="width" value="0.1" units="cm"/>
      <inkml:brushProperty name="height" value="0.1" units="cm"/>
      <inkml:brushProperty name="color" value="#E71224"/>
    </inkml:brush>
  </inkml:definitions>
  <inkml:trace contextRef="#ctx0" brushRef="#br0">290 92 7808,'-12'-18'6815,"1"4"-5689,8 9-872,-1 0 0,1 1 1,-1 0-1,0 0 0,-1 0 0,1 0 1,-1 1-1,1-1 0,-1 1 0,0 0 1,0 1-1,0-1 0,-1 1 0,1 0 1,-1 0-1,1 1 0,-1 0 0,1 0 1,-11-1-1,7 2-56,0 0 0,1 0 0,-1 1 0,0 0 0,1 1 0,-1 0 0,1 0 0,0 1 0,-1 0-1,1 0 1,1 1 0,-14 8 0,18-10-182,0 1-1,0-1 0,0 1 0,0 0 1,1 0-1,-1 1 0,1-1 1,-1 0-1,1 1 0,0-1 1,1 1-1,-1 0 0,1 0 1,-1 0-1,1-1 0,0 1 0,0 0 1,0 8-1,0 4-21,1 1 1,1 0-1,3 20 0,-3-28 21,4 23-17,1 0 0,2-1 0,1 1-1,1-2 1,1 0 0,2 0 0,1-1 0,1 0 0,2-2 0,1 1-1,1-2 1,1-1 0,1 0 0,41 36 0,-54-55 24,0-1 1,0 1-1,0-1 1,1-1 0,-1 1-1,1-2 1,0 1-1,0-1 1,1 0-1,-1-1 1,1 0-1,18 1 1,-2-3 7,1-1 1,-1-1 0,39-9 0,-44 7-141,1-2 1,-1 0-1,0-1 0,-1-1 1,38-21-1,-37 16-652,-1-1-1,0 0 1,-1-2 0,-1 0-1,18-21 1,-23 24-140,51-55-4702,-23 35 1396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2.520"/>
    </inkml:context>
    <inkml:brush xml:id="br0">
      <inkml:brushProperty name="width" value="0.1" units="cm"/>
      <inkml:brushProperty name="height" value="0.1" units="cm"/>
      <inkml:brushProperty name="color" value="#E71224"/>
    </inkml:brush>
  </inkml:definitions>
  <inkml:trace contextRef="#ctx0" brushRef="#br0">37 384 8704,'-36'-36'9221,"37"41"-8048,5 13-633,1-1 1,11 20-1,-13-26-369,16 28 119,2-1 0,1-1 0,2-2 0,1 0 0,2-2 0,1-1 0,60 49 0,-68-63-182,42 24 0,-56-37-57,1-1 0,0 0 1,0 0-1,0-1 0,0 0 0,1 0 1,0-1-1,14 1 0,-19-3 7,-1 0 0,1 0 0,0-1 0,-1 0 0,1 0 0,-1 0 0,1 0 0,-1-1 0,1 0 0,-1 0 0,0 0 0,0 0 0,0-1 0,0 1 0,0-1-1,0 0 1,-1 0 0,0-1 0,1 1 0,-1-1 0,-1 0 0,1 1 0,3-8 0,1-1 108,0-2-1,-2 1 1,1-1-1,-2 1 1,0-1-1,4-21 1,-5 9-81,0 0 0,-2 1 1,0-1-1,-2 0 0,-1 0 1,-1 0-1,-2 1 0,0 0 1,-1 0-1,-20-48 0,9 35-333,-2 0 0,-2 2 0,-1 0 0,-1 1 0,-56-61 0,62 77-176,-13-14-197,14 10-2579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2.921"/>
    </inkml:context>
    <inkml:brush xml:id="br0">
      <inkml:brushProperty name="width" value="0.1" units="cm"/>
      <inkml:brushProperty name="height" value="0.1" units="cm"/>
      <inkml:brushProperty name="color" value="#E71224"/>
    </inkml:brush>
  </inkml:definitions>
  <inkml:trace contextRef="#ctx0" brushRef="#br0">27 1 9344,'-27'0'9695,"28"7"-7860,0-5-1770,-1 0 0,1 0-1,0-1 1,0 1 0,0-1 0,0 1 0,0 0 0,3 1-1,3 6 84,10 19 120,-1 0-1,-1 2 1,11 32 0,-3-10-81,-13-30-168,101 214 369,-77-172-1135,66 93-1,-97-152 475,0 0 0,0-1 0,1 1 0,0-1 0,0 0 0,0 0 0,0-1 0,1 1 0,7 4 0,-11-8 177,0 1 0,-1-1 0,1 0 1,0 0-1,-1 1 0,1-1 0,0 0 0,-1 0 1,1 0-1,0 0 0,0 0 0,-1 0 0,1 0 0,0 0 1,0 0-1,-1 0 0,1 0 0,0-1 0,-1 1 1,1 0-1,0 0 0,-1-1 0,1 1 0,0 0 1,-1-1-1,1 1 0,-1-1 0,2 0 0,-1 0-139,0-1-1,-1 1 1,1 0-1,0-1 1,-1 1-1,1-1 0,0 1 1,-1 0-1,0-1 1,1 1-1,-1-3 1,1-15-3573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3.291"/>
    </inkml:context>
    <inkml:brush xml:id="br0">
      <inkml:brushProperty name="width" value="0.1" units="cm"/>
      <inkml:brushProperty name="height" value="0.1" units="cm"/>
      <inkml:brushProperty name="color" value="#E71224"/>
    </inkml:brush>
  </inkml:definitions>
  <inkml:trace contextRef="#ctx0" brushRef="#br0">240 333 9344,'19'87'6181,"-19"-84"-5981,1 0 1,0 0-1,0 0 0,1 0 1,-1 0-1,1 0 1,0 0-1,-1 0 0,1 0 1,0-1-1,3 3 1,-4-4-163,-1 0 1,1 0-1,0-1 0,0 1 1,0 0-1,-1-1 1,1 1-1,0-1 0,0 1 1,0-1-1,0 0 1,0 1-1,0-1 0,0 0 1,0 1-1,0-1 1,0 0-1,0 0 0,0 0 1,0 0-1,0 0 1,0 0-1,0 0 1,0-1-1,0 1 0,0 0 1,0 0-1,0-1 1,0 1-1,0-1 0,0 1 1,0-1-1,0 1 1,0-1-1,-1 1 0,1-1 1,0 0-1,0 0 1,0 0-1,4-5 215,-1 1 1,0-1-1,-1 0 0,1 0 0,-1-1 1,5-12-1,-2-1 471,5-23 0,-6 23-208,-2 0-1,0 0 1,-1-1-1,-1 0 1,-3-31-1,1 43-404,-1-1 0,0 0 0,0 1 0,-1 0 0,0-1-1,-1 1 1,0 0 0,0 1 0,-1-1 0,0 1 0,0 0 0,-1 0 0,-13-14 0,13 17-108,0 0 0,-1 1 0,0 0 0,1 0 1,-1 0-1,-1 1 0,1-1 0,0 2 0,-1-1 1,1 1-1,-1 0 0,0 1 0,-12-1 0,5 1-166,1 1 0,0 0-1,-1 1 1,1 1 0,0 0-1,-23 7 1,29-6-199,0 0 0,-1 1-1,-10 5 1,16-7-312,0 0-1,0 0 1,1 0-1,-1 0 0,0 1 1,1-1-1,-1 1 1,1 0-1,0-1 0,-4 7 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4.663"/>
    </inkml:context>
    <inkml:brush xml:id="br0">
      <inkml:brushProperty name="width" value="0.1" units="cm"/>
      <inkml:brushProperty name="height" value="0.1" units="cm"/>
      <inkml:brushProperty name="color" value="#E71224"/>
    </inkml:brush>
  </inkml:definitions>
  <inkml:trace contextRef="#ctx0" brushRef="#br0">8 3 9216,'-7'-3'6647,"7"4"-6495,0-1-73,0 1 0,0 0 0,0-1 0,0 1 0,0 0 0,0-1 0,0 1 0,1 0 0,-1-1 0,0 1 0,0 0 0,1-1 0,-1 1 0,1-1 0,0 2 0,56 70 1447,-29-25-1389,-1 2 0,31 80 0,3 9-154,86 123-388,-140-250 93,11 22-3200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5.126"/>
    </inkml:context>
    <inkml:brush xml:id="br0">
      <inkml:brushProperty name="width" value="0.1" units="cm"/>
      <inkml:brushProperty name="height" value="0.1" units="cm"/>
      <inkml:brushProperty name="color" value="#E71224"/>
    </inkml:brush>
  </inkml:definitions>
  <inkml:trace contextRef="#ctx0" brushRef="#br0">37 321 8320,'-1'-2'726,"-1"0"1,1 0-1,-1 0 1,0 0-1,0 0 1,-4-3-1,5 4-592,-1 0-1,1 0 0,-1 0 0,1 0 0,0 0 0,0-1 0,-1 1 1,1 0-1,0-1 0,0 1 0,0-1 0,1 1 0,-1-1 1,0 0-1,1 1 0,-1-1 0,0-2 0,0-4-65,1 0 0,-1 0 0,2-1 0,-1 1 0,1 0 0,0 0 0,1 0 0,0 0 0,0 0 0,0 0 0,5-8 0,-2 5-40,1 0 0,0 0 1,1 1-1,0 0 0,1 0 0,14-15 0,-11 16 64,-1 0 0,2 1-1,-1 0 1,1 1 0,0 0-1,1 1 1,0 1-1,0 0 1,0 0 0,0 1-1,1 1 1,0 0-1,-1 1 1,1 0 0,0 1-1,26 2 1,-34 0 2,0 0 0,0 0 1,0 0-1,0 1 0,0 0 1,-1 0-1,1 1 0,0 0 1,-1 0-1,0 0 0,0 0 1,0 1-1,0 0 0,0 0 0,-1 0 1,0 0-1,0 1 0,0 0 1,0 0-1,-1 0 0,0 0 1,0 1-1,0-1 0,4 12 1,-4-5-24,0-1 1,0 1-1,-1 0 1,0 0-1,-1 0 1,-1 0-1,0 0 1,0 0-1,-1 0 1,-1 0-1,-5 20 1,-1-8-219,-2-1 1,0-1-1,-1 1 1,-1-2-1,-18 26 1,5-10-826,23-33 720,0-1 0,0 1 1,0-1-1,1 1 0,-2 4 0,3-8 183,0 1-1,-1 0 0,1-1 1,0 1-1,0-1 0,0 1 1,0 0-1,0-1 0,0 1 1,0-1-1,0 1 0,0-1 1,1 1-1,-1 0 0,0-1 1,0 1-1,0-1 0,1 1 1,-1-1-1,0 1 0,1-1 1,-1 1-1,0-1 0,1 1 1,-1-1-1,1 1 0,-1-1 1,0 0-1,1 1 0,-1-1 1,1 0-1,-1 1 0,1-1 1,0 0-1,-1 0 0,1 1 1,-1-1-1,1 0 0,-1 0 1,1 0-1,0 0 0,0 0 1,38 1-3579,-14-1 256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6.382"/>
    </inkml:context>
    <inkml:brush xml:id="br0">
      <inkml:brushProperty name="width" value="0.1" units="cm"/>
      <inkml:brushProperty name="height" value="0.1" units="cm"/>
      <inkml:brushProperty name="color" value="#E71224"/>
    </inkml:brush>
  </inkml:definitions>
  <inkml:trace contextRef="#ctx0" brushRef="#br0">190 34 7808,'-3'-2'718,"0"1"1,0 0 0,0 0 0,0 1-1,0-1 1,-4 0 0,-37 2 2352,20 0-2262,-11-1 530,34 0-1136,-1 0-106,1 0 0,-1 0 0,0-1 1,0 1-1,1-1 0,-1 1 0,0-1 0,-2-1 0,4 1-77,0 1 0,0-1 0,0 1 1,-1-1-1,1 0 0,0 1 0,0-1 0,-1 1 0,1-1 0,0 1 0,-1-1 0,1 1 0,0-1 0,-1 1 0,1-1 0,-1 1 0,1-1 0,-1 1 0,1 0 0,-1-1 0,1 1 0,-1 0 0,1-1 0,-2 1 0,-1-2 205,3 2-172,-13-5 187,12 4-202,1-1-39,-9 1-95,5 1 381,1 0-1317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7.118"/>
    </inkml:context>
    <inkml:brush xml:id="br0">
      <inkml:brushProperty name="width" value="0.1" units="cm"/>
      <inkml:brushProperty name="height" value="0.1" units="cm"/>
      <inkml:brushProperty name="color" value="#E71224"/>
    </inkml:brush>
  </inkml:definitions>
  <inkml:trace contextRef="#ctx0" brushRef="#br0">265 301 8448,'-17'-11'2958,"-22"-9"0,-8-5-341,37 20-2233,0 1 0,0 0 0,-1 0 0,1 1 0,-1 0 0,-12-1 0,21 3-358,0 1 1,0 0 0,0 0-1,0 0 1,0 1 0,-1-1-1,1 0 1,0 1 0,0 0-1,0-1 1,0 1 0,0 0-1,0 0 1,0 0 0,0 0-1,1 0 1,-1 1 0,0-1-1,0 0 1,1 1 0,-1 0-1,1-1 1,0 1 0,-1 0 0,1-1-1,0 1 1,-1 3 0,-2 2-20,1 0 1,0 1-1,0-1 1,1 1 0,0-1-1,-2 11 1,2 5-24,0 1 0,2-1 0,0 1 0,6 41 0,1-30 37,0 0 0,19 48 1,-13-50 26,34 59 0,-36-75 21,0 0-1,1-1 1,1-1 0,1 0 0,0-1 0,1 0 0,0-1 0,1-1 0,0 0 0,1-1-1,26 12 1,-36-19 22,0-1-1,1 1 0,-1-1 0,1-1 0,0 0 1,0 0-1,0 0 0,0-1 0,1 0 1,7-1-1,-12 0-13,-1-1 0,1 1 0,-1-1 1,1 0-1,-1 0 0,1 0 0,-1 0 0,1 0 1,-1-1-1,0 0 0,0 0 0,0 0 0,0 0 1,0 0-1,0 0 0,-1-1 0,1 1 1,-1-1-1,1 0 0,-1 0 0,0 0 0,0 0 1,0 0-1,2-6 0,3-12 161,-1 1 0,-1-1 0,-1 0-1,0 0 1,0-26 0,-3 30-124,6-55 41,-4 0 0,-3 0-1,-15-118 1,12 168-166,-2 0 1,0 0-1,-2 0 0,0 0 1,-2 1-1,-16-32 1,19 43-39,-1 0 0,0 0 0,0 1 1,-1-1-1,0 2 0,-1-1 0,0 1 0,0 1 1,-1-1-1,0 2 0,0-1 0,-1 1 0,-21-8 1,22 10-82,0 1 1,0 1-1,0 0 1,-1 0-1,1 1 1,0 0-1,-1 1 1,-20 2-1,26-2-72,1 1-1,-1 0 0,0 0 0,1 0 0,-1 0 1,1 1-1,-1 0 0,1 0 0,0 0 0,0 1 1,0-1-1,0 1 0,0 0 0,0 0 1,1 0-1,-1 1 0,1-1 0,0 1 0,0 0 1,1 0-1,-5 6 0,7-7-23,-1-1 0,0 0 1,0 0-1,1 0 0,-1 1 0,1-1 1,0 0-1,0 1 0,0-1 0,0 0 0,0 1 1,0-1-1,0 0 0,1 0 0,-1 1 0,1-1 1,0 0-1,0 0 0,0 0 0,0 1 1,2 2-1,1 0-598,-1 0 1,1 0 0,1 0 0,-1-1-1,1 0 1,9 7 0,21 13-2825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7.631"/>
    </inkml:context>
    <inkml:brush xml:id="br0">
      <inkml:brushProperty name="width" value="0.1" units="cm"/>
      <inkml:brushProperty name="height" value="0.1" units="cm"/>
      <inkml:brushProperty name="color" value="#E71224"/>
    </inkml:brush>
  </inkml:definitions>
  <inkml:trace contextRef="#ctx0" brushRef="#br0">4 1 8832,'-4'13'6179,"5"-12"-5898,-1 0-139,1-1-1,0 1 1,-1-1-1,1 1 1,0-1-1,0 1 1,-1-1-1,1 0 1,0 1-1,0-1 1,0 0-1,0 0 1,-1 1-1,1-1 1,0 0-1,0 0 1,0 0-1,0 0 1,1-1-1,64 2 1621,113-5 103,-22 0-1450,-119 4-425,16 4 159,-53-4-243,0 0 0,0 1-1,0-1 1,1 0 0,-1 0 0,0 0-1,0 1 1,0-1 0,0 0 0,0 1-1,-1-1 1,1 1 0,0-1-1,0 1 1,0-1 0,1 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8.001"/>
    </inkml:context>
    <inkml:brush xml:id="br0">
      <inkml:brushProperty name="width" value="0.1" units="cm"/>
      <inkml:brushProperty name="height" value="0.1" units="cm"/>
      <inkml:brushProperty name="color" value="#E71224"/>
    </inkml:brush>
  </inkml:definitions>
  <inkml:trace contextRef="#ctx0" brushRef="#br0">9 1 10368,'-9'0'9194,"13"2"-9163,-1-1 0,0 1 0,0 0 0,0-1 0,0 1 0,0 1-1,0-1 1,3 4 0,7 5 64,-4-4-45,-1 1 0,0 0 0,0 0 0,0 1 0,-1 0 0,-1 0 0,9 15 0,31 75-23,-8 7 118,0 2-1943,-20-60-3919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8.813"/>
    </inkml:context>
    <inkml:brush xml:id="br0">
      <inkml:brushProperty name="width" value="0.1" units="cm"/>
      <inkml:brushProperty name="height" value="0.1" units="cm"/>
      <inkml:brushProperty name="color" value="#E71224"/>
    </inkml:brush>
  </inkml:definitions>
  <inkml:trace contextRef="#ctx0" brushRef="#br0">0 79 9600,'12'-2'3584,"-8"2"-2784,9-4 416,-9 4-32,4-3-353,0-1-95,0-3-352,4-1-96,1 1-160,2-4-160,5 4 0,0 1 32,5-2 64,-1 5-544,5-1-192,-2 0-895,2 4-289,3 0-2528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8.355"/>
    </inkml:context>
    <inkml:brush xml:id="br0">
      <inkml:brushProperty name="width" value="0.1" units="cm"/>
      <inkml:brushProperty name="height" value="0.1" units="cm"/>
      <inkml:brushProperty name="color" value="#E71224"/>
    </inkml:brush>
  </inkml:definitions>
  <inkml:trace contextRef="#ctx0" brushRef="#br0">1 143 10112,'15'-1'2458,"0"0"0,21-4 1,28-11 1157,-11 3-3104,152-21 136,-19 4-3850,-179 29 2428,0-1 1,1 0 0,-1 0 0,0-1-1,0 0 1,-1 0 0,1 0-1,6-5 1,8-8-3040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38.887"/>
    </inkml:context>
    <inkml:brush xml:id="br0">
      <inkml:brushProperty name="width" value="0.1" units="cm"/>
      <inkml:brushProperty name="height" value="0.1" units="cm"/>
      <inkml:brushProperty name="color" value="#E71224"/>
    </inkml:brush>
  </inkml:definitions>
  <inkml:trace contextRef="#ctx0" brushRef="#br0">32 0 9728,'-17'7'7525,"15"-5"-7107,1 0-128,0-1 1,0 1 0,-1 0 0,2 0 0,-1 0-1,0 0 1,0 0 0,0 4 0,-1 3-358,1 0 1,0 1 0,1 12-1,0-13 626,3 40-154,2 0 0,16 75 1,-13-89-305,2-1 0,2 0 0,1-1 0,1 0 0,2-1 1,1 0-1,23 30 0,-2-10-79,2-3-1,2-1 1,54 48 0,-74-75-73,1-2 0,27 17 1,-38-28-518,1-1 0,0 0 0,0-1 0,1 0 0,0-1 0,17 4 0,-4-6-1875,0-5-2095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3.906"/>
    </inkml:context>
    <inkml:brush xml:id="br0">
      <inkml:brushProperty name="width" value="0.1" units="cm"/>
      <inkml:brushProperty name="height" value="0.1" units="cm"/>
      <inkml:brushProperty name="color" value="#E71224"/>
    </inkml:brush>
  </inkml:definitions>
  <inkml:trace contextRef="#ctx0" brushRef="#br0">22 88 8960,'-21'12'12314,"21"-24"-11685,2 7-614,0 1 0,0 0 0,0 0 0,0 0 0,1 0 0,-1 0 0,1 0 0,0 1 0,0-1 0,1 1 1,-1 0-1,1 0 0,-1 0 0,1 0 0,8-3 0,-4 2 50,0 0 0,0 0 0,1 1 1,-1 0-1,1 1 0,0-1 1,11 0-1,-15 3 30,-1 0 0,1 0 0,0 0 0,-1 0 0,1 1 0,0 0 0,-1 0 0,1 0 0,-1 0 0,0 1 0,1 0 0,-1-1 0,5 4 0,-3-1-9,0 1 0,-1-1 1,1 1-1,-1 0 0,0 1 0,0-1 0,6 11 0,2 5 30,-1 1-1,-2 0 0,15 44 0,-24-64-110,81 290 475,-79-283-480,-2-2-20,2 1-1,-1-1 0,1 1 1,0-1-1,7 11 1,-9-16 14,0 0 0,0 0 1,0-1-1,1 1 0,-1-1 0,1 1 1,-1-1-1,1 1 0,-1-1 1,1 0-1,0 0 0,0 0 1,0 0-1,0 0 0,-1 0 1,1-1-1,0 1 0,0-1 0,0 1 1,1-1-1,-1 0 0,0 1 1,0-1-1,0 0 0,0-1 1,3 1-1,64-17-72,-14 3 231,-43 11-262,-1 1 1,23 0-1,-8 0-1208,3-1-4059,-26 3 4631,0 0-1,-1 0 1,1-1 0,0 1 0,-1-1-1,1 1 1,4-3 0,7-4-3319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4.308"/>
    </inkml:context>
    <inkml:brush xml:id="br0">
      <inkml:brushProperty name="width" value="0.1" units="cm"/>
      <inkml:brushProperty name="height" value="0.1" units="cm"/>
      <inkml:brushProperty name="color" value="#E71224"/>
    </inkml:brush>
  </inkml:definitions>
  <inkml:trace contextRef="#ctx0" brushRef="#br0">1 1 10752,'1'5'6053,"4"6"-5279,1 1 1,0-1-1,15 19 1,-1 0-247,-4-4-297,4 4 123,27 58 0,43 136-333,-87-218-414,-1 1 1,1-1-1,0 0 0,1-1 0,7 12 0,-10-17 40,-1 0 283,1 1-1,-1-1 0,0 0 1,0 0-1,0 0 1,0 0-1,1 0 0,-1 0 1,0 0-1,0 0 1,1 0-1,-1 0 0,0 0 1,0 0-1,0 0 1,1 0-1,-1 0 0,0 0 1,0 0-1,0 0 1,1 0-1,-1 0 1,0 0-1,0 0 0,0-1 1,1 1-1,-1 0 1,0 0-1,1-1-564,-1 0 564,0 1 0,0 0 1,0 0-1,1-1 1,8-11-4888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4.777"/>
    </inkml:context>
    <inkml:brush xml:id="br0">
      <inkml:brushProperty name="width" value="0.1" units="cm"/>
      <inkml:brushProperty name="height" value="0.1" units="cm"/>
      <inkml:brushProperty name="color" value="#E71224"/>
    </inkml:brush>
  </inkml:definitions>
  <inkml:trace contextRef="#ctx0" brushRef="#br0">5 8 8960,'-5'24'8015,"29"-9"-4537,-15-12-3255,1 0-1,0-1 1,0-1 0,1 0 0,-1 0-1,18-2 1,62-11 226,-64 7-589,53-3 0,-68 8-973,1 0 0,-1-1 0,15-4 0,-22 4-166,1 0 0,-1-1 1,0 1-1,0-1 1,0 0-1,6-4 0,4-4-2379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5.193"/>
    </inkml:context>
    <inkml:brush xml:id="br0">
      <inkml:brushProperty name="width" value="0.1" units="cm"/>
      <inkml:brushProperty name="height" value="0.1" units="cm"/>
      <inkml:brushProperty name="color" value="#E71224"/>
    </inkml:brush>
  </inkml:definitions>
  <inkml:trace contextRef="#ctx0" brushRef="#br0">8 1 8704,'-7'3'7631,"6"4"-4785,9 13-3601,-3-9 1454,36 128 575,4 9-655,-28-99-501,18 48 3,-27-80-358,0-1 0,1 0 0,16 23 0,-16-24-710,9 10-1171,-17-23 1699,0-1 0,1 0 0,-1 1 1,0-1-1,1 0 0,-1 0 0,1 0 1,0 0-1,-1 0 0,1 0 0,-1 0 0,1-1 1,2 1-1,9 0-3250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5.995"/>
    </inkml:context>
    <inkml:brush xml:id="br0">
      <inkml:brushProperty name="width" value="0.1" units="cm"/>
      <inkml:brushProperty name="height" value="0.1" units="cm"/>
      <inkml:brushProperty name="color" value="#E71224"/>
    </inkml:brush>
  </inkml:definitions>
  <inkml:trace contextRef="#ctx0" brushRef="#br0">261 331 6912,'1'-3'562,"0"-1"0,0 1 0,0-1 1,0 1-1,0-1 0,-1 0 0,0 1 1,1-1-1,-1 1 0,-1-1 0,0-6 1,-1-3 439,-6-24 1,4 22-603,0 0 0,-2 0-1,0 1 1,0 0 0,-1 0 0,-17-25 0,17 30-167,0 0-1,0 0 0,-1 1 0,-1 0 0,1 0 1,-1 1-1,-1 0 0,1 1 0,-1 0 0,0 0 1,0 1-1,-19-6 0,26 10-194,0 0 50,-1 0 0,0 0 0,1 0-1,-1 0 1,0 1 0,0-1 0,0 1 0,-5 1 0,9-1-74,-1 0 1,0 0-1,0 1 0,0-1 1,0 1-1,0-1 1,0 0-1,1 1 1,-1 0-1,0-1 0,0 1 1,1-1-1,-1 1 1,0 0-1,0 1 1,0-1-24,0 1 0,0 0 1,0 0-1,0 1 0,0-1 0,1 0 1,-1 0-1,0 4 0,-1 19 4,2-1 1,2 31-1,-2-45-13,2 23 21,2 0 1,0 0-1,3-1 0,0 0 0,2 0 0,17 38 1,-18-52 7,0-1 0,2 0 0,0 0 0,1-1 0,0 0 0,2-1 0,0-1 0,0 0 0,1 0 0,1-1 0,32 21 0,-32-24 34,1-2 0,1 1 0,0-2 0,18 7 0,-27-12 0,-1 0 0,1-1 0,0 1 0,-1-2 0,1 1 0,0-1 0,0 0 0,0 0 0,-1-1 0,1 0 0,0-1 1,8-2-1,-13 3-11,7-2 106,-1 0 0,1-1 0,0-1 1,10-6-1,-18 10-100,0 0 1,-1-1-1,1 1 0,0-1 1,0 1-1,0-1 0,-1 0 1,1 1-1,-1-1 0,0 0 1,1 0-1,-1 0 0,0 0 1,0-1-1,0 1 0,0 0 1,-1 0-1,1-1 0,-1 1 1,1 0-1,-1-1 1,0 1-1,0 0 0,0-5 1,0 4-25,-1-1-1,0 1 1,1 0 0,-1 0 0,0-1 0,0 1 0,-1 0 0,1 0 0,-1 0 0,0 0 0,1 1 0,-1-1 0,0 0 0,-1 1 0,1-1 0,0 1 0,-1 0 0,1 0 0,-1 0 0,0 0 0,0 0-1,0 0 1,0 1 0,0-1 0,0 1 0,-6-2 0,3 2-81,0 0 0,1 1-1,-1-1 1,0 1 0,1 0 0,-1 0 0,0 1-1,1 0 1,-1 0 0,0 0 0,1 1-1,-1 0 1,1 0 0,0 0 0,-7 4-1,7-3-139,1-1-1,-1 1 0,0 1 0,1-1 1,0 1-1,0 0 0,0 0 0,0 0 1,1 0-1,-1 1 0,1-1 0,0 1 1,1 0-1,-1 0 0,1 0 0,0 0 1,0 1-1,-2 9 0,4-14 77,-1 0 1,1 0-1,0 0 0,0 0 0,0 0 0,0 0 1,0 0-1,0 0 0,0 0 0,0 0 1,0 0-1,0 0 0,1 0 0,-1 0 1,0 0-1,1 0 0,-1 0 0,1 0 1,-1 0-1,1 0 0,-1 0 0,1-1 1,0 1-1,-1 0 0,1 0 0,0-1 1,0 1-1,-1 0 0,1-1 0,0 1 1,0-1-1,0 1 0,0-1 0,0 1 1,0-1-1,0 0 0,0 0 0,0 1 0,0-1 1,0 0-1,1 0 0,16-2-4201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8:56.396"/>
    </inkml:context>
    <inkml:brush xml:id="br0">
      <inkml:brushProperty name="width" value="0.1" units="cm"/>
      <inkml:brushProperty name="height" value="0.1" units="cm"/>
      <inkml:brushProperty name="color" value="#E71224"/>
    </inkml:brush>
  </inkml:definitions>
  <inkml:trace contextRef="#ctx0" brushRef="#br0">1 1 9728,'2'2'644,"1"0"0,-1-1 1,1 1-1,0-1 0,0 1 1,0-1-1,4 1 0,17 9 1801,37 28 2449,29 20-2119,-74-47-2477,0 1-1,-1 0 0,18 20 1,-7-1-44,-1 2 0,-1 0 0,-2 1 0,-1 1 0,-2 1 0,-2 1 0,19 60 0,-27-64-245,-2 0 0,-2 0-1,0 1 1,-3 0 0,-1 0 0,-5 51 0,0-45-1270,-17 65 0,11-67-3106,-26 60-1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22.715"/>
    </inkml:context>
    <inkml:brush xml:id="br0">
      <inkml:brushProperty name="width" value="0.1" units="cm"/>
      <inkml:brushProperty name="height" value="0.1" units="cm"/>
    </inkml:brush>
  </inkml:definitions>
  <inkml:trace contextRef="#ctx0" brushRef="#br0">1 0 6144,'0'0'6352,"0"17"-6054,0-17-289,0 0 0,0 1 0,0-1 1,0 0-1,0 1 0,0-1 0,1 0 0,-1 1 0,0-1 0,0 1 0,0-1 0,0 0 0,1 0 0,-1 1 0,0-1 0,0 0 0,1 1 0,-1-1 0,0 0 1,1 0-1,-1 1 0,0-1 0,1 0 0,-1 0 0,0 0 0,1 0 0,-1 1 0,0-1 0,1 0 0,-1 0 0,0 0 0,1 0 0,0 0 0,14 0 436,-12-1-488,6 2-14,15-1 655,-23 0-679,-1 0 1,1 0 0,0 0 0,0 0 0,0 0 0,0 0 0,0 0 0,0 0-1,0-1 1,-1 1 0,1 0 0,0-1 0,0 1 0,0-1 0,-1 1 0,1-1-1,1 0 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25.778"/>
    </inkml:context>
    <inkml:brush xml:id="br0">
      <inkml:brushProperty name="width" value="0.1" units="cm"/>
      <inkml:brushProperty name="height" value="0.1" units="cm"/>
    </inkml:brush>
  </inkml:definitions>
  <inkml:trace contextRef="#ctx0" brushRef="#br0">5 15 7552,'-3'2'15459,"2"0"-16391,1 0 1043,0 0-1,1 0 0,-1 0 1,1 0-1,0-1 0,-1 1 1,1 0-1,0 0 0,0-1 1,0 1-1,0-1 0,0 1 1,0-1-1,1 1 0,-1-1 1,0 0-1,1 1 0,-1-1 1,1 0-1,-1 0 0,1 0 1,2 1-1,2 1 55,0 0 1,1-1-1,-1 1 1,0-2-1,10 3 1,20 4 156,-25-4-250,0-2 0,1 1 0,0-2 0,14 1 1,256-14 977,-227 8-966,78 3 0,-60 2-65,207-17 183,-144 8-100,38-4 58,24-1-132,283-13 104,-203 38-282,545 75 378,-791-84-194,108 9-8,68 9-31,168 6 5,-285-23 0,416 15-48,359 12-19,-656-22 54,5 7 62,79 1 30,-276-17-78,409 7 83,-114-5-134,-167-4 116,175 2-39,-159-4 5,55 4-64,-168 7-261,-49-7 303,0 0 0,0 1 1,1-1-1,-1 0 0,0 0 1,0 0-1,0 0 0,0 0 1,1 0-1,-1 0 0,0 1 1,0-1-1,0 0 0,0 0 1,0 0-1,0 0 0,1 1 1,-1-1-1,0 0 0,0 0 1,0 0-1,0 0 0,0 1 1,0-1-1,0 0 0,0 0 1,0 0-1,0 1 0,0-1 1,0 0-1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9.261"/>
    </inkml:context>
    <inkml:brush xml:id="br0">
      <inkml:brushProperty name="width" value="0.1" units="cm"/>
      <inkml:brushProperty name="height" value="0.1" units="cm"/>
      <inkml:brushProperty name="color" value="#E71224"/>
    </inkml:brush>
  </inkml:definitions>
  <inkml:trace contextRef="#ctx0" brushRef="#br0">0 18 9088,'0'0'5146,"9"0"-2447,77 1 24,98-2-2998,-125-8-2557,-34 4 405,-4 2-1519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26.311"/>
    </inkml:context>
    <inkml:brush xml:id="br0">
      <inkml:brushProperty name="width" value="0.1" units="cm"/>
      <inkml:brushProperty name="height" value="0.1" units="cm"/>
    </inkml:brush>
  </inkml:definitions>
  <inkml:trace contextRef="#ctx0" brushRef="#br0">23 0 9984,'-22'8'9311,"24"-8"-9097,0 1 0,0 0-1,0 0 1,0 0-1,0 0 1,0 0 0,0 0-1,2 2 1,3 2 61,23 10 719,46 15-1,-27-11-383,-3-3-40,-34-13-429,0 1 1,0 0-1,-1 1 1,0 0-1,0 1 0,0 0 1,15 13-1,-25-19-128,0 1 0,0 0-1,0 0 1,0-1 0,-1 1 0,1 0-1,0 0 1,0 0 0,-1 0 0,1 0-1,-1 0 1,1 0 0,-1 0 0,1 1-1,-1-1 1,0 0 0,0 0 0,1 0-1,-1 0 1,0 1 0,0-1 0,0 0-1,0 0 1,0 0 0,-1 0 0,1 1-1,0-1 1,0 0 0,-1 0-1,1 0 1,-1 0 0,1 0 0,-1 0-1,1 0 1,-2 2 0,-3 2 10,1 0 1,-1 0-1,0-1 1,-1 1-1,-6 4 1,1-2-48,-40 32-91,-73 56-420,47-28-4831,73-64 4381,0 1-1,1-1 0,0 1 0,0 0 0,0-1 0,-3 7 0,1 3-3536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27.484"/>
    </inkml:context>
    <inkml:brush xml:id="br0">
      <inkml:brushProperty name="width" value="0.1" units="cm"/>
      <inkml:brushProperty name="height" value="0.1" units="cm"/>
    </inkml:brush>
  </inkml:definitions>
  <inkml:trace contextRef="#ctx0" brushRef="#br0">195 1 8704,'0'-1'13723,"-8"7"-11223,-11 9-3284,11-6 876,1 1-1,-1-1 0,2 1 0,-10 18 1,-15 46 5,14-33-32,-24 80-35,23-65-55,15-46 61,0 0 0,0 1 0,1-1-1,0 1 1,1 0 0,0 13 0,1-21-4,0 1 1,0-1-1,1 0 1,0 1-1,0-1 0,0 0 1,0 0-1,0 0 1,1 1-1,-1-1 1,1 0-1,0-1 0,0 1 1,0 0-1,0 0 1,0-1-1,0 0 1,1 1-1,0-1 0,-1 0 1,1 0-1,0 0 1,0 0-1,5 2 1,27 9-45,-22-8-342,0 0 0,18 11 0,-27-13-574,1 0 0,-1 0 1,0 0-1,0 1 0,6 7 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0.490"/>
    </inkml:context>
    <inkml:brush xml:id="br0">
      <inkml:brushProperty name="width" value="0.1" units="cm"/>
      <inkml:brushProperty name="height" value="0.1" units="cm"/>
    </inkml:brush>
  </inkml:definitions>
  <inkml:trace contextRef="#ctx0" brushRef="#br0">1 34 8320,'10'-10'4824,"-10"9"-4431,1 0 1,-1 0-1,0 0 1,1 0-1,-1 0 1,0 0-1,1 0 1,-1 0-1,0 0 1,0 0 0,0-1-1,0 1-243,0 1 0,0 0 0,0-1 0,0 1 0,0-1 0,0 1 1,0-1-1,0 1 0,1-1 0,-1 1 0,0 0 0,0-1 0,0 1 0,3-3 1050,-3 3-1050,0-1 1,1 1-1,-1 0 0,1 0 0,-1 0 0,1-1 0,-1 1-106,1 0 0,-1 0 0,0 1 0,1-1 0,-1 0 1,0 0-1,1 0 0,-1 0 0,0 1 0,1-1 0,-1 0 0,0 0 1,1 1-1,-1-1 0,0 0 0,0 1 0,1-1 0,-1 0 0,0 1 1,0-1-1,0 0 0,1 1 0,-1-1 0,0 0 0,0 1 0,0-1 0,0 0 1,0 1-1,0-1 0,0 1 0,0-1 0,0 0 0,0 1 0,0-1 1,0 1-1,0-1 0,0 0 0,0 1 0,0-1 0,0 16 393,6 27 0,0 3-143,0 72 453,-2-71-602,1 5 4,15 71 0,-14-99-189,10 53-816,-15-38-6072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1.253"/>
    </inkml:context>
    <inkml:brush xml:id="br0">
      <inkml:brushProperty name="width" value="0.1" units="cm"/>
      <inkml:brushProperty name="height" value="0.1" units="cm"/>
    </inkml:brush>
  </inkml:definitions>
  <inkml:trace contextRef="#ctx0" brushRef="#br0">275 155 7424,'1'-2'541,"1"0"0,-1 0 0,0 0 1,1 0-1,-1-1 0,0 1 0,0 0 1,-1-1-1,1 1 0,0 0 0,-1-1 1,1 1-1,-1-1 0,0 1 0,0-1 1,0 1-1,0-4 0,-1 4-341,1 0 1,0 1-1,0-1 1,-1 0-1,1 0 0,-1 0 1,1 1-1,-1-1 0,0 0 1,0 1-1,0-1 1,0 0-1,0 1 0,0-1 1,0 1-1,-1 0 0,1-1 1,0 1-1,-1 0 0,1 0 1,-1 0-1,1 0 1,-1 0-1,-3-1 0,4 1-176,0 1 0,0 0 0,-1 0-1,1 0 1,0 0 0,0 0 0,-1 0-1,1 0 1,0 0 0,0 0 0,0 0 0,-1 1-1,1-1 1,0 0 0,0 1 0,0-1-1,0 1 1,-2 0 0,-18 16 8,10-7 44,-49 42 441,31-25-308,18-16-100,0 1 0,1 0 1,1 0-1,0 1 1,1 1-1,-11 20 0,16-26-69,-3 2 9,1 1-1,0 0 1,1 0 0,1 0-1,-1 1 1,2-1 0,0 1-1,-1 16 1,3-21 0,0-1 0,0 1 0,1 0 0,0-1-1,0 1 1,0-1 0,1 1 0,0-1 0,0 0 0,1 0 0,0 0 0,0 0 0,0 0 0,1-1-1,0 1 1,6 6 0,0-2 68,1-1-1,0-1 0,0 0 1,1 0-1,0-1 0,0-1 1,1 0-1,0 0 0,0-2 1,26 7-1,-32-10-59,-1 0 0,1-1 0,0 1 0,-1-2 0,1 1 0,0-1 0,0 0-1,-1 0 1,1 0 0,-1-1 0,0 0 0,1-1 0,-1 1 0,0-1 0,0-1 0,0 1 0,5-5 0,6-6 43,-1 0 0,-1 0 0,0-2 0,16-21 0,-19 22-96,0 0-1,15-30 1,-23 38-43,-1 0-1,0-1 1,0 1 0,-1-1 0,0 0-1,0 1 1,-1-1 0,0 0 0,-1 0-1,0-9 1,-2-5-210,-1 0 0,-1 1 0,-1-1-1,-1 1 1,-1 0 0,-1 1 0,-1-1 0,0 2-1,-2-1 1,-14-20 0,15 28-902,0 0 0,-23-19 1,19 18-2278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2.357"/>
    </inkml:context>
    <inkml:brush xml:id="br0">
      <inkml:brushProperty name="width" value="0.1" units="cm"/>
      <inkml:brushProperty name="height" value="0.1" units="cm"/>
    </inkml:brush>
  </inkml:definitions>
  <inkml:trace contextRef="#ctx0" brushRef="#br0">1 3 8832,'5'-2'14257,"-6"14"-15309,-3 224 4369,22 147-1909,-11-283-1897,-5-34-4649,-1-53 2034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3.043"/>
    </inkml:context>
    <inkml:brush xml:id="br0">
      <inkml:brushProperty name="width" value="0.1" units="cm"/>
      <inkml:brushProperty name="height" value="0.1" units="cm"/>
    </inkml:brush>
  </inkml:definitions>
  <inkml:trace contextRef="#ctx0" brushRef="#br0">1 121 9728,'18'-21'8257,"-15"17"-7763,-1 1-1,1 0 1,-1 0-1,1 0 0,0 0 1,0 0-1,1 1 1,4-4-1,20-8 232,1 2 1,47-14-1,-58 21-234,36-5 0,-46 9-383,0 0 0,-1 1 0,1 0 0,0 0-1,0 1 1,0 0 0,8 3 0,-14-4-58,0 1-1,1 0 1,-1 0 0,0 0-1,0 0 1,0 0 0,0 0-1,0 1 1,0-1 0,0 1-1,-1-1 1,1 1 0,0 0-1,-1 0 1,1 0 0,-1 0-1,0 0 1,1 0 0,-1 0-1,0 0 1,-1 0 0,1 1-1,0-1 1,0 0-1,-1 0 1,0 1 0,1 3-1,-1 4 87,0 1-1,-1-1 0,0 1 0,-5 19 0,4-19-68,-8 27 81,-1 0-1,-2-1 0,-1 0 0,-31 54 0,40-82-160,0 1-1,1 0 0,-6 20 1,9-28 9,0 1 1,1-1 0,-1 0 0,1 1-1,0-1 1,0 1 0,0-1 0,0 0-1,1 1 1,-1-1 0,0 1-1,1-1 1,0 0 0,-1 0 0,1 1-1,0-1 1,0 0 0,0 0 0,1 0-1,-1 0 1,0 0 0,1 0-1,2 3 1,3 0-17,0 0 1,0 0-1,0 0 1,1-1-1,0 0 0,-1-1 1,1 0-1,13 4 1,7-1-235,35 4 0,-19-4-113,-11-2-2312,-28-3 964,1-1 0,-1 0 0,0 0 0,1-1 0,-1 0 0,0 1 0,8-4 0,2-3-3106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9.443"/>
    </inkml:context>
    <inkml:brush xml:id="br0">
      <inkml:brushProperty name="width" value="0.1" units="cm"/>
      <inkml:brushProperty name="height" value="0.1" units="cm"/>
      <inkml:brushProperty name="color" value="#E71224"/>
    </inkml:brush>
  </inkml:definitions>
  <inkml:trace contextRef="#ctx0" brushRef="#br0">15 0 8832,'-3'2'8560,"0"8"-6455,0 15-2713,3-23 1169,-5 232 230,6-143-702,-1-60 197,0-8-2086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39.811"/>
    </inkml:context>
    <inkml:brush xml:id="br0">
      <inkml:brushProperty name="width" value="0.1" units="cm"/>
      <inkml:brushProperty name="height" value="0.1" units="cm"/>
      <inkml:brushProperty name="color" value="#E71224"/>
    </inkml:brush>
  </inkml:definitions>
  <inkml:trace contextRef="#ctx0" brushRef="#br0">1 0 8704,'4'5'4064,"10"2"-1376,-10-2-1569,1-1 1,4-1-224,0 2 0,9-5-512,-6 0 0,10 0-32,1 0-128,8 0 32,-8 0-384,8 0-128,-4 0-1152,-1 0-512,-4 0-3391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40.613"/>
    </inkml:context>
    <inkml:brush xml:id="br0">
      <inkml:brushProperty name="width" value="0.1" units="cm"/>
      <inkml:brushProperty name="height" value="0.1" units="cm"/>
      <inkml:brushProperty name="color" value="#E71224"/>
    </inkml:brush>
  </inkml:definitions>
  <inkml:trace contextRef="#ctx0" brushRef="#br0">4 1 10112,'-4'5'7418,"7"-2"-7028,1 0 1,-1-1-1,1 1 0,-1-1 1,1 0-1,0 0 0,0 0 0,5 1 1,37 9 1013,-26-8-806,21 3-533,1-1 0,0-3 0,63-2 0,-70-1-1323,-24 0-373,0 0 1,0-1-1,0-1 0,17-4 0,-10-2-2854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41.847"/>
    </inkml:context>
    <inkml:brush xml:id="br0">
      <inkml:brushProperty name="width" value="0.1" units="cm"/>
      <inkml:brushProperty name="height" value="0.1" units="cm"/>
      <inkml:brushProperty name="color" value="#E71224"/>
    </inkml:brush>
  </inkml:definitions>
  <inkml:trace contextRef="#ctx0" brushRef="#br0">36 1 7040,'-6'2'13728,"3"1"-14326,2-1 723,0 0 1,0 1-1,0-1 0,0 0 1,0 1-1,1-1 0,-1 1 1,1-1-1,0 1 0,0 2 0,-2 10 252,-5 26-37,1 2 1,3-1 0,1 59 0,24 126 328,-13-136-648,-8-66-468,-2-14-2669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09.694"/>
    </inkml:context>
    <inkml:brush xml:id="br0">
      <inkml:brushProperty name="width" value="0.1" units="cm"/>
      <inkml:brushProperty name="height" value="0.1" units="cm"/>
      <inkml:brushProperty name="color" value="#E71224"/>
    </inkml:brush>
  </inkml:definitions>
  <inkml:trace contextRef="#ctx0" brushRef="#br0">5 1 8320,'-3'4'6454,"1"5"-5015,4 11-1311,1 2 102,1 0 1,1 0-1,1 0 1,15 33 0,-1-11-50,29 45-1,23 60 77,-39-77-151,36 57-821,-68-127 381,0 1 0,1-1-1,-1 0 1,1 0 0,0 0-1,0 0 1,-1-1-1,1 1 1,4 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39:42.217"/>
    </inkml:context>
    <inkml:brush xml:id="br0">
      <inkml:brushProperty name="width" value="0.1" units="cm"/>
      <inkml:brushProperty name="height" value="0.1" units="cm"/>
      <inkml:brushProperty name="color" value="#E71224"/>
    </inkml:brush>
  </inkml:definitions>
  <inkml:trace contextRef="#ctx0" brushRef="#br0">0 5 8704,'2'-1'486,"-1"1"1,1-1 0,0 0 0,-1 1-1,1-1 1,-1 1 0,1 0-1,0 0 1,-1 0 0,1-1-1,0 2 1,0-1 0,2 0-1,24 6 1702,-18-3-1664,0-1-135,73 20 960,-76-20-1369,56 17 484,-56-17-878,1 0 0,-1-1 0,1 0 1,0-1-1,-1 0 0,11-1 0,0-5-3410,-9 5-106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0:17.443"/>
    </inkml:context>
    <inkml:brush xml:id="br0">
      <inkml:brushProperty name="width" value="0.1" units="cm"/>
      <inkml:brushProperty name="height" value="0.1" units="cm"/>
      <inkml:brushProperty name="color" value="#E71224"/>
    </inkml:brush>
  </inkml:definitions>
  <inkml:trace contextRef="#ctx0" brushRef="#br0">3 87 6784,'0'-1'563,"-1"-1"0,1 1 1,-1-1-1,1 1 0,0-1 0,0 1 1,-1-1-1,4-22 9784,-3 40-9851,5 44 464,-3-3-693,12 64 0,-3-43 111,14 87 377,-19-135-704,3 1 0,0-1 0,19 39 1,-12-38 38,0 0 1,34 46 0,-33-56-43,1-1 0,0 0 1,1-2-1,1 0 1,32 22-1,-37-31 60,-1-1-1,1 0 0,0 0 1,0-2-1,1 0 1,0-1-1,0 0 0,1-1 1,-1-1-1,18 1 1,-6-4 9,1-1 0,30-4 1,-52 4-108,6-1 18,0 1 1,0-2-1,0 0 0,0-1 0,0 0 0,21-10 0,-33 14-23,9-6 70,1 1 0,-1-1 0,-1-1-1,1 0 1,11-11 0,-2-4 57,0 0 0,-2-2 0,24-41 0,-30 42-111,0 0 0,-2-1 0,12-42 0,-19 61-20,25-92-49,-3-2 0,14-138 0,-34 197-60,3-51-1497,-5 30-3151,-1 52 2578,-1 0 1,4-16-1,0 4-2675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0:19.013"/>
    </inkml:context>
    <inkml:brush xml:id="br0">
      <inkml:brushProperty name="width" value="0.1" units="cm"/>
      <inkml:brushProperty name="height" value="0.1" units="cm"/>
      <inkml:brushProperty name="color" value="#E71224"/>
    </inkml:brush>
  </inkml:definitions>
  <inkml:trace contextRef="#ctx0" brushRef="#br0">10 1155 8320,'-4'8'6717,"4"-8"-6514,-1 0-154,1 0 0,0-1-1,0 1 1,-1 0 0,1 0 0,0 0-1,-1-1 1,1 1 0,0 0 0,0 0-1,0-1 1,-1 1 0,1 0 0,0-1-1,0 1 1,0 0 0,0-1 0,-1 1-1,1 0 1,0-1 0,0 1 0,0 0-1,0-1 1,0 1 0,0 0 0,0-1-1,0 1 1,0 0 0,0-1 0,0 0-1,2-43 814,1-1-1,2 0 0,21-79 0,-9 65-407,3 1-1,34-72 1,-29 82-272,2 2-1,62-82 1,84-72 131,-146 170-331,2 1-1,1 2 0,47-33 0,-61 49 23,1 1-1,0 1 0,0 1 0,1 0 0,0 1 1,0 1-1,1 0 0,0 2 0,21-3 1,-25 5 38,1 1 0,0 0 0,0 1 0,-1 1 0,1 1-1,0 0 1,-1 1 0,0 1 0,0 0 0,0 1 0,0 0 0,0 1 0,-1 1 0,0 1 0,-1 0 0,0 0 0,0 1 0,0 1 0,-1 0 0,-1 1 0,0 0 0,13 18 0,-9-8 110,-1 0-1,-1 1 1,19 45-1,19 75 222,-42-114-307,16 50-11,-4 0 0,21 156 1,-32-118 37,8 68-1632,-15-161 308,-3-18 488,0 0 1,1 0 0,0 0 0,0 0-1,2 6 1,-3-10 642,0-1-1,0 0 1,1 0-1,-1 1 1,6 2-2512,10-5-1836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0:20.247"/>
    </inkml:context>
    <inkml:brush xml:id="br0">
      <inkml:brushProperty name="width" value="0.1" units="cm"/>
      <inkml:brushProperty name="height" value="0.1" units="cm"/>
      <inkml:brushProperty name="color" value="#E71224"/>
    </inkml:brush>
  </inkml:definitions>
  <inkml:trace contextRef="#ctx0" brushRef="#br0">1 103 6912,'1'-1'453,"-1"1"-302,0 0 0,1 0 0,-1 0 0,1-1 0,-1 1 0,0 0 0,1 0 0,-1 0 0,0 0 0,1 0 0,-1 0 0,1 0 1,-1 0-1,0 0 0,1 0 0,4 3 1963,-4-2-1963,0 15 4622,-2-5-5177,-7 174 3555,3-107-1964,5 102 0,4-129-679,1 0 0,2 0 0,27 90 0,-31-130-414,0-1 1,1 0 0,0-1-1,0 1 1,1-1 0,1 1-1,-1-1 1,2-1 0,-1 1-1,1-1 1,0-1 0,1 1-1,0-1 1,0 0 0,15 9-1,0-3 172,0 0 0,2-1-1,-1-2 1,1 0 0,0-2-1,1-1 1,37 6 0,-40-10-107,1-1 0,0-1 0,-1-1 0,1-1 0,0-1 0,-1-1 0,1-1 0,39-13 0,-28 4-62,0-3 0,-1-1-1,-1-1 1,0-2-1,-1-1 1,-2-1 0,0-2-1,42-45 1,-54 50-85,-1-2-1,0 0 1,-2 0 0,-1-2 0,-1 0 0,19-44-1,-19 33-68,-2-1 0,-1 0 0,-2-1 0,5-46 0,-8 30-400,-2 0-1,-2 0 1,-10-94 0,7 134 154,-1-1-1,0 1 1,0 0 0,-2 0 0,-7-17 0,6 17-1944,-1 1 0,-14-19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1:59.969"/>
    </inkml:context>
    <inkml:brush xml:id="br0">
      <inkml:brushProperty name="width" value="0.1" units="cm"/>
      <inkml:brushProperty name="height" value="0.1" units="cm"/>
      <inkml:brushProperty name="color" value="#E71224"/>
    </inkml:brush>
  </inkml:definitions>
  <inkml:trace contextRef="#ctx0" brushRef="#br0">11 856 6656,'-10'18'11848,"10"-15"-11189,0-2-440,0 0 1,1 0-1,-1 0 1,0 1 0,1-1-1,-1 0 1,1 0-1,-1 0 1,1 0 0,0 0-1,-1 0 1,1 0 0,0 0-1,0 0 1,1 0-1,0 1-148,0 0-1,1 0 0,0 0 0,-1-1 0,1 0 0,0 1 0,0-1 0,0 0 0,0 0 1,0-1-1,0 1 0,0-1 0,4 1 0,-5-1-39,11 0 203,-1 0 1,19-3-1,-27 2-163,1-1 0,-1 1 0,0 0 0,1-1 0,-1 0 0,0 0 0,0 0 0,0-1 0,-1 1 0,7-6 0,-1-1-18,-1 0 0,1-1 1,-1 0-1,-1-1 0,11-19 1,23-61 58,-35 78-64,2-10-47,0 0 1,-1 0 0,-2-1-1,5-35 1,-3-94-42,-8 116-163,-1 1 0,-2-1 1,-12-47-1,12 66 187,0 1 0,-1-1 0,-1 1 0,-1 1 0,0-1 0,-1 1 0,-1 1 0,-18-26 0,24 38 8,0 0 1,0 0-1,0 0 0,0 1 1,-5-4-1,7 6 1,0-1-1,0 1 0,0-1 1,0 1-1,0-1 0,0 1 1,0-1-1,0 1 1,0 0-1,0-1 0,0 1 1,0 0-1,0 0 1,0 0-1,0 0 0,0 0 1,0 0-1,0 0 0,0 1 1,0-1-1,0 0 1,0 0-1,0 1 0,0-1 1,0 1-1,0-1 1,0 1-1,-1 0 0,-1 2-4,-1 1-1,1 0 0,0 0 1,0 0-1,1 1 1,-1-1-1,1 0 0,0 1 1,0 0-1,-1 7 1,-7 23 12,-7 53 0,9-25 72,0 63 0,36 296-30,54-18 49,42-21 149,-120-372-211,13 28 182,-15-35-183,0-1 1,-1 0-1,1 0 1,0 1-1,1-2 0,-1 1 1,1 0-1,2 3 1,-4-6-25,-1 0 0,1 0 0,-1 0 0,1 1 0,-1-1 0,1 0 0,-1 0 0,1 0 0,-1 0 1,1 0-1,0 0 0,-1 0 0,1 0 0,-1 0 0,1 0 0,-1 0 0,1 0 0,-1-1 0,1 1 0,-1 0 0,1 0 0,-1 0 0,1-1 0,-1 1 0,1 0 1,-1-1-1,0 1 0,1 0 0,-1-1 0,1 1 0,-1 0 0,0-1 0,1 1 0,-1-1 0,0 1 0,0-1 0,1 1 0,-1-1 0,0 1 0,0-1 0,0 0 1,3-6-23,-1-1 0,-1 0 0,0 0 0,0 0 1,0-14-1,-2-33-357,-9-64 0,7 96 276,-1 0 0,-2 0 0,0 0 0,-1 1 0,-18-37 0,24 56 58,0 0 0,-1-1 0,1 1 0,0-1 0,1 0 0,-1 1-1,1-1 1,-1 0 0,2-7 0,-1 10 40,0 0-1,1 0 1,-1 0-1,0 0 1,1 0-1,-1 0 1,1 0-1,0 0 1,-1 0-1,1 0 1,0 0-1,0 0 1,-1 0-1,3-1 1,14-11-8,-14 11 8,25-16-2032,0 1-1,45-19 1,-38 19 422,-25 12-1337,-1 0 1,17-13-1,-7 3-1233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0.427"/>
    </inkml:context>
    <inkml:brush xml:id="br0">
      <inkml:brushProperty name="width" value="0.1" units="cm"/>
      <inkml:brushProperty name="height" value="0.1" units="cm"/>
      <inkml:brushProperty name="color" value="#E71224"/>
    </inkml:brush>
  </inkml:definitions>
  <inkml:trace contextRef="#ctx0" brushRef="#br0">8 6 8960,'-5'-6'9199,"4"6"-8831,0 8 2003,5 16-2438,15 85 1328,-12-59-1086,24 80 0,14-10-1969,-9-44-7068,-31-64 5044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0.956"/>
    </inkml:context>
    <inkml:brush xml:id="br0">
      <inkml:brushProperty name="width" value="0.1" units="cm"/>
      <inkml:brushProperty name="height" value="0.1" units="cm"/>
      <inkml:brushProperty name="color" value="#E71224"/>
    </inkml:brush>
  </inkml:definitions>
  <inkml:trace contextRef="#ctx0" brushRef="#br0">108 12 7936,'-2'-9'5662,"1"8"-5404,-11-1 4228,9 2-4509,2 3 343,-7 16 84,1 0-1,1 0 1,0 1-1,-5 39 0,10-52-334,-12 58 492,-6 48 174,1 136 193,18-176-750,18 136 1,-15-193-185,0 0 0,1 0 1,0 0-1,1 0 0,1-1 0,1 0 1,0 0-1,1-1 0,0 0 0,1 0 0,13 14 1,-5-8-184,25 26-1884,-36-40 838,1 1 0,0-2 0,0 1 0,14 7 0,-4-7-1629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1.357"/>
    </inkml:context>
    <inkml:brush xml:id="br0">
      <inkml:brushProperty name="width" value="0.1" units="cm"/>
      <inkml:brushProperty name="height" value="0.1" units="cm"/>
      <inkml:brushProperty name="color" value="#E71224"/>
    </inkml:brush>
  </inkml:definitions>
  <inkml:trace contextRef="#ctx0" brushRef="#br0">139 7 8832,'13'-6'7775,"-13"6"-7683,-1 11 2921,-2 3-3467,-32 114 2799,-10 45-1805,21-76-533,-5 24-652,16-41-3069,12-57 321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1.727"/>
    </inkml:context>
    <inkml:brush xml:id="br0">
      <inkml:brushProperty name="width" value="0.1" units="cm"/>
      <inkml:brushProperty name="height" value="0.1" units="cm"/>
      <inkml:brushProperty name="color" value="#E71224"/>
    </inkml:brush>
  </inkml:definitions>
  <inkml:trace contextRef="#ctx0" brushRef="#br0">1 0 11520,'5'4'8978,"15"8"-6822,-1 0-2192,-10-5 192,0 0 1,12 13-1,-12-11-76,2 2-35,-2 0 0,1 1 0,-1 0 0,11 21 0,22 55 3,-26-53-17,38 82-126,40 84-3564,-84-183 632,15 20 1,-16-26-1006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2.144"/>
    </inkml:context>
    <inkml:brush xml:id="br0">
      <inkml:brushProperty name="width" value="0.1" units="cm"/>
      <inkml:brushProperty name="height" value="0.1" units="cm"/>
      <inkml:brushProperty name="color" value="#E71224"/>
    </inkml:brush>
  </inkml:definitions>
  <inkml:trace contextRef="#ctx0" brushRef="#br0">0 0 9728,'24'27'7326,"2"2"-4230,3 5-1695,0-3-411,-13-14-646,0 1 0,24 37 0,-15-12-37,-2 1 1,28 76-1,-37-81-135,-2 2-1,11 69 1,-19-84-267,-2 0 1,-1 1-1,-2-1 0,0 0 1,-6 34-1,-25 96-5356,31-151 5023,1-3 51,-1 0 0,1 0 1,0 0-1,-1 0 0,1 0 0,0 0 0,0 0 0,0 0 0,1 1 0,-1-1 0,0 0 0,2 3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0.311"/>
    </inkml:context>
    <inkml:brush xml:id="br0">
      <inkml:brushProperty name="width" value="0.1" units="cm"/>
      <inkml:brushProperty name="height" value="0.1" units="cm"/>
      <inkml:brushProperty name="color" value="#E71224"/>
    </inkml:brush>
  </inkml:definitions>
  <inkml:trace contextRef="#ctx0" brushRef="#br0">1 144 8704,'0'-4'898,"0"1"-502,0 0 0,-1 0 0,1 0 1,1 1-1,-1-1 0,0 0 0,1 0 0,-1 0 1,1 1-1,0-1 0,0 0 0,0 1 1,0-1-1,0 1 0,1-1 0,-1 1 1,1 0-1,2-4 0,13-13 172,15-15 688,-27 30-1131,-1 0-1,0 1 1,1-1-1,0 1 1,0 0-1,0 1 1,0-1-1,7-1 1,-9 3-76,-1 0 0,0 1 0,1 0 1,-1-1-1,1 1 0,-1 0 0,1 0 0,-1 1 0,1-1 1,-1 0-1,1 1 0,-1 0 0,0-1 0,1 1 0,-1 0 1,0 0-1,0 0 0,0 1 0,0-1 0,0 0 1,4 4-1,-1 0 51,0 1 1,0 0-1,0-1 1,-1 1 0,0 1-1,0-1 1,-1 1-1,0-1 1,0 1 0,0 0-1,1 10 1,2 9 154,5 46 0,-11-66-250,3 21 28,-2 0 0,-1 1 1,-1-1-1,-6 32 0,4-39 15,0 28 0,3-40-45,0 0 1,1 1 0,0-1 0,0 0 0,1 0-1,3 9 1,-4-15-11,0 0-1,0 0 0,0 0 1,0 0-1,1 0 0,-1 0 1,0 0-1,1-1 0,0 1 1,-1-1-1,1 1 0,0-1 1,0 1-1,0-1 1,-1 0-1,1 0 0,1 0 1,-1 0-1,0 0 0,0 0 1,0-1-1,0 1 0,1-1 1,2 1-1,5-1 27,1 1 0,-1-2 0,0 1 0,12-4 0,-6 2 51,27-5-685,-1-2 0,0-1 1,41-17-1,-75 24-1182,0 0-1,1 1 1,12-1 0,2 2-3536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2.514"/>
    </inkml:context>
    <inkml:brush xml:id="br0">
      <inkml:brushProperty name="width" value="0.1" units="cm"/>
      <inkml:brushProperty name="height" value="0.1" units="cm"/>
      <inkml:brushProperty name="color" value="#E71224"/>
    </inkml:brush>
  </inkml:definitions>
  <inkml:trace contextRef="#ctx0" brushRef="#br0">9 3 11392,'-9'-3'9183,"14"3"-8543,-1 0-96,14 0-288,-4 0-96,17 0-32,-5 0-160,14 3 32,-4-3-928,5 9-416,-11-1-1344,6 7-543,-5 1-1473</inkml:trace>
  <inkml:trace contextRef="#ctx0" brushRef="#br0" timeOffset="1">98 495 11520,'13'0'5247,"32"-12"-4063,-40 12-64,22-4-736,-5 1-192,13-2-352,-4 5-64,10 0 96,-10 0-1408,14 5-575,-15-5-2721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3.601"/>
    </inkml:context>
    <inkml:brush xml:id="br0">
      <inkml:brushProperty name="width" value="0.1" units="cm"/>
      <inkml:brushProperty name="height" value="0.1" units="cm"/>
      <inkml:brushProperty name="color" value="#E71224"/>
    </inkml:brush>
  </inkml:definitions>
  <inkml:trace contextRef="#ctx0" brushRef="#br0">0 7 9600,'2'-6'11953,"10"8"-11757,60-3 1622,-16-1-1731,0 3 0,63 9 1,-102-6-2783,0 1 1,29 12 0,-43-15 2185,16 7-4072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4.033"/>
    </inkml:context>
    <inkml:brush xml:id="br0">
      <inkml:brushProperty name="width" value="0.1" units="cm"/>
      <inkml:brushProperty name="height" value="0.1" units="cm"/>
      <inkml:brushProperty name="color" value="#E71224"/>
    </inkml:brush>
  </inkml:definitions>
  <inkml:trace contextRef="#ctx0" brushRef="#br0">2 24 8576,'0'-24'9759,"0"33"-8969,-2 143 792,4 173-748,6-212-794,2 57-1398,-8-139-642,-2-30 1639,0 1-1,1 0 1,-1 0 0,1 0 0,-1 0 0,1-1 0,0 1 0,-1 0 0,1-1 0,0 1 0,0 0 0,0-1 0,2 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4.620"/>
    </inkml:context>
    <inkml:brush xml:id="br0">
      <inkml:brushProperty name="width" value="0.1" units="cm"/>
      <inkml:brushProperty name="height" value="0.1" units="cm"/>
      <inkml:brushProperty name="color" value="#E71224"/>
    </inkml:brush>
  </inkml:definitions>
  <inkml:trace contextRef="#ctx0" brushRef="#br0">163 47 11136,'12'-30'3594,"-12"29"-3306,1 0 0,-1 0-1,0 0 1,1 0 0,-1-1 0,0 1-1,0 0 1,0 0 0,-2-5 2015,-3 10-1153,-42 60-1042,29-37-85,-2-1-1,-24 26 1,38-46-57,0 0 1,0 1 0,-8 13-1,13-18 10,0-1-1,0 0 0,0 1 1,0-1-1,1 1 0,-1-1 1,0 1-1,1 0 1,0-1-1,-1 1 0,1 0 1,0-1-1,0 1 0,-1 0 1,1-1-1,1 1 0,-1 0 1,0-1-1,0 1 0,1 0 1,-1-1-1,1 1 1,-1 0-1,1-1 0,0 1 1,-1-1-1,1 1 0,2 1 1,3 3 1,1-1 0,0 0 0,1 0 0,-1 0 1,1-1-1,0 0 0,0-1 0,0 0 0,16 4 0,23 10 12,-26-7 208,0 1 0,0 1 1,-1 1-1,0 1 0,-2 0 1,1 2-1,-2 0 0,0 1 1,-1 1-1,-1 0 0,0 1 1,-2 1-1,19 34 0,-30-49-18,0 0 0,0 0 0,0 1 0,-1-1 0,0 0 1,0 0-1,0 1 0,0-1 0,-1 1 0,0-1 0,0 0 0,-1 1 0,-1 8 0,1-10-167,0-1 0,0 0 0,0 1 0,-1-1 0,1 0 1,-1 0-1,0 0 0,0 0 0,0 0 0,-1 0 0,1-1 0,-1 1 0,1-1 1,-1 1-1,0-1 0,0 0 0,0 0 0,0 0 0,0-1 0,0 1 0,-7 2 1,-5-1-406,0 0 1,1-1-1,-1-1 1,0 0 0,-21-2-1,10 1-916,20 0 594,-1-1 0,0 1 0,-7-2 0,11 1 266,1 1-1,0-1 0,0 0 1,0 0-1,0 0 1,0 0-1,0 0 1,0 0-1,1 0 1,-1-1-1,0 1 0,-2-3 1,-5-6-3588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4.953"/>
    </inkml:context>
    <inkml:brush xml:id="br0">
      <inkml:brushProperty name="width" value="0.1" units="cm"/>
      <inkml:brushProperty name="height" value="0.1" units="cm"/>
      <inkml:brushProperty name="color" value="#E71224"/>
    </inkml:brush>
  </inkml:definitions>
  <inkml:trace contextRef="#ctx0" brushRef="#br0">28 0 9984,'-27'0'9541,"32"9"-9232,-2-6-258,-1 0 0,1 0 0,0-1 0,0 1 0,0-1 0,1 1 0,-1-1 0,0 0 0,1 0 0,0-1 0,-1 1 0,1-1 0,0 0 0,5 2 0,7 0 96,35 3 0,-40-5-123,97 5 61,22 2-1118,-39 6-2750,-23 1-851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5.384"/>
    </inkml:context>
    <inkml:brush xml:id="br0">
      <inkml:brushProperty name="width" value="0.1" units="cm"/>
      <inkml:brushProperty name="height" value="0.1" units="cm"/>
      <inkml:brushProperty name="color" value="#E71224"/>
    </inkml:brush>
  </inkml:definitions>
  <inkml:trace contextRef="#ctx0" brushRef="#br0">210 1 8960,'-7'5'9157,"-5"15"-7621,-27 99-305,12-30-953,-66 136-2566,90-219 1755,0-1-1,0 0 1,0 0 0,0 0 0,-1 0-1,0-1 1,-5 5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5.754"/>
    </inkml:context>
    <inkml:brush xml:id="br0">
      <inkml:brushProperty name="width" value="0.1" units="cm"/>
      <inkml:brushProperty name="height" value="0.1" units="cm"/>
      <inkml:brushProperty name="color" value="#E71224"/>
    </inkml:brush>
  </inkml:definitions>
  <inkml:trace contextRef="#ctx0" brushRef="#br0">0 5 9472,'0'-4'7226,"5"15"-4378,7 8-2361,-1 1-1,-1 0 1,0 0-1,-1 1 1,9 33-1,-9-23-391,23 45 0,-20-50-166,-6-12-137,1-1-1,0 0 1,1 0-1,0-1 0,16 18 1,-13-17-992,-8-9 501,-1 0-1,1-1 0,0 0 0,1 0 0,-1 0 0,0 0 0,1 0 0,5 3 0,4-5-3438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6.155"/>
    </inkml:context>
    <inkml:brush xml:id="br0">
      <inkml:brushProperty name="width" value="0.1" units="cm"/>
      <inkml:brushProperty name="height" value="0.1" units="cm"/>
      <inkml:brushProperty name="color" value="#E71224"/>
    </inkml:brush>
  </inkml:definitions>
  <inkml:trace contextRef="#ctx0" brushRef="#br0">5 1 11136,'-3'14'8662,"2"14"-6020,1 38-3840,0-47 2121,0-9-897,0 0 0,1-1 0,0 1 1,1 0-1,0-1 0,0 1 1,5 10-1,-4-14-20,0-1 1,0 1-1,0-1 0,0 0 1,1 0-1,0 0 1,0 0-1,1-1 0,-1 1 1,1-1-1,0 0 1,6 3-1,-2-1-47,0-1 0,1 0-1,0-1 1,-1 0 0,2-1 0,-1 0-1,0 0 1,21 2 0,20-3-6153,-41-3 3197,3-3-1067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6.572"/>
    </inkml:context>
    <inkml:brush xml:id="br0">
      <inkml:brushProperty name="width" value="0.1" units="cm"/>
      <inkml:brushProperty name="height" value="0.1" units="cm"/>
      <inkml:brushProperty name="color" value="#E71224"/>
    </inkml:brush>
  </inkml:definitions>
  <inkml:trace contextRef="#ctx0" brushRef="#br0">5 1 9856,'-4'3'8140,"4"-2"-8003,6 21 309,0 0-1,-2 0 1,0 0 0,-1 1 0,-1 37-1,2 24-111,-1-54-426,10 82-338,1-38-3859,-12-59-265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8.027"/>
    </inkml:context>
    <inkml:brush xml:id="br0">
      <inkml:brushProperty name="width" value="0.1" units="cm"/>
      <inkml:brushProperty name="height" value="0.1" units="cm"/>
      <inkml:brushProperty name="color" value="#E71224"/>
    </inkml:brush>
  </inkml:definitions>
  <inkml:trace contextRef="#ctx0" brushRef="#br0">7 23 8320,'-6'-2'7847,"17"9"-4959,1-3-1971,-6-2-701,0 0 1,1 0-1,-1 0 1,1-1-1,0 0 1,9 1-1,312-27-1016,-229 9-5653,-85 13 2331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0.819"/>
    </inkml:context>
    <inkml:brush xml:id="br0">
      <inkml:brushProperty name="width" value="0.1" units="cm"/>
      <inkml:brushProperty name="height" value="0.1" units="cm"/>
      <inkml:brushProperty name="color" value="#E71224"/>
    </inkml:brush>
  </inkml:definitions>
  <inkml:trace contextRef="#ctx0" brushRef="#br0">62 3 8960,'-2'-3'8688,"-2"14"-7020,-3 17-2089,-14 206 2030,19-185-1570,-2 80 52,-1-51-1563,5-77 1336,0 0 0,0 0 1,0-1-1,0 1 0,0 0 0,0-1 0,0 1 0,0 0 0,-1 0 1,1-1-1,0 1 0,0 0 0,-1-1 0,1 1 0,0 0 0,-1-1 1,1 1-1,-1-1 0,1 1 0,-1-1 0,1 1 0,-1-1 0,0 2 1,-8-15-5239,8-1 1790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8.490"/>
    </inkml:context>
    <inkml:brush xml:id="br0">
      <inkml:brushProperty name="width" value="0.1" units="cm"/>
      <inkml:brushProperty name="height" value="0.1" units="cm"/>
      <inkml:brushProperty name="color" value="#E71224"/>
    </inkml:brush>
  </inkml:definitions>
  <inkml:trace contextRef="#ctx0" brushRef="#br0">0 0 9856,'0'1'8666,"7"9"-8319,-1 0-1,-1 1 1,0-1-1,5 16 1,-7-17-197,8 24-18,-2 0 1,-1 0 0,4 48 0,8 37-288,-16-100-293,1 0 1,1-1-1,1 0 1,13 26-1,-5-24-1732,-12-16 1035,-2-2 573,1 0 0,-1 0 0,1 0-1,-1 0 1,1 0 0,-1-1 0,1 1-1,0 0 1,0-1 0,-1 1 0,1-1-1,0 0 1,0 0 0,2 1-1,10-1-3469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8.865"/>
    </inkml:context>
    <inkml:brush xml:id="br0">
      <inkml:brushProperty name="width" value="0.1" units="cm"/>
      <inkml:brushProperty name="height" value="0.1" units="cm"/>
      <inkml:brushProperty name="color" value="#E71224"/>
    </inkml:brush>
  </inkml:definitions>
  <inkml:trace contextRef="#ctx0" brushRef="#br0">7 1 11008,'0'60'7235,"0"31"-4194,-4 135-3584,4-220 524,-3 142 13,4-121-585,1 0 0,2-1-1,9 40 1,-10-55-385,1-1 0,7 16-1,-10-23 354,0-1-1,0 1 1,1-1-1,-1 0 0,1 0 1,-1 0-1,1 0 1,0 0-1,0 0 1,0 0-1,0 0 0,0-1 1,1 1-1,-1-1 1,4 2-1,12 2-2837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9.515"/>
    </inkml:context>
    <inkml:brush xml:id="br0">
      <inkml:brushProperty name="width" value="0.1" units="cm"/>
      <inkml:brushProperty name="height" value="0.1" units="cm"/>
      <inkml:brushProperty name="color" value="#E71224"/>
    </inkml:brush>
  </inkml:definitions>
  <inkml:trace contextRef="#ctx0" brushRef="#br0">102 29 10496,'3'-7'2095,"3"-15"5452,-15 32-6726,1-2-821,1 0-1,0 0 0,0 1 0,1 0 0,0 0 0,-6 15 0,-22 62-537,30-77 449,2 0 0,-1 0 0,1 0-1,1 0 1,-1 15 0,2-20 64,0-1 0,0 1 0,0-1 0,1 1 1,0-1-1,0 0 0,0 1 0,0-1 0,0 0 0,1 0 0,-1 0 0,1 0 1,0 0-1,0 0 0,0 0 0,0 0 0,0-1 0,4 4 0,1-1-15,1 1 0,0-1 0,0 0 0,0-1 0,11 5-1,48 14-51,-14-5 89,-4 0-56,62 34 0,-95-43 87,0 1 0,-1 0 0,-1 1 0,1 0 1,-2 2-1,0-1 0,19 24 0,-26-28 278,1 1 1,-2 0-1,1 0 0,-1 0 1,5 14-1,-9-21-204,0 1 0,0-1 0,-1 0 0,1 1 0,-1-1 0,0 0 0,0 1 1,0-1-1,0 1 0,0-1 0,0 0 0,-1 1 0,1-1 0,-1 0 0,1 1 0,-1-1 0,0 0 0,0 0 1,0 1-1,0-1 0,-1 0 0,1 0 0,0 0 0,-1 0 0,1-1 0,-1 1 0,0 0 0,0-1 0,0 1 0,-3 2 1,-6 2-10,0 0 1,0-1 0,0 0-1,-1-1 1,0 0 0,-17 3 0,0-2-25,-49 2 0,60-6-244,0-2 0,-1 0-1,1-2 1,0 0 0,0 0-1,-19-8 1,21 6-899,0-1-1,1-1 1,-28-17-1,42 24 785,-1-1 1,1 0-1,0 0 0,-1 0 1,1 0-1,0 0 0,0-1 0,-1 1 1,1 0-1,0 0 0,0-1 1,1 1-1,-1-1 0,0 1 1,0-1-1,1 1 0,-1-1 1,1 1-1,-1-1 0,1 1 0,-1-1 1,1 0-1,0 1 0,0-3 1,4-8-3599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09.932"/>
    </inkml:context>
    <inkml:brush xml:id="br0">
      <inkml:brushProperty name="width" value="0.1" units="cm"/>
      <inkml:brushProperty name="height" value="0.1" units="cm"/>
      <inkml:brushProperty name="color" value="#E71224"/>
    </inkml:brush>
  </inkml:definitions>
  <inkml:trace contextRef="#ctx0" brushRef="#br0">11 20 9088,'-11'-4'8164,"32"5"-5187,42-9-1649,92 0 0,-118 8-1407,153 5-1901,-141 2-2555,-3 6-4514,-15-2 4655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10.502"/>
    </inkml:context>
    <inkml:brush xml:id="br0">
      <inkml:brushProperty name="width" value="0.1" units="cm"/>
      <inkml:brushProperty name="height" value="0.1" units="cm"/>
      <inkml:brushProperty name="color" value="#E71224"/>
    </inkml:brush>
  </inkml:definitions>
  <inkml:trace contextRef="#ctx0" brushRef="#br0">486 19 8064,'0'-18'10869,"-1"18"-10777,0 0 1,0 0-1,1 0 1,-1 0-1,0 0 1,0 0 0,1 1-1,-1-1 1,0 0-1,0 0 1,1 1-1,-1-1 1,0 1-1,1-1 1,-1 0-1,0 2 1,-107 92 1118,72-67-1182,-76 63 10,87-68-99,2 1 0,-29 36 0,-8 25-659,26-34-424,16-31-259,18-19 1358,0 0 0,0 0 1,0 0-1,0 0 0,0 0 0,0 0 1,-1 0-1,1 0 0,0 0 1,0 0-1,0 0 0,0 0 0,0 0 1,0 0-1,-1 0 0,1 0 1,0 0-1,0 0 0,0 0 0,0 0 1,0 0-1,0 0 0,0 0 1,-1-1-263,1 1 262,0 0 0,0 0 0,0 0 1,0-1-1,0 1 0,0 0 1,0 0-1,0 0 0,0 0 0,0 0 1,0 0-1,0-1 0,0 1 0,0 0 1,0 0-1,0 0 0,0 0 1,0 0-1,0-1 0,-1-7-1214,1 3 440,1-16-3580,5 5 1065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10.881"/>
    </inkml:context>
    <inkml:brush xml:id="br0">
      <inkml:brushProperty name="width" value="0.1" units="cm"/>
      <inkml:brushProperty name="height" value="0.1" units="cm"/>
      <inkml:brushProperty name="color" value="#E71224"/>
    </inkml:brush>
  </inkml:definitions>
  <inkml:trace contextRef="#ctx0" brushRef="#br0">1 0 9984,'7'8'9553,"31"41"-8184,-11-16-796,39 39 1,-35-41-529,27 38 0,-21-18-29,-10-13-282,42 47-1,-67-83 77,0 0 0,1 0 0,-1 0 0,0 0 0,1 0 0,-1-1 0,1 1 0,3 1 0,-5-3-27,0 1 0,0-1 0,0 0 0,-1 0 0,1 0 0,0 0 0,0 0 0,0 0 0,0 0 0,0 0 0,0 0 0,0 0 0,-1-1 0,1 1 0,0 0 0,0-1 0,0 1 0,-1 0 0,1-1 0,0 1 0,0-1 0,-1 1 0,1-1 0,0 1 0,-1-1 0,1 0 0,0 1 0,-1-1 0,1 0 0,0-1 0,8-11-3543,4-5 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11.382"/>
    </inkml:context>
    <inkml:brush xml:id="br0">
      <inkml:brushProperty name="width" value="0.1" units="cm"/>
      <inkml:brushProperty name="height" value="0.1" units="cm"/>
      <inkml:brushProperty name="color" value="#E71224"/>
    </inkml:brush>
  </inkml:definitions>
  <inkml:trace contextRef="#ctx0" brushRef="#br0">0 0 10368,'0'0'8405,"10"0"-6309,34 2-1008,66 12 0,-85-10-684,-1 2 0,0 0 0,-1 1 1,37 17-1,-59-23-373,0-1 1,0 0-1,0 1 1,0-1-1,0 0 0,0 1 1,0-1-1,0 1 1,0 0-1,-1-1 1,1 1-1,0 0 0,-1-1 1,1 1-1,0 0 1,-1 0-1,1 0 0,-1-1 1,1 1-1,-1 0 1,1 0-1,-1 0 1,0 0-1,1 0 0,-1 0 1,0 0-1,0 0 1,0 0-1,0 0 1,0 0-1,0 0 0,0 0 1,0 0-1,0 0 1,0 0-1,0 0 0,-1 0 1,1 0-1,0 0 1,-1 0-1,1 0 1,-1-1-1,1 1 0,-1 0 1,0 1-1,-4 4 15,0 0 0,-1 0 1,1-1-1,-13 10 0,8-7-42,-8 8-4,1 1 1,0 1-1,1 1 1,1 0-1,1 1 1,0 0-1,2 2 1,0-1-1,2 1 1,-12 33-1,21-52 4,0 0-1,1 0 0,-1 0 1,1 0-1,-1 0 1,1 0-1,0 0 0,0 0 1,1 0-1,-1 1 1,0-1-1,1 0 0,0 0 1,0 0-1,2 4 1,-1-4 8,0 1 0,0 0 1,1-1-1,0 1 1,-1-1-1,1 0 1,1 0-1,-1 0 0,7 5 1,4 0 32,0 0 1,1-1-1,0-1 0,27 9 1,120 26-400,-53-27-3122,-88-13-1705,35-2 0,-29-3 472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37.798"/>
    </inkml:context>
    <inkml:brush xml:id="br0">
      <inkml:brushProperty name="width" value="0.1" units="cm"/>
      <inkml:brushProperty name="height" value="0.1" units="cm"/>
      <inkml:brushProperty name="color" value="#E71224"/>
    </inkml:brush>
  </inkml:definitions>
  <inkml:trace contextRef="#ctx0" brushRef="#br0">58 1 8832,'-50'16'8645,"43"-6"-5056,23-3-2000,-6-5-1324,1-1 1,-1 0-1,0 0 0,20-2 0,9 1-12,-26 0-230,159 15 423,-144-9-2096,42 12-1,-65-17 102,0 0-1,0 0 1,1-1 0,-1 1 0,0-1-1,0 0 1,1-1 0,-1 0-1,6-1 1,11-2-2280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38.219"/>
    </inkml:context>
    <inkml:brush xml:id="br0">
      <inkml:brushProperty name="width" value="0.1" units="cm"/>
      <inkml:brushProperty name="height" value="0.1" units="cm"/>
      <inkml:brushProperty name="color" value="#E71224"/>
    </inkml:brush>
  </inkml:definitions>
  <inkml:trace contextRef="#ctx0" brushRef="#br0">1 1 9984,'0'161'9523,"0"244"-9292,3-356-1775,2-18-2378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38.772"/>
    </inkml:context>
    <inkml:brush xml:id="br0">
      <inkml:brushProperty name="width" value="0.1" units="cm"/>
      <inkml:brushProperty name="height" value="0.1" units="cm"/>
      <inkml:brushProperty name="color" value="#E71224"/>
    </inkml:brush>
  </inkml:definitions>
  <inkml:trace contextRef="#ctx0" brushRef="#br0">62 44 8320,'0'-30'5491,"0"17"-460,-8 23-4492,0 5-550,1 0 0,0 0 0,0 1 0,-6 27 1,6-21-64,6-19 29,0 1-1,0 0 1,0-1 0,1 1 0,-1 0 0,1 0-1,0-1 1,0 1 0,0 0 0,1 0 0,-1 0-1,1-1 1,0 1 0,0 0 0,0-1-1,1 1 1,-1-1 0,1 1 0,2 3 0,1-1 26,0 0 0,0-1 1,0 0-1,0 0 0,1 0 1,0 0-1,0-1 0,12 7 1,91 44 133,11 6 106,-28-5 2707,-91-56-2865,0 0 1,0 1-1,-1 0 1,1-1 0,0 1-1,-1-1 1,1 1-1,0 0 1,-1 0-1,1-1 1,-1 1 0,2 1-1,-2-1-45,0-1 1,0 0-1,0 1 0,0-1 0,0 0 1,0 0-1,0 1 0,0-1 1,0 0-1,0 0 0,0 1 0,0-1 1,-1 0-1,1 1 0,0-1 1,0 0-1,0 0 0,0 1 0,0-1 1,0 0-1,-1 0 0,1 0 0,0 1 1,0-1-1,0 0 0,-1 0 1,1 1-1,-3 0 29,-1 1 1,1-1-1,0 1 1,0-1 0,-7 1-1,5 0-81,-41 7-886,-86 8 0,77-16-4648,41-1 1046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1.197"/>
    </inkml:context>
    <inkml:brush xml:id="br0">
      <inkml:brushProperty name="width" value="0.1" units="cm"/>
      <inkml:brushProperty name="height" value="0.1" units="cm"/>
      <inkml:brushProperty name="color" value="#E71224"/>
    </inkml:brush>
  </inkml:definitions>
  <inkml:trace contextRef="#ctx0" brushRef="#br0">5 0 10496,'-4'1'7064,"9"10"-5286,4 1-1485,1 0 1,0 0-1,1-1 0,0 0 1,1-1-1,15 10 0,83 45 81,-45-29-198,44 35-100,-91-57-890,-2 0 1,0 0-1,28 34 0,-35-36-295,-7-7 296,1-1-1,0 0 1,1 0 0,-1 0-1,1-1 1,0 1 0,4 3-1,3-3-2780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39.305"/>
    </inkml:context>
    <inkml:brush xml:id="br0">
      <inkml:brushProperty name="width" value="0.1" units="cm"/>
      <inkml:brushProperty name="height" value="0.1" units="cm"/>
      <inkml:brushProperty name="color" value="#E71224"/>
    </inkml:brush>
  </inkml:definitions>
  <inkml:trace contextRef="#ctx0" brushRef="#br0">1 8 7424,'4'-8'15836,"1"8"-17459,20 0 1830,120 3 142,-116 0-2513,0 0 0,53 15 0,-49-9-2689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1.708"/>
    </inkml:context>
    <inkml:brush xml:id="br0">
      <inkml:brushProperty name="width" value="0.1" units="cm"/>
      <inkml:brushProperty name="height" value="0.1" units="cm"/>
      <inkml:brushProperty name="color" value="#E71224"/>
    </inkml:brush>
  </inkml:definitions>
  <inkml:trace contextRef="#ctx0" brushRef="#br0">285 42 6400,'2'-2'615,"-1"0"0,0 0 1,1 0-1,-1 0 0,0 0 1,0-1-1,0 1 0,0 0 1,0-1-1,-1 1 0,1-1 1,-1 1-1,0-1 0,-3-7 3478,3 10-4048,-8 8 800,-10 15-1063,16-20 492,-70 79 279,33-42-610,-55 75 14,36-32-2650,54-78 2239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2.075"/>
    </inkml:context>
    <inkml:brush xml:id="br0">
      <inkml:brushProperty name="width" value="0.1" units="cm"/>
      <inkml:brushProperty name="height" value="0.1" units="cm"/>
      <inkml:brushProperty name="color" value="#E71224"/>
    </inkml:brush>
  </inkml:definitions>
  <inkml:trace contextRef="#ctx0" brushRef="#br0">2 0 9216,'-1'4'7485,"4"3"-5268,6 10-3245,-7-13 1857,13 20-366,1 0-1,25 27 0,43 40-79,22 27-297,-83-90-581,-11-13-1790,13 17-1,-16-19-2151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3.177"/>
    </inkml:context>
    <inkml:brush xml:id="br0">
      <inkml:brushProperty name="width" value="0.1" units="cm"/>
      <inkml:brushProperty name="height" value="0.1" units="cm"/>
      <inkml:brushProperty name="color" value="#E71224"/>
    </inkml:brush>
  </inkml:definitions>
  <inkml:trace contextRef="#ctx0" brushRef="#br0">1 12 8448,'0'-6'10150,"5"4"-8533,-1 2-2398,4-2 936,0 1 1,1 1-1,-1 0 1,0 0-1,1 0 1,8 3-1,-15-3-102,0 0 1,0 1-1,0-1 0,0 1 1,0-1-1,0 1 0,0 0 1,0 0-1,-1 0 0,1 0 1,0 0-1,0 0 0,-1 0 1,1 1-1,-1-1 0,1 1 1,-1-1-1,0 1 0,1 0 1,-1-1-1,0 1 0,0 0 1,0 0-1,0 0 0,-1 0 1,1 0-1,0 0 0,-1 0 1,1 0-1,-1 0 0,0 0 1,0 0-1,0 0 0,0 0 1,0 4-1,-2 6 94,0 0 0,-1-1 1,0 1-1,-9 21 0,8-22-184,-9 19 145,8-21-118,1 1-1,0-1 1,1 1 0,0 0 0,0 0 0,-1 21 0,4-29 13,0 0 0,0 1 1,1-1-1,-1 0 0,1 1 0,0-1 1,0 0-1,0 0 0,0 0 0,0 0 1,0 1-1,1-2 0,-1 1 1,0 0-1,1 0 0,0 0 0,-1-1 1,3 3-1,6 3-333,-1-1 0,18 10 0,2 2-3553,-25-16 2688,0 1-1,0-1 0,0 0 1,7 3-1,4 0-2905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3.647"/>
    </inkml:context>
    <inkml:brush xml:id="br0">
      <inkml:brushProperty name="width" value="0.1" units="cm"/>
      <inkml:brushProperty name="height" value="0.1" units="cm"/>
      <inkml:brushProperty name="color" value="#E71224"/>
    </inkml:brush>
  </inkml:definitions>
  <inkml:trace contextRef="#ctx0" brushRef="#br0">239 1 9600,'-2'0'389,"1"0"1,-1 1 0,0-1 0,0 0-1,0 1 1,0 0 0,1-1-1,-1 1 1,0 0 0,1 0 0,-1 0-1,1 0 1,-1 0 0,1 0-1,-2 2 1,-21 25 1315,13-13-1208,-6 5-273,0 1 0,1 0 0,2 2 0,0 0 0,1 0 0,-10 27 0,8-7 176,1 1 0,-12 72-1,23-94-325,0-1 0,2 0 1,1 1-1,1-1 0,0 1 0,2-1 0,8 33 0,-6-36-51,1-1 0,1-1 0,16 30 0,33 40 45,-36-57-31,42 54-1552,-19-31-3242,-28-36 347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4.349"/>
    </inkml:context>
    <inkml:brush xml:id="br0">
      <inkml:brushProperty name="width" value="0.1" units="cm"/>
      <inkml:brushProperty name="height" value="0.1" units="cm"/>
      <inkml:brushProperty name="color" value="#E71224"/>
    </inkml:brush>
  </inkml:definitions>
  <inkml:trace contextRef="#ctx0" brushRef="#br0">316 11 6912,'5'-10'8314,"-10"14"-7300,-1 1-812,0 1 0,1 0 1,0 0-1,1 0 1,-1 1-1,-3 7 1,-3 4 81,-59 97 841,-28 41-912,43-72-222,21-28-3715,26-45 204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4.712"/>
    </inkml:context>
    <inkml:brush xml:id="br0">
      <inkml:brushProperty name="width" value="0.1" units="cm"/>
      <inkml:brushProperty name="height" value="0.1" units="cm"/>
      <inkml:brushProperty name="color" value="#E71224"/>
    </inkml:brush>
  </inkml:definitions>
  <inkml:trace contextRef="#ctx0" brushRef="#br0">1 1 8576,'0'0'4976,"4"5"-3152,99 143 2541,20 26-3915,-94-140-907,62 54-1,-55-54-2802,-35-33 2842,0 0 0,1 0 1,-1 0-1,0 0 1,1 0-1,-1 0 1,1 0-1,-1-1 1,1 1-1,-1 0 1,1-1-1,-1 1 1,4 0-1,4-1-3160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5.150"/>
    </inkml:context>
    <inkml:brush xml:id="br0">
      <inkml:brushProperty name="width" value="0.1" units="cm"/>
      <inkml:brushProperty name="height" value="0.1" units="cm"/>
      <inkml:brushProperty name="color" value="#E71224"/>
    </inkml:brush>
  </inkml:definitions>
  <inkml:trace contextRef="#ctx0" brushRef="#br0">1 108 9856,'1'-3'822,"1"0"0,-1 0 1,0 0-1,0 0 1,0 0-1,1-4 0,-2 5-645,1-1 0,-1 1 0,1-1-1,0 1 1,0-1 0,0 1 0,0-1-1,0 1 1,0 0 0,4-4 0,0 1-28,0 0 1,1 0-1,0 1 1,0-1-1,0 1 1,0 1-1,1-1 1,-1 1 0,1 0-1,0 1 1,0 0-1,0 0 1,13-2-1,-16 3-80,1 1 1,-1-1-1,1 1 0,0 0 0,-1 0 0,1 1 1,-1-1-1,1 1 0,-1 0 0,1 0 0,-1 1 1,1-1-1,-1 1 0,0 0 0,0 0 1,0 0-1,0 1 0,0-1 0,0 1 0,-1 0 1,1 0-1,4 6 0,-6-6 7,0 0 0,-1 0 0,1 1-1,-1-1 1,1 0 0,-1 0 0,0 1 0,-1-1 0,1 1 0,0-1 0,-1 1-1,0-1 1,0 1 0,0-1 0,0 1 0,-1-1 0,1 1 0,-1-1-1,0 1 1,-2 5 0,-3 6 45,0 0-1,-2 0 0,-11 17 1,3-5-143,13-21 26,0-1 0,1 1 0,0 0 0,0 0 0,0 0 0,0 7 0,1-11-5,1 0 0,0-1 0,0 1 0,0 0 0,0 0 0,0 0-1,0 0 1,0-1 0,1 1 0,-1 0 0,1 0 0,-1-1 0,1 1 0,-1 0 0,1-1-1,0 1 1,0 0 0,0-1 0,0 1 0,0-1 0,1 0 0,-1 1 0,0-1-1,3 2 1,1 0-15,1 0-1,0 0 0,0-1 1,0 0-1,0 0 1,0 0-1,6 0 0,47 5-1023,-28-5-48,-29-2 970,25 3-3218,48 11 1,-36-3-990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5.984"/>
    </inkml:context>
    <inkml:brush xml:id="br0">
      <inkml:brushProperty name="width" value="0.1" units="cm"/>
      <inkml:brushProperty name="height" value="0.1" units="cm"/>
      <inkml:brushProperty name="color" value="#E71224"/>
    </inkml:brush>
  </inkml:definitions>
  <inkml:trace contextRef="#ctx0" brushRef="#br0">1 17 8448,'2'4'8647,"4"-7"-7267,4-3-565,42 0-236,51 0-1,-77 6-581,154 4-1967,-128-3-4560,-33-1 1930,3 0 200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6.654"/>
    </inkml:context>
    <inkml:brush xml:id="br0">
      <inkml:brushProperty name="width" value="0.1" units="cm"/>
      <inkml:brushProperty name="height" value="0.1" units="cm"/>
      <inkml:brushProperty name="color" value="#E71224"/>
    </inkml:brush>
  </inkml:definitions>
  <inkml:trace contextRef="#ctx0" brushRef="#br0">0 24 7040,'5'-24'9765,"-4"24"-9691,-1 1-1,1-1 1,0 0 0,-1 1 0,1-1-1,-1 0 1,1 1 0,0-1 0,-1 1 0,1-1-1,-1 0 1,1 1 0,-1-1 0,0 1-1,1 0 1,-1-1 0,1 1 0,-1-1 0,0 1-1,1 0 1,-1-1 0,0 1 0,0 0-1,1 0 1,4 22 369,-4-19-266,50 329 1692,-27-159-1733,-18-141-293,2 8-1170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2.068"/>
    </inkml:context>
    <inkml:brush xml:id="br0">
      <inkml:brushProperty name="width" value="0.1" units="cm"/>
      <inkml:brushProperty name="height" value="0.1" units="cm"/>
      <inkml:brushProperty name="color" value="#E71224"/>
    </inkml:brush>
  </inkml:definitions>
  <inkml:trace contextRef="#ctx0" brushRef="#br0">54 1 8704,'-2'0'500,"1"0"-1,-1 0 1,1 0 0,-1 1 0,1-1 0,-1 0 0,1 1 0,-1-1 0,1 1 0,-1 0-1,1 0 1,-1-1 0,1 1 0,0 0 0,-2 2 0,1-2-300,0 2 0,0-1 0,0 0 0,1 0 0,-1 1 0,1-1 0,0 1 0,-2 2 0,1 3-181,-1 0 0,1 1 0,0-1 0,0 17 0,0 17 168,2 1 1,9 66-1,29 82-152,-16-113 22,57 140 0,-56-169-680,2 0 0,2-2 0,58 75-1,-76-110-282,0-1-1,1-1 1,11 10-1,4-3-2906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7.040"/>
    </inkml:context>
    <inkml:brush xml:id="br0">
      <inkml:brushProperty name="width" value="0.1" units="cm"/>
      <inkml:brushProperty name="height" value="0.1" units="cm"/>
      <inkml:brushProperty name="color" value="#E71224"/>
    </inkml:brush>
  </inkml:definitions>
  <inkml:trace contextRef="#ctx0" brushRef="#br0">1 4 8448,'1'0'178,"0"-1"0,1 1 0,-1-1 0,0 1 0,1-1 1,-1 1-1,0 0 0,1 0 0,-1 0 0,0 0 0,1 0 0,-1 0 1,0 0-1,1 0 0,-1 0 0,0 1 0,1-1 0,-1 1 0,0-1 1,0 1-1,2 0 0,-1 1 51,1 0 0,-1 0 0,0 0-1,0 0 1,0 0 0,0 0 0,-1 1 0,1-1 0,-1 1 0,2 3 0,16 38 1652,-13-27-1145,11 20 1,11 9 197,2-2-1,45 52 0,-57-71-678,0 0 1,-1 1-1,-1 1 0,-2 0 0,-1 1 0,-1 1 0,-1 0 0,-1 0 0,-2 1 0,-1 0 0,3 36 1,-9-53-242,-1-1 0,0 0 0,-1 1 0,-1-1 0,1 0 0,-2 0 0,0 0 0,0 0 1,-10 20-1,3-12-553,-1-1-1,0 0 1,-2-1 0,-22 26 0,-23 27-5205,44-49 1206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7.472"/>
    </inkml:context>
    <inkml:brush xml:id="br0">
      <inkml:brushProperty name="width" value="0.1" units="cm"/>
      <inkml:brushProperty name="height" value="0.1" units="cm"/>
      <inkml:brushProperty name="color" value="#E71224"/>
    </inkml:brush>
  </inkml:definitions>
  <inkml:trace contextRef="#ctx0" brushRef="#br0">0 17 8704,'0'0'3968,"5"0"-2688,-1 0 96,4-4-384,10 1-33,13-2-351,10 1-128,-1 4-256,-1 0-160,6 4 32,-9 1-224,-4 2-32,-5 5-1344,-6 0-543,1 8-2625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7.807"/>
    </inkml:context>
    <inkml:brush xml:id="br0">
      <inkml:brushProperty name="width" value="0.1" units="cm"/>
      <inkml:brushProperty name="height" value="0.1" units="cm"/>
      <inkml:brushProperty name="color" value="#E71224"/>
    </inkml:brush>
  </inkml:definitions>
  <inkml:trace contextRef="#ctx0" brushRef="#br0">5 1 8704,'-4'16'3328,"8"-11"-2592,10-2 736,-10-3 160,14 0-449,8 0-95,10 0-640,18 0-224,0 0-128,3 4-160,-3 1 32,-2-2-832,-7 1-288,0-1-639,0 2-225,8-5-2080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8.258"/>
    </inkml:context>
    <inkml:brush xml:id="br0">
      <inkml:brushProperty name="width" value="0.1" units="cm"/>
      <inkml:brushProperty name="height" value="0.1" units="cm"/>
      <inkml:brushProperty name="color" value="#E71224"/>
    </inkml:brush>
  </inkml:definitions>
  <inkml:trace contextRef="#ctx0" brushRef="#br0">264 90 8960,'-1'-1'303,"1"0"-1,-1 0 1,1 0 0,-1 0 0,0 0 0,0 0-1,0 0 1,0 0 0,0 0 0,1 1 0,-1-1-1,-1 0 1,1 0 0,0 1 0,0-1 0,0 1-1,0-1 1,0 1 0,-3-1 0,2 1-65,-1-1 0,1 1 1,-1 0-1,0 0 0,1 1 0,-1-1 1,1 1-1,-1-1 0,-3 2 0,-1 1-41,0 0-1,-1 0 0,1 1 0,1 0 0,-11 8 0,-4 5 538,-31 32-1,43-39-576,0 1 1,1 0-1,0 0 0,1 1 1,-7 15-1,7-13-62,2 0-1,0 0 1,0 1-1,2 0 1,0 0 0,0 0-1,2 0 1,-1 0-1,2 1 1,3 27 0,-2-33-44,1 0 0,0 0 0,1 0 0,0 0 0,1 0 0,0-1 0,1 1 0,-1-1 1,2 0-1,-1-1 0,1 1 0,1-1 0,0 0 0,0-1 0,0 0 0,16 12 0,-14-13 52,0 0 0,0-1 0,0 0-1,0-1 1,1 0 0,0 0 0,0-1-1,0 0 1,0-1 0,1 0 0,11 0 0,-8-2 18,0 0 1,0-1 0,-1 0-1,1-2 1,0 1 0,-1-2-1,24-8 1,-19 5-28,0-1 1,-1-2-1,0 1 0,-1-2 1,0 0-1,0-1 0,-1-1 1,-1 0-1,0-1 0,-1 0 1,23-33-1,-31 38-57,1 0 1,-1-1-1,0 0 0,-1 0 1,4-16-1,-6 20-25,-1 0-1,0 0 1,-1 0-1,1 0 1,-1 0-1,0 0 1,-1 0-1,0 0 1,0 0-1,0 0 1,-3-8 0,-1 0-82,-1 1 0,-1 1 1,0-1-1,-14-19 0,-40-41-596,51 61 518,8 10 119,-18-22-584,-40-36 0,53 54 405,-1 1 0,1-1 1,-1 1-1,0 1 0,0-1 0,0 1 0,-1 1 0,0-1 0,1 1 1,-13-2-1,8 4-531,0 0 0,1 0 1,-1 1-1,0 1 0,0 0 1,0 1-1,-21 5 1,-3 5-3822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9.346"/>
    </inkml:context>
    <inkml:brush xml:id="br0">
      <inkml:brushProperty name="width" value="0.1" units="cm"/>
      <inkml:brushProperty name="height" value="0.1" units="cm"/>
      <inkml:brushProperty name="color" value="#E71224"/>
    </inkml:brush>
  </inkml:definitions>
  <inkml:trace contextRef="#ctx0" brushRef="#br0">217 1 6656,'-13'13'10242,"0"8"-6287,-11 32-5131,8-17 1909,-77 154-408,44-74-1850,41-90-2395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49.746"/>
    </inkml:context>
    <inkml:brush xml:id="br0">
      <inkml:brushProperty name="width" value="0.1" units="cm"/>
      <inkml:brushProperty name="height" value="0.1" units="cm"/>
      <inkml:brushProperty name="color" value="#E71224"/>
    </inkml:brush>
  </inkml:definitions>
  <inkml:trace contextRef="#ctx0" brushRef="#br0">0 0 7808,'10'4'8979,"-1"4"-7019,4 12-2105,10 32 953,51 81 0,-56-106-786,1-1 0,1-1 0,1-1 0,1-1 1,1-1-1,38 29 0,-59-49-184,0-1 0,0 0 0,0 1 0,1-1 0,-1 0 0,0 0 0,1 0 0,-1-1 0,4 2 0,-4-2-382,1 0 1,-1 0-1,0 0 1,1 0 0,-1-1-1,0 1 1,1-1-1,-1 1 1,0-1-1,0 0 1,0 0 0,1 0-1,-1 0 1,0 0-1,0 0 1,2-2-1,9-8-3018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0.094"/>
    </inkml:context>
    <inkml:brush xml:id="br0">
      <inkml:brushProperty name="width" value="0.1" units="cm"/>
      <inkml:brushProperty name="height" value="0.1" units="cm"/>
      <inkml:brushProperty name="color" value="#E71224"/>
    </inkml:brush>
  </inkml:definitions>
  <inkml:trace contextRef="#ctx0" brushRef="#br0">1 31 8064,'4'-6'7908,"6"2"-4774,17-1-3432,-13 3 1100,12-3-694,0 1 0,46-1 0,-60 6-584,0 0 0,1 0 0,13 4 0,-19-4-292,0 2-1,0-1 0,0 1 1,0 0-1,0 0 1,6 5-1,6 7-3209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0.426"/>
    </inkml:context>
    <inkml:brush xml:id="br0">
      <inkml:brushProperty name="width" value="0.1" units="cm"/>
      <inkml:brushProperty name="height" value="0.1" units="cm"/>
      <inkml:brushProperty name="color" value="#E71224"/>
    </inkml:brush>
  </inkml:definitions>
  <inkml:trace contextRef="#ctx0" brushRef="#br0">5 49 8704,'-5'4'3968,"13"-4"-2688,-4 0 160,5-4-416,9-4-97,5-1-543,8 2-160,5-1-160,3 1-192,6 2 0,-4 1-800,-5 4-255,-2 0-1217,-2 0-576,8 4-608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0.851"/>
    </inkml:context>
    <inkml:brush xml:id="br0">
      <inkml:brushProperty name="width" value="0.1" units="cm"/>
      <inkml:brushProperty name="height" value="0.1" units="cm"/>
      <inkml:brushProperty name="color" value="#E71224"/>
    </inkml:brush>
  </inkml:definitions>
  <inkml:trace contextRef="#ctx0" brushRef="#br0">179 18 7040,'-7'-11'6776,"6"11"-6482,-16-6 2341,11 6-2391,1-1-1,-1 1 0,1 0 1,-12 2-1,12-1-220,1 1 0,-1 0 0,1 0 0,0 0 1,-1 0-1,1 1 0,0-1 0,0 1 0,0 0 0,1 0 0,-1 1 0,1-1 0,0 1 0,0 0 0,0 0 0,-5 8 0,1 2 6,0-1-1,1 1 0,1 1 0,-5 15 0,7-20 12,1 1-1,0 0 0,1 0 0,0 0 0,0-1 0,1 1 0,1 0 0,2 16 1,-1-21 6,-1 1 0,1 0 1,0-1-1,0 0 0,1 0 1,0 1-1,0-2 0,0 1 0,1 0 1,0-1-1,0 1 0,0-1 1,1 0-1,0-1 0,5 5 1,1-1 87,0-1 1,1-1 0,0 0 0,0 0 0,0-1-1,1-1 1,-1 0 0,1-1 0,0 0-1,0-1 1,0 0 0,18-1 0,-20-1-10,1 0 0,-1-1 1,0 0-1,1-1 0,-1-1 1,0 1-1,0-2 0,0 1 1,-1-2-1,0 1 0,1-1 1,-1-1-1,-1 0 0,17-13 1,-13 7-30,-1 0 1,0-1 0,-1-1 0,11-16 0,-16 21-32,-1-1-1,0 0 1,0 0 0,-1 0 0,0-1 0,0 1-1,2-20 1,-5 26-59,-1-1-1,1 1 0,-1 0 0,-1 0 1,1-1-1,-1 1 0,1 0 1,-1 0-1,0 0 0,-1 0 1,1 0-1,-1 0 0,-3-6 0,1 4-24,1 1-1,-2-1 0,1 1 1,0 1-1,-1-1 0,0 1 1,0-1-1,-7-3 1,-1 0-188,-1 0 1,-1 1 0,1 1-1,-1 0 1,0 1 0,-25-5 0,35 9-100,1 0 1,-1 0 0,0 0-1,0 1 1,0-1 0,0 1-1,0 0 1,0 1 0,0-1-1,0 1 1,-8 2 0,13-3 224,0 0 0,-1 0 0,1 0 1,0 0-1,-1 1 0,1-1 0,0 0 1,-1 0-1,1 0 0,0 0 0,0 0 1,-1 1-1,1-1 0,0 0 0,-1 0 0,1 1 1,0-1-1,0 0 0,0 0 0,-1 1 1,1-1-1,0 0 0,0 0 0,0 1 0,0-1 1,-1 0-1,1 1 0,0-1 0,0 0 1,0 1-1,0-1 0,0 0 0,0 1 1,0-1-1,0 0 0,0 1 0,0-1 0,0 0 1,0 1-1,0-1 0,0 0 0,1 1 1,-1-1-1,0 0 0,0 1 0,0-1 0,14 12-3660,-9-8 3007,17 14-3031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1.429"/>
    </inkml:context>
    <inkml:brush xml:id="br0">
      <inkml:brushProperty name="width" value="0.1" units="cm"/>
      <inkml:brushProperty name="height" value="0.1" units="cm"/>
      <inkml:brushProperty name="color" value="#E71224"/>
    </inkml:brush>
  </inkml:definitions>
  <inkml:trace contextRef="#ctx0" brushRef="#br0">31 2 9472,'7'-2'7578,"1"15"-4633,6 26-2533,-12-32 210,8 25-86,-2 1 1,6 39-1,-12-53-410,0 0-1,-2 0 1,0 0-1,-1 0 1,-5 29-1,4-39-157,-1 0-1,0 0 1,0 0-1,-1 0 1,0-1 0,-1 1-1,0-1 1,-10 12-1,6-9-1384,0-1 0,-19 17-1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5.197"/>
    </inkml:context>
    <inkml:brush xml:id="br0">
      <inkml:brushProperty name="width" value="0.1" units="cm"/>
      <inkml:brushProperty name="height" value="0.1" units="cm"/>
      <inkml:brushProperty name="color" value="#E71224"/>
    </inkml:brush>
  </inkml:definitions>
  <inkml:trace contextRef="#ctx0" brushRef="#br0">0 273 8320,'0'0'6117,"0"1"-6001,0-1-1,0 1 1,0-1 0,1 1 0,-1-1-1,0 1 1,0-1 0,0 1 0,1 0 0,-1-1-1,0 0 1,1 1 0,-1-1 0,0 1-1,1-1 1,0 1 0,0-1-51,0-1 0,1 1 1,-1-1-1,0 1 0,1-1 0,-1 1 1,0-1-1,0 0 0,0 0 1,1 0-1,-1 0 0,0 0 0,0 0 1,0 0-1,-1 0 0,1 0 0,0 0 1,1-2-1,11-20 471,4-13-307,2 1 0,2 1 1,1 1-1,37-42 0,-57 72-214,1 0-1,0 1 0,0-1 0,0 0 0,0 1 0,0 0 0,0 0 0,0 0 0,1 0 0,3-1 1,-5 2 5,0 1 0,-1 0 1,1-1-1,0 1 0,-1 0 1,1 0-1,0 0 0,-1 0 1,1 0-1,0 1 1,-1-1-1,1 0 0,0 1 1,-1-1-1,1 1 0,-1 0 1,1 0-1,-1-1 0,1 1 1,-1 0-1,0 0 1,1 0-1,-1 0 0,0 1 1,0-1-1,1 0 0,0 3 1,14 20 148,-2 1-1,17 41 1,14 29-5,22 53-536,-64-142 202,8 22-1254,8 30 0,-17-48-151,0 0 1,0 0-1,0 18 0,-2-11-1971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3.973"/>
    </inkml:context>
    <inkml:brush xml:id="br0">
      <inkml:brushProperty name="width" value="0.1" units="cm"/>
      <inkml:brushProperty name="height" value="0.1" units="cm"/>
      <inkml:brushProperty name="color" value="#E71224"/>
    </inkml:brush>
  </inkml:definitions>
  <inkml:trace contextRef="#ctx0" brushRef="#br0">169 2 8448,'3'-1'4903,"-6"6"-2248,-8 10-1403,7-10-1155,0 0 0,0 1 0,0 0-1,1-1 1,-1 1 0,-3 11 0,-10 41 414,11-36-404,-28 164 176,27-133-260,-2 1 0,-25 77 0,28-116-224,-6 31 1,10-21-2908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3.872"/>
    </inkml:context>
    <inkml:brush xml:id="br0">
      <inkml:brushProperty name="width" value="0.1" units="cm"/>
      <inkml:brushProperty name="height" value="0.1" units="cm"/>
      <inkml:brushProperty name="color" value="#E71224"/>
    </inkml:brush>
  </inkml:definitions>
  <inkml:trace contextRef="#ctx0" brushRef="#br0">0 14 7552,'4'-14'7983,"-3"20"-6927,0 19-806,2-1-1,1 1 1,0-1-1,13 36 1,-15-53-196,1 8-359,0-1 0,-1 0 0,-1 1 0,-1 18 0,-2-22-242,0-7-856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4.357"/>
    </inkml:context>
    <inkml:brush xml:id="br0">
      <inkml:brushProperty name="width" value="0.1" units="cm"/>
      <inkml:brushProperty name="height" value="0.1" units="cm"/>
      <inkml:brushProperty name="color" value="#E71224"/>
    </inkml:brush>
  </inkml:definitions>
  <inkml:trace contextRef="#ctx0" brushRef="#br0">0 0 7936,'0'0'6224,"14"0"-3649,-7 1-2324,0 0 0,0 0 0,-1 0 0,9 4 0,14 2 286,12-2-79,0-2 0,49-2-1,-44-2-358,-22 5-644,-23-4 303,-1 0 0,1 0 0,0 0 0,0 0 0,0 0 0,-1 1 0,1-1-1,0 0 1,0 1 0,0-1 0,-1 1 0,1-1 0,0 0 0,-1 1 0,1 0 0,0-1 0,-1 1 0,1-1 0,-1 1 0,1 0 0,-1-1-1,1 1 1,-1 0 0,1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4.811"/>
    </inkml:context>
    <inkml:brush xml:id="br0">
      <inkml:brushProperty name="width" value="0.1" units="cm"/>
      <inkml:brushProperty name="height" value="0.1" units="cm"/>
      <inkml:brushProperty name="color" value="#E71224"/>
    </inkml:brush>
  </inkml:definitions>
  <inkml:trace contextRef="#ctx0" brushRef="#br0">0 5 8064,'30'2'8743,"-2"2"-6329,-12-1-1969,26 0 0,126-3 978,-56 0-4382,-104 0 1958,1 0-1,-1-1 0,0 0 0,0 0 1,10-4-1,0-3-2827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2:55.344"/>
    </inkml:context>
    <inkml:brush xml:id="br0">
      <inkml:brushProperty name="width" value="0.1" units="cm"/>
      <inkml:brushProperty name="height" value="0.1" units="cm"/>
      <inkml:brushProperty name="color" value="#E71224"/>
    </inkml:brush>
  </inkml:definitions>
  <inkml:trace contextRef="#ctx0" brushRef="#br0">1 0 9984,'2'15'8129,"2"3"-5609,-2-9-2315,0 0-1,1 20 1,9 211 1539,-7-175-1509,-2-8-205,2 1 0,18 76 1,-21-128-605,-1 0 0,0-1 0,0 13 0,-1-16 42,0 0-1,0 0 1,0 0-1,-1 0 1,1 0-1,-1 0 1,1 0-1,-2 2 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1.631"/>
    </inkml:context>
    <inkml:brush xml:id="br0">
      <inkml:brushProperty name="width" value="0.1" units="cm"/>
      <inkml:brushProperty name="height" value="0.1" units="cm"/>
      <inkml:brushProperty name="color" value="#008C3A"/>
    </inkml:brush>
  </inkml:definitions>
  <inkml:trace contextRef="#ctx0" brushRef="#br0">0 1034 7296,'0'0'6117,"0"19"-2880,0-18-3169,0 0-1,0 0 1,1 0-1,-1 0 1,0 0 0,0 0-1,1 0 1,-1 0-1,0 0 1,1 0 0,-1-1-1,1 1 1,-1 0-1,1 0 1,0 0 0,-1-1-1,1 1 1,0 0-1,-1-1 1,1 1-1,0 0 1,0-1 0,0 1-1,-1-1 1,1 0-1,0 1 1,0-1 0,0 0-1,0 1 1,0-1-1,1 0 1,4 1 135,-1 0 0,1 0 0,-1-1 0,7 0 0,-5-1-74,2 1-11,0-1 1,1 0 0,-1 0 0,0-1-1,0 0 1,-1-1 0,1 0 0,0-1-1,-1 1 1,14-10 0,-10 5-32,0 0 0,-1-1 0,0-1 1,0 0-1,18-22 0,-23 23-75,0-1 1,0 1-1,-1-1 0,0 0 1,-1 0-1,5-18 1,11-62-1,-18 81-10,7-43-194,-3 0-1,-1 0 0,-3-1 0,-2 0 1,-2 0-1,-17-92 0,12 117 81,-1 1 0,-2 0 0,0 0 0,-17-28 0,15 33 16,-1 0 0,-1 0 0,0 2 0,-19-20 0,30 36 85,0 1 1,-1-1-1,1 1 0,-1 0 1,0 0-1,0 1 0,-7-5 1,10 7 6,0-1 0,0 1 0,0-1 0,0 1 0,0 0 0,0 0-1,0-1 1,-1 1 0,1 0 0,0 0 0,0 0 0,0 0 0,0 1 0,0-1 0,0 0 0,0 0 0,0 1 0,0-1 0,0 0 0,0 1 0,0-1 0,0 1 0,0-1 0,0 1 0,0 0 0,0-1 0,0 1 0,1 0 0,-1 0 0,0-1 0,1 1 0,-1 0 0,0 0-1,1 0 1,-1 0 0,0 2 0,-3 7-2,1 0-1,0 0 1,1 1-1,0-1 0,0 1 1,0 11-1,1-10 21,-3 38 22,3 66 0,2-33-17,3 362 162,12-110 187,-15-316-352,26 264 157,25-16-138,-8-130-31,-33-112 34,0 0-1,2-1 1,17 26 0,-28-46-32,1-1 0,-1 1-1,1 0 1,0-1 0,0 0 0,1 1-1,-1-1 1,0 0 0,1-1-1,0 1 1,0-1 0,6 4 0,-9-6-6,1 1 1,-1-1 0,0 1 0,0-1-1,0 0 1,0 0 0,1 1 0,-1-1-1,0 0 1,0 0 0,0 0 0,1 0-1,-1-1 1,0 1 0,0 0 0,0 0-1,1-1 1,-1 1 0,0-1 0,0 1 0,0-1-1,1 0 1,0-1 1,0 0 0,0 1-1,0-1 1,-1 0 0,1 0 0,-1 0-1,1-1 1,-1 1 0,0 0 0,1-3-1,3-7-3,-2-1 0,0 1-1,3-19 1,-5 25-9,1-16-182,0 0 0,-1-1 0,-1 1 1,-2 0-1,0 0 0,-5-22 0,-2 4 32,-2 0 0,-20-52 0,8 27 20,23 64 160,0-1-1,-1 0 0,1 0 0,0 0 1,0 1-1,0-1 0,0 0 0,1 0 1,-1 0-1,0 1 0,1-1 0,0 0 0,-1 0 1,1 1-1,0-1 0,0 0 0,0 1 1,0-1-1,0 1 0,2-3 0,4-4 189,0 0 1,13-10-1,-4 3-140,60-69-1198,-32 26-4985,-30 37 2148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2.117"/>
    </inkml:context>
    <inkml:brush xml:id="br0">
      <inkml:brushProperty name="width" value="0.1" units="cm"/>
      <inkml:brushProperty name="height" value="0.1" units="cm"/>
      <inkml:brushProperty name="color" value="#008C3A"/>
    </inkml:brush>
  </inkml:definitions>
  <inkml:trace contextRef="#ctx0" brushRef="#br0">6 13 8320,'-4'-13'10352,"3"22"-9355,1 13-933,0 21-83,9 77 0,-8-94-1727,-1-22 693,-1 0-1,2 0 1,-1 0 0,0 0-1,1 0 1,1 5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2.483"/>
    </inkml:context>
    <inkml:brush xml:id="br0">
      <inkml:brushProperty name="width" value="0.1" units="cm"/>
      <inkml:brushProperty name="height" value="0.1" units="cm"/>
      <inkml:brushProperty name="color" value="#008C3A"/>
    </inkml:brush>
  </inkml:definitions>
  <inkml:trace contextRef="#ctx0" brushRef="#br0">10 0 9472,'0'5'7194,"-3"3"-6993,1 0 1,1 0-1,-1 0 0,0 16 0,3 38-141,-1-32 53,9 125-81,5-53-2859,-1-54-2511,-8-27 1962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3.197"/>
    </inkml:context>
    <inkml:brush xml:id="br0">
      <inkml:brushProperty name="width" value="0.1" units="cm"/>
      <inkml:brushProperty name="height" value="0.1" units="cm"/>
      <inkml:brushProperty name="color" value="#008C3A"/>
    </inkml:brush>
  </inkml:definitions>
  <inkml:trace contextRef="#ctx0" brushRef="#br0">223 17 7296,'1'-2'208,"-1"2"-45,0-1 0,0 1 0,1-1 0,-1 1 0,0-1 0,0 1 0,0-1 0,1 1 0,-4-11 4391,-15 23-2442,11-5-1810,0 0-1,1 1 1,-1 0 0,-4 8 0,2-3-25,-22 37 458,26-42-648,-2 4-21,2-1 0,-1 1 0,2 0 0,-1 1 0,-3 19 0,2-10 2,-10 38 158,-25 115 550,30-91-336,-1 116 0,12-169-370,1 0 0,2 0 0,0 0-1,3 0 1,0-1 0,2 1 0,2-2 0,0 1-1,2-1 1,1-1 0,21 34 0,-21-41-145,2 0 0,1-1 1,0-1-1,30 28 0,-35-35-627,8 7-1852,-4-13-3675,-14-6 5883,0 0 0,-1 0 0,1 0 0,2-1 0,6-3-3510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3.636"/>
    </inkml:context>
    <inkml:brush xml:id="br0">
      <inkml:brushProperty name="width" value="0.1" units="cm"/>
      <inkml:brushProperty name="height" value="0.1" units="cm"/>
      <inkml:brushProperty name="color" value="#008C3A"/>
    </inkml:brush>
  </inkml:definitions>
  <inkml:trace contextRef="#ctx0" brushRef="#br0">199 13 9216,'1'-12'6428,"-3"27"-4350,-8 42-1705,-3-1 1,-29 76-1,2-5-389,23-67-213,-47 182-2811,52-184-1413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3.999"/>
    </inkml:context>
    <inkml:brush xml:id="br0">
      <inkml:brushProperty name="width" value="0.1" units="cm"/>
      <inkml:brushProperty name="height" value="0.1" units="cm"/>
      <inkml:brushProperty name="color" value="#008C3A"/>
    </inkml:brush>
  </inkml:definitions>
  <inkml:trace contextRef="#ctx0" brushRef="#br0">0 0 8832,'8'5'7578,"-5"-1"-7309,0-1 1,-1 1-1,1-1 0,1 0 1,-1 0-1,0 0 0,1 0 0,0 0 1,-1-1-1,6 3 0,12 9 44,-2 0-224,0 0 0,-2 2-1,1 0 1,-2 1 0,18 23 0,66 124-36,-17-20-1004,-23-53-4711,-46-71 1636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4.321"/>
    </inkml:context>
    <inkml:brush xml:id="br0">
      <inkml:brushProperty name="width" value="0.1" units="cm"/>
      <inkml:brushProperty name="height" value="0.1" units="cm"/>
      <inkml:brushProperty name="color" value="#E71224"/>
    </inkml:brush>
  </inkml:definitions>
  <inkml:trace contextRef="#ctx0" brushRef="#br0">6 15 10112,'-6'-14'8003,"12"21"-7143,44 69 607,0-1-1318,88 100 1,-119-153-282,131 139-2206,-149-160 2219,16 12-2035,-16-13 1957,0 0 0,0 1 0,-1-1 0,1 0 0,0 0 0,0 1 0,0-1 0,0 0 0,0 0 0,0 0 0,0 0 0,0 0 0,0-1 0,0 1 0,0 0 1,0 0-1,-1 0 0,3-2 0,9-4-3547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4.385"/>
    </inkml:context>
    <inkml:brush xml:id="br0">
      <inkml:brushProperty name="width" value="0.1" units="cm"/>
      <inkml:brushProperty name="height" value="0.1" units="cm"/>
      <inkml:brushProperty name="color" value="#008C3A"/>
    </inkml:brush>
  </inkml:definitions>
  <inkml:trace contextRef="#ctx0" brushRef="#br0">0 1 8448,'23'13'2757,"-23"-12"-2696,1-1-1,-1 0 1,1 1-1,-1-1 1,1 1-1,-1-1 1,1 1-1,-1-1 1,1 1-1,-1-1 1,1 1-1,-1-1 1,0 1-1,0 0 1,1-1-1,-1 1 1,0 0 0,0-1-1,1 2 1,4 8 325,-3-6-120,0 1 1,0 0-1,0 0 0,0 0 1,-1 0-1,0 0 0,1 7 1,11 67 2341,21 118-214,-26-143-1769,0 61 0,-5-56-317,6 282 330,-9-193-7057,0-122 4179,0-9-1792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4.755"/>
    </inkml:context>
    <inkml:brush xml:id="br0">
      <inkml:brushProperty name="width" value="0.1" units="cm"/>
      <inkml:brushProperty name="height" value="0.1" units="cm"/>
      <inkml:brushProperty name="color" value="#008C3A"/>
    </inkml:brush>
  </inkml:definitions>
  <inkml:trace contextRef="#ctx0" brushRef="#br0">1 0 9728,'6'1'8183,"22"2"-5326,27 2-3268,-39-3 43,-1 0 1,0 2 0,0 0 0,16 7-1,-2 3-3345,-3 3-3745,-13-5 3053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5.155"/>
    </inkml:context>
    <inkml:brush xml:id="br0">
      <inkml:brushProperty name="width" value="0.1" units="cm"/>
      <inkml:brushProperty name="height" value="0.1" units="cm"/>
      <inkml:brushProperty name="color" value="#008C3A"/>
    </inkml:brush>
  </inkml:definitions>
  <inkml:trace contextRef="#ctx0" brushRef="#br0">0 1 9472,'0'4'4384,"5"4"-1793,-5-4-639,7-4-1376,-2 0-128,13-4-256,-5-1-128,14 5-32,-4 0-32,13 0 64,-5 0-736,4 5-256,-8-1-672,0 4-223,-5-4-2689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7.692"/>
    </inkml:context>
    <inkml:brush xml:id="br0">
      <inkml:brushProperty name="width" value="0.1" units="cm"/>
      <inkml:brushProperty name="height" value="0.1" units="cm"/>
      <inkml:brushProperty name="color" value="#008C3A"/>
    </inkml:brush>
  </inkml:definitions>
  <inkml:trace contextRef="#ctx0" brushRef="#br0">3 0 8960,'-2'0'8513,"15"0"-6387,18 0-1646,188 9 2630,-89-1-2966,-104-6-1749,-22-2 398,0 1 0,0-1 0,1 1 0,-1-1 0,0 0 0,0-1 0,0 1 0,0-1 0,0 0 0,0 0 0,0 0 0,6-2 0,3-5-2494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8.532"/>
    </inkml:context>
    <inkml:brush xml:id="br0">
      <inkml:brushProperty name="width" value="0.1" units="cm"/>
      <inkml:brushProperty name="height" value="0.1" units="cm"/>
      <inkml:brushProperty name="color" value="#008C3A"/>
    </inkml:brush>
  </inkml:definitions>
  <inkml:trace contextRef="#ctx0" brushRef="#br0">333 104 7808,'1'-9'1658,"-1"5"-964,1 1 1,-1-1 0,0 0 0,0 0 0,-1 0 0,1 0-1,-1 1 1,0-1 0,0 0 0,-1-3 0,-8-10 723,9 14-1186,0 1-1,-1-1 1,1 1 0,-1 0 0,1 0-1,-1-1 1,0 1 0,-3-3 0,4 4-175,-1 0 0,1 0 0,-1 1 0,1-1 0,-1 0 0,1 0 0,-1 1 0,1-1 0,-1 1 0,0-1 0,1 1 0,-1 0 0,0 0 0,1-1 0,-1 1 0,-3 1 0,2-1-39,-1 1-1,1 0 1,-1 0 0,1 0 0,0 0 0,-1 1 0,-4 2 0,0 2-35,0-1 1,0 1-1,0 1 1,-8 9-1,2 1 60,1-1 0,1 2 0,0-1-1,-13 31 1,-29 77 5,50-113-22,-36 104 285,35-96-228,0 0 0,2 0 0,1 0-1,-1 22 1,4-18 1,0 1-1,2-1 0,0 1 0,10 31 0,-7-35-33,2-1-1,0 0 1,2 0 0,0-1-1,21 30 1,-20-36-7,-1 1-1,2-2 1,0 0 0,0 0 0,1-1 0,0-1-1,26 16 1,-33-23 0,-1 0-1,1-1 0,0 1 1,0-1-1,0 0 1,13 1-1,-16-2-20,0-1-1,-1 0 1,1 0 0,0 0 0,0 0-1,-1-1 1,1 1 0,0-1-1,0 1 1,-1-1 0,1 0 0,-1 0-1,1 0 1,-1 0 0,1-1-1,-1 1 1,0-1 0,5-3 0,-4 1 8,1-1 1,0 1 0,-1-1 0,0 0 0,0 0-1,-1 0 1,1 0 0,-1 0 0,0-1-1,-1 1 1,1-1 0,-1 0 0,0 1 0,-1-1-1,1-5 1,-1 4-18,0 0 0,0 0 0,-1 1 0,0-1 0,0 1 0,-1-1 0,0 1 0,0-1 0,0 1 0,-1 0 0,0 0 0,-6-10 0,8 15-22,0-1 0,0 1 0,0 0 0,0 0 0,0-1 0,-1 1 0,1 0 0,0 0 0,0 0 0,-1 0 0,1 1 0,-1-1 0,1 0 0,-1 0 0,1 1 0,-1-1 0,1 1 0,-1 0 1,0-1-1,1 1 0,-1 0 0,1 0 0,-1 0 0,0 0 0,1 0 0,-1 0 0,0 1 0,1-1 0,-1 0 0,1 1 0,-3 0 0,0 1-38,0 0 1,1 0-1,-1 0 0,0 1 1,1 0-1,-1-1 0,1 1 1,0 0-1,0 1 1,-3 3-1,-2 3-151,1 0 1,0 1-1,1 0 0,0 0 1,0 0-1,-4 15 0,9-22-11,0-1 0,0 1 0,0 0 0,0-1 0,1 1 0,0 0 0,0 0 0,0 0 0,0-1 0,0 1 0,1 0 0,-1 0 0,1-1 0,0 1 0,0 0 0,0-1 0,1 1 0,0-1 0,-1 1 0,1-1 0,0 0 0,0 0 0,5 5 0,-6-6-35,1-1 0,-1 0 0,0 0 0,0 0-1,0 0 1,1-1 0,-1 1 0,0 0 0,1-1 0,-1 1 0,1 0-1,-1-1 1,0 0 0,1 1 0,-1-1 0,1 0 0,1 0 0,11 1-3772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9.164"/>
    </inkml:context>
    <inkml:brush xml:id="br0">
      <inkml:brushProperty name="width" value="0.1" units="cm"/>
      <inkml:brushProperty name="height" value="0.1" units="cm"/>
      <inkml:brushProperty name="color" value="#008C3A"/>
    </inkml:brush>
  </inkml:definitions>
  <inkml:trace contextRef="#ctx0" brushRef="#br0">300 62 8960,'-16'-31'5221,"15"30"-5046,0 1 0,0-1 0,0 1 0,0 0 0,0-1-1,0 1 1,0 0 0,0 0 0,0 0 0,0 0 0,0 0 0,0 0 0,0 0 0,0 0 0,0 0 0,-1 1 0,0-1 99,-1 0-196,0-1 1,0 1 0,1 1-1,-1-1 1,0 0-1,0 1 1,0-1 0,1 1-1,-1 0 1,0 0-1,1 0 1,-1 0 0,0 1-1,1-1 1,0 1 0,-1-1-1,1 1 1,0 0-1,0 0 1,0 0 0,0 0-1,-2 3 1,-60 74 587,48-58-673,0 0 0,-21 40 0,25-37 80,0 2 1,2-1-1,-9 31 0,14-36-26,1 1-1,0 0 0,2 0 0,0 1 0,1-1 1,4 40-1,-1-50 2,0-1 1,0 0-1,1 0 1,0 0-1,0 0 1,1 0-1,1-1 0,0 0 1,0 0-1,1 0 1,0 0-1,0-1 1,1 0-1,0 0 1,12 10-1,-9-10 150,0-1 1,0 0-1,1 0 0,22 9 1,-28-14-133,0 0 1,0 0 0,1-1 0,-1 0 0,0 0 0,0-1 0,1 1 0,-1-1-1,1 0 1,-1 0 0,0-1 0,1 0 0,-1 0 0,7-2 0,-2-1 29,0 0 0,0-2 0,0 1 0,0-1 0,-1-1 0,0 1 0,8-9 0,57-60 269,-58 57-304,-5 6-37,0 0 0,-1-1 0,-1-1-1,0 1 1,9-18 0,-15 22 1,1 0 1,-1 0-1,0 0 0,-1-1 1,0 1-1,-1-1 0,0 1 1,0-1-1,-1 1 0,-1-14 1,-6-13-105,-1 1 1,-20-54-1,27 84 64,-7-18-319,-2 1-1,0 0 1,-1 0 0,0 1 0,-2 1 0,-1 0-1,-1 1 1,-29-31 0,25 35-855,8 8-173,15 21-4519,1-2 2159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9.596"/>
    </inkml:context>
    <inkml:brush xml:id="br0">
      <inkml:brushProperty name="width" value="0.1" units="cm"/>
      <inkml:brushProperty name="height" value="0.1" units="cm"/>
      <inkml:brushProperty name="color" value="#008C3A"/>
    </inkml:brush>
  </inkml:definitions>
  <inkml:trace contextRef="#ctx0" brushRef="#br0">339 0 10368,'-10'4'7323,"1"7"-4173,-4 15-2649,9-16 135,-5 8-372,-50 90 501,-6 7-631,-77 162-2700,115-215-2260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09.934"/>
    </inkml:context>
    <inkml:brush xml:id="br0">
      <inkml:brushProperty name="width" value="0.1" units="cm"/>
      <inkml:brushProperty name="height" value="0.1" units="cm"/>
      <inkml:brushProperty name="color" value="#008C3A"/>
    </inkml:brush>
  </inkml:definitions>
  <inkml:trace contextRef="#ctx0" brushRef="#br0">0 0 11392,'5'5'7146,"-5"0"-6842,1 0 1,0 0-1,1 0 0,-1 0 1,1 0-1,0 0 0,0 0 1,1 0-1,3 6 0,9 17-99,6 19-89,16 40-131,53 113-214,-15-72-6171,-62-109 2054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0.599"/>
    </inkml:context>
    <inkml:brush xml:id="br0">
      <inkml:brushProperty name="width" value="0.1" units="cm"/>
      <inkml:brushProperty name="height" value="0.1" units="cm"/>
      <inkml:brushProperty name="color" value="#008C3A"/>
    </inkml:brush>
  </inkml:definitions>
  <inkml:trace contextRef="#ctx0" brushRef="#br0">19 33 10368,'-18'4'8954,"24"-5"-7882,5-3-792,-1 0-1,2 1 1,16-4-1,-7 3-122,3-1 192,0 1 0,0 2 1,42 0-1,-65 2-276,1 0 0,0 0-1,0 0 1,0 0 0,0 0 0,0 0-1,-1 1 1,1-1 0,0 1 0,0-1 0,-1 1-1,1 0 1,0-1 0,-1 1 0,1 0-1,0 0 1,-1 0 0,0 1 0,1-1 0,-1 0-1,0 0 1,2 2 0,-3-1-54,1-1 0,-1 1 0,0-1 1,1 1-1,-1-1 0,0 0 0,0 1 0,0-1 1,0 1-1,0-1 0,-1 1 0,1-1 0,0 1 1,-1-1-1,1 1 0,-1-1 0,1 0 0,-1 1 0,0-1 1,0 0-1,1 1 0,-1-1 0,0 0 0,0 0 1,0 0-1,-3 2 0,-2 4-3,1-2-50,1-1 0,-1 1 1,1 1-1,-6 9 0,9-12 1,0-1 1,0 0-1,1 1 0,-1-1 0,1 1 1,-1-1-1,1 1 0,0-1 0,0 1 1,0-1-1,0 1 0,0-1 1,1 1-1,-1-1 0,1 0 0,0 4 1,2 0 2,0 1 0,1-1 0,-1 0 1,1 0-1,1-1 0,4 6 0,1 2 9,20 22 237,-23-27-101,0 0 1,0 0 0,-1 0 0,0 1-1,0 0 1,-1 0 0,6 15 0,-10-21-97,0-1 0,-1 1 0,1-1 1,-1 1-1,0-1 0,0 1 0,0 0 1,0-1-1,-1 1 0,1-1 0,0 1 1,-1-1-1,0 0 0,0 1 0,0-1 1,0 1-1,0-1 0,0 0 0,0 0 1,-1 0-1,1 0 0,-1 0 0,-1 2 1,-6 4-369,1 0-1,-1 0 1,-19 11 0,-6 6-3495,32-24 3372,1 1 1,-1-1-1,1 1 0,-1 0 0,1 0 1,0-1-1,0 1 0,0 0 0,0 0 1,-1 2-1,-2 8-4141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1.021"/>
    </inkml:context>
    <inkml:brush xml:id="br0">
      <inkml:brushProperty name="width" value="0.1" units="cm"/>
      <inkml:brushProperty name="height" value="0.1" units="cm"/>
      <inkml:brushProperty name="color" value="#008C3A"/>
    </inkml:brush>
  </inkml:definitions>
  <inkml:trace contextRef="#ctx0" brushRef="#br0">10 7 11264,'-9'-6'7808,"9"6"-7727,0 28 1092,0-23-1260,21 368 149,-15-300-694,15 84-5219,-16-133 1921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4.961"/>
    </inkml:context>
    <inkml:brush xml:id="br0">
      <inkml:brushProperty name="width" value="0.1" units="cm"/>
      <inkml:brushProperty name="height" value="0.1" units="cm"/>
      <inkml:brushProperty name="color" value="#E71224"/>
    </inkml:brush>
  </inkml:definitions>
  <inkml:trace contextRef="#ctx0" brushRef="#br0">0 37 7808,'0'0'7104,"13"-4"-4881,28-16-95,-37 18-1968,-1 0-1,1 0 0,0 1 0,0 0 0,0 0 1,-1 0-1,1 0 0,0 0 0,7 1 0,-9 0-76,0 0 0,0 0 0,0 0 0,0 1 0,-1-1 0,1 1 0,0-1-1,0 1 1,0 0 0,-1 0 0,1-1 0,0 1 0,-1 1 0,1-1 0,-1 0 0,1 0 0,-1 0-1,0 1 1,1-1 0,-1 1 0,0-1 0,2 4 0,1 3 41,-1 0-1,1 0 1,-1 1 0,-1-1-1,0 1 1,0 0 0,1 14-1,-1 66 44,-3-54-86,0-2 32,1-12 108,1 27 0,0-42-214,0 1 0,0 0 0,1-1 0,0 1 1,0-1-1,0 1 0,1-1 0,3 6 0,-4-10-14,-1-1 0,0 1 1,1-1-1,-1 0 0,1 1 0,0-1 0,-1 0 1,1 0-1,0 0 0,0 0 0,-1 0 0,1-1 1,0 1-1,0 0 0,0-1 0,0 0 0,0 1 1,0-1-1,0 0 0,2 0 0,5 0 22,0 0-1,0-1 0,10-2 1,52-10-1525,-2-3-6671,-56 14 3867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1.369"/>
    </inkml:context>
    <inkml:brush xml:id="br0">
      <inkml:brushProperty name="width" value="0.1" units="cm"/>
      <inkml:brushProperty name="height" value="0.1" units="cm"/>
      <inkml:brushProperty name="color" value="#008C3A"/>
    </inkml:brush>
  </inkml:definitions>
  <inkml:trace contextRef="#ctx0" brushRef="#br0">0 8 9088,'0'0'4192,"18"5"-2944,-18-1 96,14-1-97,-1 2 33,10-5-256,-2 0-160,15-5-480,-9 2-320,22-1-64,26-1-224,-21 2-96,-9-1-960,12 4-416,-12 0-1407,9 0-577,-10 0-160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1.986"/>
    </inkml:context>
    <inkml:brush xml:id="br0">
      <inkml:brushProperty name="width" value="0.1" units="cm"/>
      <inkml:brushProperty name="height" value="0.1" units="cm"/>
      <inkml:brushProperty name="color" value="#008C3A"/>
    </inkml:brush>
  </inkml:definitions>
  <inkml:trace contextRef="#ctx0" brushRef="#br0">24 96 9472,'-8'-4'1655,"7"3"-1149,-1 1-1,1-1 0,0 0 0,-1 0 0,1 1 0,0-1 0,0 0 0,-1 0 0,-1-2 0,3 2-403,0 1-1,0-1 1,0 0-1,0 1 1,0-1 0,-1 0-1,1 1 1,0-1-1,0 1 1,0-1 0,1 0-1,-1 1 1,0-1-1,0 0 1,0 1 0,0-1-1,1 1 1,-1-1-1,0 1 1,0-1 0,1 0-1,-1 1 1,1-1-1,-1 1 1,0-1 0,1 1-1,-1 0 1,1-1-1,0 0 1,4-5 61,1 1-1,0 0 1,0 0-1,0 0 1,1 0-1,0 1 0,-1 0 1,2 1-1,-1-1 1,0 1-1,0 1 1,1-1-1,0 1 1,9-1-1,-4 1-37,0 1 1,0 0-1,0 0 0,0 2 0,0 0 0,0 0 0,0 1 0,0 0 0,-1 1 0,22 8 0,-32-10-69,-1 0-1,1 0 1,0 0-1,-1 0 0,1 0 1,-1 0-1,1 0 1,-1 0-1,1 1 1,-1-1-1,0 0 0,0 1 1,0-1-1,0 1 1,0 0-1,0-1 1,0 1-1,1 2 0,-2-1-1,1 0 0,-1-1 0,1 1-1,-1 0 1,0 0 0,0 0 0,0 0-1,0 0 1,-1 0 0,-1 5 0,-1 2 32,-1 1 0,-1 0 0,1-1 0,-13 18 0,-20 24 61,25-38-230,2 1 0,-18 32 1,26-44 22,1 0 0,0 0 0,1 1 0,-1-1 0,0 1 1,1-1-1,0 1 0,0-1 0,0 0 0,0 1 0,1-1 1,-1 1-1,1-1 0,0 1 0,0-1 0,0 0 0,0 0 1,1 1-1,-1-1 0,4 4 0,1 3-10,0-1-1,1 0 0,1 0 1,-1-1-1,10 9 1,64 49 26,-48-40 162,-1 1-1,32 34 1,-59-55 73,0 0 0,0 0 0,0 0 0,-1 1 0,0 0 0,-1 0 0,5 11 0,-7-15-132,0 0 0,0 0 0,-1 1 0,1-1 0,-1 0 0,0 0 0,0 0 0,0 0 0,-1 1 0,1-1 0,-1 0 0,1 0 0,-1 0 0,0 0 0,0 0 1,-1 0-1,1 0 0,0-1 0,-1 1 0,-3 4 0,-2 2-36,0-2 1,-1 1 0,1-1-1,-2 0 1,1-1-1,-1 1 1,0-2 0,0 1-1,-18 6 1,-9 2-536,-51 13 0,19-8-1847,61-17 1744,-9 4-1712,15-6 2114,1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2.588"/>
    </inkml:context>
    <inkml:brush xml:id="br0">
      <inkml:brushProperty name="width" value="0.1" units="cm"/>
      <inkml:brushProperty name="height" value="0.1" units="cm"/>
      <inkml:brushProperty name="color" value="#008C3A"/>
    </inkml:brush>
  </inkml:definitions>
  <inkml:trace contextRef="#ctx0" brushRef="#br0">199 68 9088,'-1'-3'392,"1"-1"158,-1 1 1,0-1-1,0 0 1,0 1 0,-2-6-1,2 8-392,1 0 0,-1 0 1,1 0-1,-1 0 0,0 1 0,0-1 0,1 0 0,-1 0 0,0 1 0,0-1 0,0 0 0,0 1 0,0-1 1,0 1-1,0-1 0,0 1 0,0-1 0,0 1 0,0 0 0,0 0 0,0-1 0,0 1 0,0 0 0,-2 0 0,-1 0-21,0 1-1,0-1 0,-1 1 0,1 0 0,0 0 0,0 0 0,0 1 0,0-1 0,1 1 0,-1 0 0,0 0 0,1 0 0,-1 1 0,1-1 0,0 1 0,0 0 0,0 0 0,0 0 0,0 0 0,1 0 0,-4 6 1,-3 7 54,0 1 1,1-1 0,-9 31 0,12-33 37,-4 14-139,1 1 0,1 0 0,2 1 0,1 0 0,1-1 0,2 1 0,0 0 0,8 55 0,-6-78-53,0 0 0,1-1 0,0 1 0,0-1 0,0 0 0,1 0 0,0 0-1,0 0 1,0 0 0,1 0 0,0-1 0,0 1 0,0-1 0,1 0 0,-1-1 0,1 1-1,1-1 1,-1 0 0,1 0 0,-1-1 0,1 1 0,0-1 0,7 2 0,3 1 126,0-2 1,1 0-1,-1-1 0,1 0 1,-1-1-1,1-1 1,0-1-1,-1-1 1,1 0-1,0-1 0,17-4 1,-15 2 18,-1-2 0,0 1 0,-1-2 0,1 0 0,-1-2 0,-1 1 0,1-2 0,-2 0 0,27-22 0,-33 22-152,-1 1 0,1-1 0,-1 0-1,-1-1 1,0 0 0,-1 0 0,0 0 0,0-1 0,-1 0 0,-1 0 0,0 0-1,-1-1 1,0 0 0,-1 1 0,0-1 0,-1 0 0,-1 0 0,0-14 0,-1 14-76,0 0 0,-1 0-1,0-1 1,-1 1 0,0 1 0,-1-1 0,-1 0 0,0 1 0,-1 0 0,0 0 0,0 1 0,-2 0 0,1 0 0,-1 0 0,-1 1 0,0 0 0,-15-13 0,10 13-236,0 1 0,0 0 0,-1 1 0,-1 0 0,1 2 0,-1-1 0,0 2 0,0 0 0,-1 1 1,1 1-1,-1 0 0,0 1 0,-18 1 0,31 1-35,-1 0 1,1 1-1,0-1 1,-1 1-1,1 0 1,0 1-1,-5 1 0,8-3 203,0 1 0,0-1 0,0 1 0,1-1 0,-1 1-1,0-1 1,1 1 0,-1-1 0,0 1 0,1 0 0,-1-1 0,1 1-1,-1 0 1,1 0 0,-1-1 0,1 1 0,-1 0 0,1 0 0,0 0-1,-1 0 1,1 0 0,0-1 0,0 1 0,0 0 0,0 0 0,0 0-1,0 0 1,0 0 0,0 0 0,0 0 0,0-1 0,0 1 0,1 0-1,-1 0 1,0 0 0,0 0 0,1 0 0,-1-1 0,1 2 0,2 3-812,0 0 0,0-1 0,1 1 0,0-1 0,-1 0 0,1 0 0,5 4 0,1 1-461,21 22-2346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2.989"/>
    </inkml:context>
    <inkml:brush xml:id="br0">
      <inkml:brushProperty name="width" value="0.1" units="cm"/>
      <inkml:brushProperty name="height" value="0.1" units="cm"/>
      <inkml:brushProperty name="color" value="#008C3A"/>
    </inkml:brush>
  </inkml:definitions>
  <inkml:trace contextRef="#ctx0" brushRef="#br0">469 0 10624,'-4'2'7045,"-6"11"-4389,-8 17-1366,4-3-968,-1 0 1,-2-1-1,0-1 0,-27 31 0,-84 67-20,17-16-876,85-78-110,19-20-369,-1 0-1,0-1 0,-1 1 1,-14 10-1,14-14-1004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3:13.374"/>
    </inkml:context>
    <inkml:brush xml:id="br0">
      <inkml:brushProperty name="width" value="0.1" units="cm"/>
      <inkml:brushProperty name="height" value="0.1" units="cm"/>
      <inkml:brushProperty name="color" value="#008C3A"/>
    </inkml:brush>
  </inkml:definitions>
  <inkml:trace contextRef="#ctx0" brushRef="#br0">5 1 9856,'-5'-1'4468,"5"1"-4384,0 9 2861,5 11-875,0-1-1333,2-1 1,0 1-1,12 20 0,34 51 280,-42-73-716,35 55 374,-10-17-570,37 76 0,-32-36-628,-22-48-1618,1 0-3594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26.917"/>
    </inkml:context>
    <inkml:brush xml:id="br0">
      <inkml:brushProperty name="width" value="0.1" units="cm"/>
      <inkml:brushProperty name="height" value="0.1" units="cm"/>
    </inkml:brush>
  </inkml:definitions>
  <inkml:trace contextRef="#ctx0" brushRef="#br0">21 261 7808,'-1'0'396,"-19"0"7160,28-7-5850,1 4-1237,1 0-1,0 1 0,18-2 1,-17 3-239,0-1 1,18-5-1,-18 3-68,33-11 241,0 2 0,60-10 0,363-19 735,5 27-416,-38 1-273,-77-4-126,336-14 346,-45 8-530,565-8-27,-95 60 149,11 95 454,-471-5-209,-265-44-452,321 41-49,-85-24-347,-366-50-3220,-138-19-3003,-82-20 1483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27.903"/>
    </inkml:context>
    <inkml:brush xml:id="br0">
      <inkml:brushProperty name="width" value="0.1" units="cm"/>
      <inkml:brushProperty name="height" value="0.1" units="cm"/>
    </inkml:brush>
  </inkml:definitions>
  <inkml:trace contextRef="#ctx0" brushRef="#br0">10 1 8448,'-2'7'6729,"0"1"-6331,0 1 1,-1 16 0,26 383 817,55 616-515,-23 2-581,52 612 167,32-9 192,-64-777-450,5 185-120,-43-279 128,-30-1-1967,-15-577-1665,7-121-303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0.857"/>
    </inkml:context>
    <inkml:brush xml:id="br0">
      <inkml:brushProperty name="width" value="0.1" units="cm"/>
      <inkml:brushProperty name="height" value="0.1" units="cm"/>
    </inkml:brush>
  </inkml:definitions>
  <inkml:trace contextRef="#ctx0" brushRef="#br0">1 32 8320,'6'3'10023,"8"-5"-9958,-4 1 604,61 1 877,90-12 1,-55-4-1035,-91 14-462,-1 0 0,22 2 0,-19 0-941,-16 0 664,-1 0 0,1 1 0,0-1 0,-1 0 0,1 0 0,0 0 0,-1 1 0,1-1 0,0 0 1,-1 0-1,1 1 0,-1-1 0,1 1 0,0-1 0,-1 1 0,2 1-681,-2-2 682,1 2-1,5 5-2434,6 1-1675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1.242"/>
    </inkml:context>
    <inkml:brush xml:id="br0">
      <inkml:brushProperty name="width" value="0.1" units="cm"/>
      <inkml:brushProperty name="height" value="0.1" units="cm"/>
    </inkml:brush>
  </inkml:definitions>
  <inkml:trace contextRef="#ctx0" brushRef="#br0">18 6 9728,'-12'-6'7544,"11"8"-7419,0-1 0,1 0 1,-1 0-1,0 0 0,1 0 0,0 1 1,-1-1-1,1 0 0,0 0 1,0 1-1,-1-1 0,1 2 1,2 17 340,0 0 0,9 33 0,-3-14-88,5 36-3,-3-16-200,28 99 0,34 35-2495,-66-176 1588,22 65-8072,-23-62 5306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2.483"/>
    </inkml:context>
    <inkml:brush xml:id="br0">
      <inkml:brushProperty name="width" value="0.1" units="cm"/>
      <inkml:brushProperty name="height" value="0.1" units="cm"/>
    </inkml:brush>
  </inkml:definitions>
  <inkml:trace contextRef="#ctx0" brushRef="#br0">0 30 8192,'34'3'8153,"9"1"-5677,366-7 873,-65-6-2576,135 18-330,-140-10-230,646 10 390,-303-20-548,-450 2-83,709-3 316,-89 3 560,-815 9-829,400 5 159,351 7 446,-151-19-277,251 2-123,-439 20-218,-110-2-18,620 18 135,-511 6-438,-439-36 207,73 15-1152,-72-13 615,0 0-1,1 0 0,-1 1 0,0 1 0,12 7 1,-18-10-32,-1 1 0,0-1 0,0 1 1,0 0-1,-1 0 0,1 0 0,-1 0 0,1 1 1,2 6-1,5 13-4144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5.409"/>
    </inkml:context>
    <inkml:brush xml:id="br0">
      <inkml:brushProperty name="width" value="0.1" units="cm"/>
      <inkml:brushProperty name="height" value="0.1" units="cm"/>
      <inkml:brushProperty name="color" value="#E71224"/>
    </inkml:brush>
  </inkml:definitions>
  <inkml:trace contextRef="#ctx0" brushRef="#br0">0 44 8960,'0'1'237,"0"0"0,1 0 0,-1-1 0,0 1 0,0 0 1,1 0-1,-1 0 0,1 0 0,-1 0 0,1 0 0,-1 0 1,1 0-1,-1-1 0,1 1 0,0 0 0,-1 0 0,1-1 0,0 1 1,0-1-1,0 1 0,0-1 0,-1 1 0,1-1 0,0 1 0,0-1 1,0 0-1,0 1 0,0-1 0,0 0 0,0 0 0,0 0 0,2 1 1,3-1 281,0 1 1,1-1-1,10-1 0,112-23 1390,-12 1-1748,-69 16 1,-18 2-1025,45-1 1,-71 6 332,-1 0-1,1 0 1,0 1-1,0 0 1,-1-1 0,1 1-1,0 0 1,-1 1-1,1-1 1,4 3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3.748"/>
    </inkml:context>
    <inkml:brush xml:id="br0">
      <inkml:brushProperty name="width" value="0.1" units="cm"/>
      <inkml:brushProperty name="height" value="0.1" units="cm"/>
    </inkml:brush>
  </inkml:definitions>
  <inkml:trace contextRef="#ctx0" brushRef="#br0">85 215 6144,'-10'-16'2951,"9"14"-2463,-1 0 0,1-1 1,-1 1-1,1 0 1,0-1-1,0 1 0,0-1 1,0 1-1,-1-5 0,2 7-376,0-1 0,0 0 0,0 1-1,0-1 1,0 0 0,0 0 0,0 1-1,0-1 1,-1 0 0,1 0 0,0 1-1,-1-1 1,1 0 0,0 1 0,-1-1-1,1 1 1,-1-1 0,1 0 0,-1 1-1,1-1 1,-1 1 0,1-1 0,-1 1-1,0 0 1,1-1 0,-1 1 0,0 0-1,1-1 1,-1 1 0,0 0 0,1 0-1,-1-1 1,0 1 0,0 0 0,0 0-1,0 0-63,0 0-1,-1 0 0,1 0 0,0 0 0,0 1 0,0-1 0,0 0 0,0 1 0,0-1 0,0 0 1,0 1-1,0-1 0,0 1 0,0 0 0,0-1 0,1 1 0,-1 0 0,0-1 0,0 1 0,1 0 1,-1 0-1,0 0 0,1 0 0,-1 0 0,0 1 0,-4 12-37,1 1 0,0-1 0,1 1 0,1 0 0,0 0 0,1 0 0,1 16 0,0-15-2,5 208 17,-1-182 122,1 1-1,2-2 0,15 51 1,-19-81-81,1-2 1,0 1-1,0 0 0,1-1 1,1 0-1,-1 0 1,1 0-1,13 14 1,-15-19-23,0-1 0,0 1 1,0-1-1,1 1 0,0-1 1,-1 0-1,1-1 0,0 1 1,0-1-1,1 0 0,-1-1 0,0 1 1,1-1-1,-1 0 0,1 0 1,-1 0-1,1-1 0,6 0 1,-3-2 52,0 1 0,0-1 1,0-1-1,-1 1 0,1-1 1,-1-1-1,0 0 0,0 0 1,0-1-1,-1 0 0,1 0 1,-1 0-1,0-1 0,9-11 1,5-5 266,-1-2 1,31-50 0,-40 58-261,-2 0-1,0-1 0,-1-1 1,0 1-1,-2-1 1,0-1-1,-1 1 0,0-1 1,-2 1-1,0-1 0,-2-1 1,0-27-1,-2 16-26,-1 0-1,-2 1 0,-9-35 1,10 51-51,-1 1 1,-1 0-1,-1 0 1,1 1-1,-2-1 1,0 1-1,0 0 1,-2 1-1,-12-15 1,5 10-346,-1 0 0,0 1 0,-1 1 0,-1 1 0,-24-13 1,27 17-3,0 1 1,-1 1 0,1 1 0,-2 0 0,1 1 0,0 1-1,-23-3 1,38 7 68,-1 0-1,1 0 1,0-1 0,-1 1-1,1 1 1,0-1-1,-1 0 1,1 0-1,-1 1 1,1 0 0,0-1-1,0 1 1,-1 0-1,1 0 1,0 0-1,0 0 1,0 1-1,0-1 1,0 0 0,0 1-1,1 0 1,-1-1-1,-1 3 1,-3 12-4233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5.120"/>
    </inkml:context>
    <inkml:brush xml:id="br0">
      <inkml:brushProperty name="width" value="0.1" units="cm"/>
      <inkml:brushProperty name="height" value="0.1" units="cm"/>
    </inkml:brush>
  </inkml:definitions>
  <inkml:trace contextRef="#ctx0" brushRef="#br0">0 64 8064,'4'-2'1128,"1"0"1,-1 1 0,0-1 0,1 1-1,8-1 1,2 1-117,27 2-1,-14 0-31,-13-2-521,0 1 0,0-2-1,25-5 1,-4 0 86,69-3 0,-41 5-254,352-17 1256,-342 22-1449,339 8 433,105 27 147,42-14-147,-323-15-332,506 18 249,-248-11-450,-196-6 15,204-3 62,-106 2-151,5 0 157,312 8-44,-661-13-37,431 19 432,-68-3-135,-160-5-92,173 7 173,-10 4-123,-73-3-174,420 20 95,202-12-149,-215-28 42,-542 8-23,0 0 36,-211-8-82,3 0-93,0 0 0,0 0 0,0 0 1,1 0-1,-1 0 0,0 1 0,0-1 0,0 1 0,0 0 0,-1 0 0,5 2 1,-20-2-5002,0-1 1030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7.240"/>
    </inkml:context>
    <inkml:brush xml:id="br0">
      <inkml:brushProperty name="width" value="0.1" units="cm"/>
      <inkml:brushProperty name="height" value="0.1" units="cm"/>
    </inkml:brush>
  </inkml:definitions>
  <inkml:trace contextRef="#ctx0" brushRef="#br0">6 76 6016,'1'-8'1257,"-1"3"-593,0 0-1,0 0 1,-1 0 0,1 1 0,-1-1 0,-1-5 0,1 8-219,1 0 1,-1 0-1,1 0 1,0-1-1,0 1 1,0 0-1,1-4 0,-1-1 1842,1 16-532,18 169 707,-13-100-1858,17 262 676,-10-160-808,18 152-597,-29-321-99,-1 0-739,1 0 0,0 0-1,1 0 1,5 13 0,-8-23 790,0-1 0,1 1 0,-1-1-1,0 1 1,0-1 0,1 1 0,-1-1 0,0 1 0,4 1-1386,-4-1 1386,1-1 0,-1 0 0,1 0 0,-1 0-1,1 1 1,-1-1 0,1 0 0,-1 0 0,1 0 0,-1 0-1,1 0 1,-1 0 0,1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8.935"/>
    </inkml:context>
    <inkml:brush xml:id="br0">
      <inkml:brushProperty name="width" value="0.1" units="cm"/>
      <inkml:brushProperty name="height" value="0.1" units="cm"/>
    </inkml:brush>
  </inkml:definitions>
  <inkml:trace contextRef="#ctx0" brushRef="#br0">3 1060 7552,'-2'12'8528,"2"-11"-8277,1 0-49,0 0-1,0 0 1,1 0-1,-1 0 1,0 0-1,0 0 1,1 0-1,-1 0 1,3 0-1,32 9-14,-27-8-93,0-1 1,-1-1-1,1 1 1,0-2-1,0 1 1,0-1-1,-1 0 1,1-1-1,0 0 1,-1 0-1,0-1 1,1 0-1,-1 0 1,0-1-1,0 0 1,-1-1-1,1 0 1,-1 0-1,0 0 1,-1-1-1,1 0 1,-1 0-1,0-1 1,8-11-1,-2-2 125,-1 0-1,-1-1 0,15-41 0,-12 18 90,8-45-1,-14 49-237,-2-1-1,-2 1 0,-2-1 0,-5-50 0,-3 23-20,-28-113-1,27 146-272,-26-63 0,31 89 181,-1 0-1,-1 1 1,0-1-1,0 1 0,0 0 1,-1 0-1,0 1 1,-1-1-1,0 1 0,0 1 1,-16-12-1,21 16 28,-1 1-1,1 0 0,0-1 1,-1 1-1,0 0 0,1 0 1,-1 1-1,1-1 0,-1 0 1,0 1-1,0 0 0,1 0 1,-1-1-1,0 2 0,0-1 1,1 0-1,-1 0 0,0 1 0,-3 1 1,3-1-3,0 1 0,0 0 0,0 0 1,0 0-1,0 0 0,1 0 0,-1 0 0,1 1 0,0-1 1,-1 1-1,1 0 0,0-1 0,1 1 0,-1 0 1,-2 6-1,-4 13-29,1 1 0,0 0 0,-2 24 0,5-26 36,1 0 1,2-1-1,0 35 1,15 57-49,-10-83 32,107 518-187,-110-544 212,0 2-1,59 228-134,-47-193 166,1 0-1,3 0 0,33 58 1,-44-89-12,46 71 113,-45-71-121,0 0 0,1-1 0,0 0 1,0-1-1,0 0 0,12 8 0,-11-9 23,0-1-1,0 0 0,1 0 1,0-1-1,12 4 0,-20-7-21,1-1 0,-1 1 0,1-1-1,-1 0 1,1 1 0,-1-1 0,1 0-1,-1 0 1,1-1 0,-1 1-1,0-1 1,1 1 0,-1-1 0,1 0-1,-1 1 1,0-1 0,1 0 0,-1-1-1,0 1 1,0 0 0,0-1 0,0 1-1,0-1 1,0 0 0,0 1 0,-1-1-1,3-3 1,1-2-3,-1-1 1,0 1-1,0-1 1,0 0-1,-1-1 1,0 1-1,-1-1 0,0 1 1,0-1-1,-1 1 1,0-1-1,0 0 1,-1 0-1,-1-11 1,0 9-5,-1-1 0,0 1 1,-1-1-1,0 1 0,-1 0 1,0 0-1,-1 0 1,0 0-1,0 1 0,-11-14 1,-7-4-210,-2 0 0,-1 2 0,-1 1 0,-34-25 0,21 26-161,40 23 362,0 1-1,0 0 1,0-1-1,0 1 1,1-1-1,-1 1 1,0 0-1,0 0 1,0-1-1,1 1 1,-1 0-1,0-1 1,0 1-1,1 0 1,-1 0-1,0-1 1,0 1-1,1 0 1,-1 0-1,0 0 1,1-1-1,-1 1 1,0 0-1,1 0 1,-1 0-1,0 0 1,1 0-1,-1 0 1,1 0-1,-1 0 1,0 0-1,1 0 1,16-5-111,1 0 109,0 0 0,-1-2-1,0 1 1,0-2-1,-1 0 1,0-1-1,0-1 1,14-12 0,-16 10-619,-1 1 1,-1-1-1,0-1 1,-1-1-1,11-15 1,1-6-2238,3 2-1205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9.313"/>
    </inkml:context>
    <inkml:brush xml:id="br0">
      <inkml:brushProperty name="width" value="0.1" units="cm"/>
      <inkml:brushProperty name="height" value="0.1" units="cm"/>
    </inkml:brush>
  </inkml:definitions>
  <inkml:trace contextRef="#ctx0" brushRef="#br0">112 45 8192,'-4'-5'662,"0"-1"1,0 2-1,-1-1 0,0 0 1,-7-5-1,10 9-503,1 0-1,-1 0 1,0 0-1,0 0 0,0 0 1,0 0-1,0 0 1,0 1-1,0-1 0,0 1 1,-1-1-1,1 1 1,0 0-1,0 0 0,0 0 1,0 0-1,0 0 1,-1 1-1,1-1 0,-3 2 1,3-1-118,1-1 0,-1 1 0,1 1-1,-1-1 1,1 0 0,-1 0 0,1 0 0,0 1 0,0-1 0,-1 1 0,1-1 0,0 1 0,0-1-1,0 1 1,1-1 0,-2 4 0,0 0 5,0 0 0,1 0 0,0 0 0,0 1 0,0 4 0,-1 34 262,3 0 1,1-1-1,3 1 1,1-1 0,12 43-1,76 208 496,-53-191-822,65 119-1,-94-199 66,2-1 1,31 41-1,-41-57-124,1-1-1,0 0 1,0 0 0,0 0 0,1-1 0,0 1 0,0-1-1,0-1 1,0 1 0,0-1 0,1 0 0,0-1-1,-1 1 1,1-1 0,13 2 0,-17-4-187,-1 0-1,0 0 1,1 0 0,-1 0 0,1-1 0,-1 1-1,1 0 1,-1-1 0,0 0 0,1 0 0,-1 0-1,4-2 1,9-8-3826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39.691"/>
    </inkml:context>
    <inkml:brush xml:id="br0">
      <inkml:brushProperty name="width" value="0.1" units="cm"/>
      <inkml:brushProperty name="height" value="0.1" units="cm"/>
    </inkml:brush>
  </inkml:definitions>
  <inkml:trace contextRef="#ctx0" brushRef="#br0">29 47 8320,'-3'-8'1280,"1"0"0,-1 0 0,-13-15 3551,16 23-4765,-3 11 647,2 137-355,3 205 463,24-2-3690,-25-342 2560,-1-3-45,1 0 1,0 0-1,0 0 0,1 0 1,-1 0-1,5 8 1,-3-10-452,-1-17-2222,-2 9 2528,0-18-2258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0.162"/>
    </inkml:context>
    <inkml:brush xml:id="br0">
      <inkml:brushProperty name="width" value="0.1" units="cm"/>
      <inkml:brushProperty name="height" value="0.1" units="cm"/>
    </inkml:brush>
  </inkml:definitions>
  <inkml:trace contextRef="#ctx0" brushRef="#br0">0 1 9344,'58'80'7567,"-43"-60"-7179,1-1-1,0-1 0,30 26 0,-9-9-256,22 24 30,196 180-2988,-247-232 2471,4 3-1191,0 0 0,20 11 0,-19-16-1797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0.516"/>
    </inkml:context>
    <inkml:brush xml:id="br0">
      <inkml:brushProperty name="width" value="0.1" units="cm"/>
      <inkml:brushProperty name="height" value="0.1" units="cm"/>
    </inkml:brush>
  </inkml:definitions>
  <inkml:trace contextRef="#ctx0" brushRef="#br0">0 1 8960,'15'4'886,"0"1"0,0 1 0,-1 0 1,0 1-1,24 16 0,-28-15-440,0 0-1,-1 1 1,-1 1 0,1-1 0,-2 2-1,13 19 1,-12-18-158,27 44 398,-3 2 0,47 117 0,-33-20-686,-30-94-80,20 104-796,-17-53-2538,-15-85 1849,1-2-819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1.164"/>
    </inkml:context>
    <inkml:brush xml:id="br0">
      <inkml:brushProperty name="width" value="0.1" units="cm"/>
      <inkml:brushProperty name="height" value="0.1" units="cm"/>
    </inkml:brush>
  </inkml:definitions>
  <inkml:trace contextRef="#ctx0" brushRef="#br0">1 0 7808,'0'0'2506,"0"5"-751,10 201 1739,-2-98-3111,40 549 1142,20-48-876,-50-449-423,79 512 229,24-3-281,97 682-334,-120-499 160,76 439 6,-17-316-1,7 221-5,-14 154 144,-105-862-173,-40-423-49,-2 2-738,-7-46-754,1-42-6939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2.305"/>
    </inkml:context>
    <inkml:brush xml:id="br0">
      <inkml:brushProperty name="width" value="0.1" units="cm"/>
      <inkml:brushProperty name="height" value="0.1" units="cm"/>
    </inkml:brush>
  </inkml:definitions>
  <inkml:trace contextRef="#ctx0" brushRef="#br0">10 1155 8320,'-9'15'6970,"9"-13"-6868,0-1 0,0 1 0,0 0 0,0 0 0,1 0 0,-1 0 0,0-1 0,1 1 0,-1 0-1,1 0 1,0-1 0,0 1 0,0 0 0,0-1 0,0 1 0,0-1 0,0 1 0,0-1 0,0 1 0,1-1 0,-1 0 0,0 0-1,1 0 1,0 0 0,-1 0 0,1 0 0,-1 0 0,1 0 0,0 0 0,0-1 0,-1 1 0,1-1 0,0 0 0,0 1-1,0-1 1,-1 0 0,1 0 0,0 0 0,0 0 0,0 0 0,0-1 0,0 1 0,-1 0 0,1-1 0,0 1 0,0-1 0,-1 0-1,1 0 1,0 0 0,-1 0 0,1 0 0,-1 0 0,3-1 0,4-6-14,0 1 0,0-1 0,0 0 0,-1 0 1,0-1-1,-1 0 0,6-10 0,33-74 333,-25 49-278,-9 18-101,-1 0 0,-1-1 1,-2 0-1,0-1 0,-2 0 0,-1 0 0,-2 0 0,-1-53 0,-3 25-138,-2-1 0,-3 1 0,-2 1 0,-3 0 0,-23-68 0,9 48-308,-38-95-365,63 170 767,0-4-3,-1 1 0,1-1 1,-1 1-1,0-1 0,0 1 0,0 0 0,0 0 1,-1 0-1,1 0 0,-1 0 0,0 1 1,-5-5-1,7 7-1,0 0 1,0 0-1,0-1 1,1 1 0,-1 0-1,0 0 1,0 1-1,1-1 1,-1 0 0,0 0-1,0 0 1,1 0-1,-1 1 1,0-1 0,0 0-1,1 1 1,-1-1-1,0 0 1,1 1 0,-1-1-1,0 1 1,1-1-1,-1 1 1,1 0 0,-1-1-1,1 1 1,-1-1-1,1 1 1,0 0 0,-1 0-1,1-1 1,0 1-1,-1 0 1,1-1 0,0 2-1,-10 29-124,10-31 129,-4 25-12,1 0 0,-1 47 0,10 52-15,-5-104 21,38 351 36,-22-272-78,53 167-1,59 59-20,-91-249 92,3-1-1,58 79 1,-85-134 0,-3-4 2,20 22 0,-28-35 4,1 1 0,-1-1 0,1 0 0,0 0 0,0 0 0,1 0 1,-1-1-1,0 1 0,1-1 0,8 2 0,-12-3-7,1-1 0,0 1 0,0-1 0,-1 0 1,1 0-1,0 0 0,0 0 0,-1 0 0,1 0 0,0-1 1,-1 1-1,1 0 0,0-1 0,-1 1 0,1-1 0,0 0 1,2-1-1,-2 0 5,1 0 0,-1 0 0,0 0 1,0 0-1,0 0 0,0-1 0,0 1 1,-1 0-1,3-5 0,1-4 27,-1 1-1,0-1 1,-1 0 0,3-16-1,-3 7-91,0 0 0,-2-1-1,0 1 1,-1-1-1,-2 1 1,0-1-1,-1 1 1,0 0 0,-2 0-1,-11-29 1,4 17-103,-2 2 0,-2 0 0,0 0 0,-2 2 0,-34-42 0,41 58 200,10 11-68,0 1 0,1-1 0,-1 1 0,0-1 0,1 0 0,-1 0-1,0 1 1,1-1 0,-1 0 0,1 0 0,-1 0 0,1 0 0,-1-1 0,1 1-1,1 0 0,-1 0 0,0 0 1,1 0-1,-1 0 0,0 1 0,1-1 1,-1 0-1,1 0 0,-1 0 0,1 0 0,0 1 1,-1-1-1,1 0 0,0 1 0,0-1 1,1 0-1,8-9 42,-1 1 0,0-1 0,0 0 0,12-21 0,22-49 444,-27 49-1241,22-33 0,-20 37-1660,0 2-2251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5.841"/>
    </inkml:context>
    <inkml:brush xml:id="br0">
      <inkml:brushProperty name="width" value="0.1" units="cm"/>
      <inkml:brushProperty name="height" value="0.1" units="cm"/>
      <inkml:brushProperty name="color" value="#E71224"/>
    </inkml:brush>
  </inkml:definitions>
  <inkml:trace contextRef="#ctx0" brushRef="#br0">5 3 9728,'-1'-3'5401,"0"10"-2524,-1 15-2158,17 217 65,-8-197-1022,1 0 1,2-1 0,30 75-1,-40-114 10,1-1-1,0 1 1,-1-1-1,1 0 0,0 1 1,0-1-1,0 0 1,0 0-1,0 1 0,0-1 1,1 1-1,-1-2 7,-1 0 1,1 1-1,-1-1 0,1 0 1,-1 0-1,1 0 0,0 1 1,-1-1-1,1 0 0,-1 0 1,1 0-1,-1 0 0,1 0 1,0 0-1,-1 0 0,1-1 1,-1 1-1,1 0 0,-1 0 1,1 0-1,-1 0 0,1-1 1,0 1-1,-1 0 0,1-1 1,-1 1-1,3-3-1108,9-9-2051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2.684"/>
    </inkml:context>
    <inkml:brush xml:id="br0">
      <inkml:brushProperty name="width" value="0.1" units="cm"/>
      <inkml:brushProperty name="height" value="0.1" units="cm"/>
    </inkml:brush>
  </inkml:definitions>
  <inkml:trace contextRef="#ctx0" brushRef="#br0">8 17 10752,'-1'-2'946,"1"1"-723,-7-12 5434,8 28-5485,0 0 0,1 0 0,0 0 1,1 0-1,6 15 0,29 69-281,-23-66 113,-3-6-331,30 47-1,1-12-4035,-33-50 1904,3-4-986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3.053"/>
    </inkml:context>
    <inkml:brush xml:id="br0">
      <inkml:brushProperty name="width" value="0.1" units="cm"/>
      <inkml:brushProperty name="height" value="0.1" units="cm"/>
    </inkml:brush>
  </inkml:definitions>
  <inkml:trace contextRef="#ctx0" brushRef="#br0">1 0 9088,'1'61'7198,"2"2"-3671,4 17-3842,31 140 0,-30-187-339,-5-16-494,1-1 0,0 1 0,1-1 0,15 30 0,-10-33-1652,2-5-565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3.454"/>
    </inkml:context>
    <inkml:brush xml:id="br0">
      <inkml:brushProperty name="width" value="0.1" units="cm"/>
      <inkml:brushProperty name="height" value="0.1" units="cm"/>
    </inkml:brush>
  </inkml:definitions>
  <inkml:trace contextRef="#ctx0" brushRef="#br0">90 8 8320,'-1'-1'197,"0"0"0,0 0 0,-1 1 0,1-1 1,0 0-1,-1 1 0,1-1 0,-1 1 0,1 0 1,-1-1-1,1 1 0,-1 0 0,1 0 0,-1 0 0,1 0 1,-1 0-1,1 0 0,-1 1 0,1-1 0,-1 0 1,1 1-1,0-1 0,-1 1 0,1-1 0,-1 1 0,1 0 1,0 0-1,0-1 0,-1 1 0,1 0 0,0 0 0,0 0 1,0 0-1,0 1 0,-1 1 0,-2 2-33,1 1 0,1 0 0,-1 0 0,1 0-1,0 0 1,0 0 0,0 1 0,1-1 0,-1 10 0,-1 1 16,-4 34 55,2 1 1,3 86 0,21 98-223,-8-173 9,1-1 0,31 85 0,56 113 180,-97-253-198,41 95-247,58 104 0,-101-205 235,11 18-340,21 28-1,-29-43 143,1 0-1,-1 0 0,1 0 1,0 0-1,0-1 0,0 0 1,0 0-1,1 0 0,-1 0 1,1 0-1,0-1 0,6 2 1,-9-3-95,1-1-1,-1 0 1,1 1 0,-1-1 0,1-1 0,-1 1 0,1 0 0,-1 0 0,0-1 0,1 1 0,-1-1 0,1 0 0,-1 0 0,0 0 0,0 0 0,1 0 0,-1 0 0,0-1-1,2-1 1,22-23-2973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3.786"/>
    </inkml:context>
    <inkml:brush xml:id="br0">
      <inkml:brushProperty name="width" value="0.1" units="cm"/>
      <inkml:brushProperty name="height" value="0.1" units="cm"/>
    </inkml:brush>
  </inkml:definitions>
  <inkml:trace contextRef="#ctx0" brushRef="#br0">27 0 8832,'7'5'4284,"0"7"-3834,-6-10 58,3 7-24,-1-1-1,0 1 1,-1-1-1,0 1 1,0 0 0,0 10-1,-1 55 190,-1-44-486,-26 474 560,18-378-1258,-2 16-2039,6-115-858,-9 35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4.187"/>
    </inkml:context>
    <inkml:brush xml:id="br0">
      <inkml:brushProperty name="width" value="0.1" units="cm"/>
      <inkml:brushProperty name="height" value="0.1" units="cm"/>
    </inkml:brush>
  </inkml:definitions>
  <inkml:trace contextRef="#ctx0" brushRef="#br0">1 1 8704,'36'64'9134,"15"23"-7037,-30-57-1828,1 0-1,28 27 0,58 49 326,-9-9-425,-66-59-620,-2 3-1,49 79 1,-52-73-2152,2-1 1,41 45-1,-44-64-682,0-10-75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5.205"/>
    </inkml:context>
    <inkml:brush xml:id="br0">
      <inkml:brushProperty name="width" value="0.1" units="cm"/>
      <inkml:brushProperty name="height" value="0.1" units="cm"/>
    </inkml:brush>
  </inkml:definitions>
  <inkml:trace contextRef="#ctx0" brushRef="#br0">0 0 8320,'0'17'6082,"5"35"-5226,9 103 177,-10-96-674,20 241 1050,6 73-237,17-6-919,-33-274-276,57 240 65,-12-50-72,-15-60 103,30 192 10,-49-259-123,37 263 132,-35-227-67,55 542-201,-69-571 153,66 638 94,117 331-290,-53-438 53,-121-587 172,106 689-140,-38-203 247,0-142-86,-43-249-6,29 111-115,23-6 172,-69-223-52,21 97 0,3 89-57,-42-200-64,14 103-98,-26-172 183,1 5-117,0 0-1,0 1 1,-1-1-1,0 1 1,-1-1-1,1 0 1,-1 1 0,-3 10-1,4-17 46,-1 1-1,1-1 0,0 0 1,0 0-1,0 1 1,0-1-1,-1 0 1,1 0-1,0 0 0,0 1 1,0-1-1,-1 0 1,1 0-1,0 0 1,-1 1-1,1-1 0,0 0 1,0 0-1,-1 0 1,1 0-1,0 0 1,0 0-1,-1 0 0,1 0 1,0 0-1,-1 0 1,1 0-1,0 0 0,-1 0 1,1 0-1,0 0 1,-1 0-1,1 0 1,0 0-1,0 0 0,-1 0 1,1 0-1,0 0 1,0-1-1,-1 1 1,-5-2-1151,-16-1-2847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47.379"/>
    </inkml:context>
    <inkml:brush xml:id="br0">
      <inkml:brushProperty name="width" value="0.1" units="cm"/>
      <inkml:brushProperty name="height" value="0.1" units="cm"/>
    </inkml:brush>
  </inkml:definitions>
  <inkml:trace contextRef="#ctx0" brushRef="#br0">4 36 6400,'-3'-3'15103,"65"4"-11603,80 9-1864,-72-4-1047,8 0-106,-20 0-210,0-2 1,70-4-1,-49-1-106,-26 1-95,-15 1 97,68-7 0,32-6 138,-48 5-224,-48 3-72,165-21 79,-122 14-261,-68 10-2113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54.262"/>
    </inkml:context>
    <inkml:brush xml:id="br0">
      <inkml:brushProperty name="width" value="0.1" units="cm"/>
      <inkml:brushProperty name="height" value="0.1" units="cm"/>
      <inkml:brushProperty name="color" value="#E71224"/>
    </inkml:brush>
  </inkml:definitions>
  <inkml:trace contextRef="#ctx0" brushRef="#br0">106 215 7808,'-10'-8'4280,"9"7"-3996,-1 0 0,0 0 1,1-1-1,0 1 0,-1 0 0,1-1 0,0 1 0,-1-1 1,1 1-1,0-1 0,-1-2 0,-3-10 496,0-1 0,1 1-1,0-1 1,-1-14 0,4 25-522,1 1-1,-1 0 1,0 0 0,0-1 0,-1 1-1,1 0 1,-1 0 0,1 0 0,-1 0-1,0 1 1,0-1 0,0 0 0,0 1 0,-4-3-1,6 5-224,0 0-1,-1 0 1,1-1-1,0 1 1,0 0-1,-1 0 1,1 0-1,0 0 1,-1 0-1,1 1 1,0-1 0,-1 0-1,1 0 1,0 0-1,0 0 1,-1 0-1,1 0 1,0 0-1,0 0 1,-1 1-1,1-1 1,0 0-1,0 0 1,-1 0-1,1 1 1,0-1-1,0 0 1,0 0-1,-1 1 1,1-1-1,0 0 1,0 0-1,0 1 1,0-1-1,0 0 1,0 0-1,0 1 1,-1-1 0,-4 14 64,5-14-28,-4 17-12,0-1 1,1 1 0,1 0-1,0 0 1,2 25-1,11 88-26,-2-56 52,-7-40-15,15 126 208,-11-122-245,2 1 0,13 40 0,-16-66-23,0 0 0,0 0 0,1-1 0,1 0 0,0 0 0,1 0 0,0-1 0,13 13 0,-15-18 26,0 0 1,1 0-1,0-1 0,0 0 1,0 0-1,0-1 0,1 0 0,0 0 1,0-1-1,0 0 0,0 0 1,0-1-1,1 0 0,11 1 1,-10-2 40,1-1 0,0 0 0,-1 0 0,1-1 0,0 0 0,-1-1 0,0 0 0,1 0 1,-1-2-1,0 1 0,0-1 0,-1 0 0,1-1 0,-1 0 0,0-1 0,0 0 0,0 0 1,-1-1-1,0 0 0,-1-1 0,1 1 0,-1-1 0,10-17 0,-5 5-4,0-1 1,-1-1-1,-2 0 0,0 0 0,-1-1 0,-1 0 1,4-28-1,-4 6 45,-2 1 0,-2-90-1,-3 110-103,-2-1-1,-1 0 0,-1 1 1,-14-45-1,14 57-15,-1-1 0,0 1-1,-1 0 1,-1 1 0,0 0 0,0 0 0,-1 0 0,-1 1-1,1 0 1,-21-17 0,15 16-54,-1 1 0,0 0 0,-1 1 0,-1 1 0,1 0 0,-1 2 0,0-1 0,-1 2 0,1 1 1,-20-3-1,21 4-664,-1 2 0,0 0 0,-26 2 0,37 0-574,0 0 0,0 0 0,-11 4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58.431"/>
    </inkml:context>
    <inkml:brush xml:id="br0">
      <inkml:brushProperty name="width" value="0.1" units="cm"/>
      <inkml:brushProperty name="height" value="0.1" units="cm"/>
      <inkml:brushProperty name="color" value="#E71224"/>
    </inkml:brush>
  </inkml:definitions>
  <inkml:trace contextRef="#ctx0" brushRef="#br0">6 0 8320,'-6'3'11513,"15"3"-9018,16 5-2648,179 29 1743,-200-40-1620,11 2-429,22 1 1,-32-3-755,0 0 0,0-1 0,-1 0 1,1 1-1,5-3 0,3-1-3352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5:59.071"/>
    </inkml:context>
    <inkml:brush xml:id="br0">
      <inkml:brushProperty name="width" value="0.1" units="cm"/>
      <inkml:brushProperty name="height" value="0.1" units="cm"/>
      <inkml:brushProperty name="color" value="#E71224"/>
    </inkml:brush>
  </inkml:definitions>
  <inkml:trace contextRef="#ctx0" brushRef="#br0">14 78 8832,'-14'-5'9167,"24"0"-7961,3-5-785,0 0 0,0 1 1,1 0-1,18-8 0,-26 15-271,0 0 0,0 0 0,1 0 0,-1 0 0,0 1 0,1 0 0,0 1 0,-1-1 0,1 1 0,-1 1 0,1-1-1,0 1 1,-1 0 0,1 1 0,-1-1 0,11 5 0,-12-4-10,0 1 1,-1-1-1,1 1 0,-1-1 1,0 1-1,0 0 0,0 1 1,0-1-1,-1 1 0,1 0 0,-1 0 1,0 0-1,0 0 0,0 0 1,-1 1-1,1-1 0,-1 1 1,0 0-1,-1 0 0,1 0 1,-1 0-1,1 6 0,0 8-2,-1 1 0,-1-1 0,-4 37-1,-16 60-33,-1 1-87,18-89-84,0-12 42,1-1-1,0 1 1,2 0-1,0-1 1,1 1-1,4 25 1,-4-38 24,0-1 1,0 1-1,0 0 1,1 0-1,-1 0 1,1-1-1,0 1 1,0-1 0,0 1-1,0-1 1,0 0-1,0 0 1,1 0-1,-1 0 1,1 0-1,-1 0 1,1-1-1,0 1 1,0-1-1,-1 0 1,1 0-1,0 0 1,6 1-1,3 0 64,0 0 1,0-1-1,0 0 0,21-2 0,242-21 358,-272 21-524,34-1-2410,-13 5-4423,-11 3 1401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6.643"/>
    </inkml:context>
    <inkml:brush xml:id="br0">
      <inkml:brushProperty name="width" value="0.1" units="cm"/>
      <inkml:brushProperty name="height" value="0.1" units="cm"/>
      <inkml:brushProperty name="color" value="#E71224"/>
    </inkml:brush>
  </inkml:definitions>
  <inkml:trace contextRef="#ctx0" brushRef="#br0">1 101 10112,'0'4'7354,"1"-7"-7081,0 1-1,0 0 0,0-1 1,0 1-1,1 0 1,-1 0-1,1 0 1,1-2-1,0 0-121,4-4 33,0 1-1,0-1 1,0 1 0,1 0 0,0 1-1,15-9 1,-18 12-90,0 0-1,0 1 0,0-1 0,1 1 0,-1 1 1,1-1-1,-1 1 0,1 0 0,0 0 1,0 0-1,-1 1 0,1 0 0,8 1 1,-12-1-20,1 0 1,-1 1 0,0 0 0,0 0-1,1 0 1,-1 0 0,0 0 0,0 0-1,0 0 1,0 1 0,0-1-1,0 1 1,0-1 0,0 1 0,-1 0-1,1 0 1,-1 0 0,1 0 0,-1 0-1,0 0 1,0 0 0,0 0 0,0 0-1,0 1 1,0-1 0,0 3 0,1 3-16,-1 0 0,0 0 0,0-1 0,-1 1 0,0 0 0,-3 15 1,-4 11-38,5-25-50,0-1-1,0 1 1,0 16 0,2-22-18,0 0 0,1 0 0,-1 0-1,1 0 1,0-1 0,0 1 0,0 0 0,0-1 0,0 1 0,1 0 0,-1-1-1,1 0 1,-1 1 0,1-1 0,0 0 0,0 0 0,0 0 0,0 0 0,1 0-1,-1 0 1,5 2 0,5 3 27,-1-1 0,2-1-1,18 6 1,-24-8-25,54 14 34,-32-9 22,29 11 1,-50-16 132,0 1-1,0 0 1,0 1 0,0-1 0,-1 2 0,0-1-1,13 12 1,-19-15-76,0-1 1,0 1-1,1-1 0,-1 1 0,0 0 0,-1-1 1,1 1-1,0 0 0,0 0 0,-1-1 0,1 1 1,-1 0-1,1 0 0,-1 0 0,0 0 1,0 2-1,0-1 12,-1 1 1,1-1-1,-1 0 1,0 0-1,0 1 1,0-1-1,0 0 1,-3 5-1,0 0 4,-1-1 1,0 0-1,-1-1 0,1 1 0,-1-1 1,-11 9-1,4-5-39,0-1-1,-1-1 1,0 0 0,-18 7-1,-62 20-1609,18-8-2641,71-25 4275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14.087"/>
    </inkml:context>
    <inkml:brush xml:id="br0">
      <inkml:brushProperty name="width" value="0.1" units="cm"/>
      <inkml:brushProperty name="height" value="0.1" units="cm"/>
      <inkml:brushProperty name="color" value="#E71224"/>
    </inkml:brush>
  </inkml:definitions>
  <inkml:trace contextRef="#ctx0" brushRef="#br0">46 115 8192,'-1'-1'202,"-2"-3"1816,2 3-1816,1 1 0,-1 0 0,1 0 0,-1-1-1,1 1 1,-1 0 0,0 0 0,1-1 0,-1 1 0,1 0-1,-1 0 1,1 0 0,-1 0 0,0 0 0,1 0 0,-1 0 0,1 0-1,-1 0 1,0 0 0,0 1 0,-23 14 8266,22-20-8276,2 5-192,0 0-1,0 0 0,-1-1 1,1 1-1,0 0 0,0-1 1,0 1-1,0 0 0,-1 0 0,1-1 1,0 1-1,0 0 0,0-1 1,0 1-1,0 0 0,0-1 1,0 1-1,0 0 0,0-1 0,0 1 1,0 0-1,0-1 0,2-3 18,0 0 1,0 0-1,0 0 0,1 0 0,-1 0 0,1 1 1,0-1-1,0 1 0,0 0 0,0 0 0,0 0 0,1 0 1,0 0-1,-1 1 0,1 0 0,0 0 0,0 0 1,5-2-1,10-3 149,-1 1 1,34-7 0,-11 4 232,0 2 0,1 2 0,0 2 0,62 3 0,-98 1-270,1-1 1,-1 1 0,0 1 0,0-1 0,0 1-1,0 0 1,0 0 0,7 4 0,-10-4-60,0 0 0,-1 0 0,1 0-1,0 1 1,-1-1 0,0 0 0,1 1 0,-1 0 0,0-1 0,0 1 0,-1 0 0,1 0 0,0 0 0,-1 0 0,0 1 0,2 5 0,2 22 25,-1 1 0,-2-1 0,-1 0 0,-3 33 0,1-48-90,-12 176-30,0 55-62,12-213 75,2 1 0,2-1 0,12 62 0,-15-93 3,1-1 1,-1 0-1,1 0 1,0 1-1,0-1 1,0 0-1,0 0 0,0 0 1,1 0-1,-1 0 1,3 3-1,-3-5 13,0 1-1,0 0 1,1-1 0,-1 1-1,0-1 1,0 1-1,0-1 1,0 1 0,1-1-1,-1 0 1,0 0 0,1 1-1,-1-1 1,0 0-1,0 0 1,1 0 0,-1-1-1,0 1 1,0 0-1,1 0 1,-1-1 0,0 1-1,2-1 1,16-7 106,-1-1 1,0-1-1,21-15 1,5-3 17,205-101 512,-239 124-672,-4 2 44,0 0 0,0 0 0,0 1-1,9-2 1,-15 4-193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18.489"/>
    </inkml:context>
    <inkml:brush xml:id="br0">
      <inkml:brushProperty name="width" value="0.1" units="cm"/>
      <inkml:brushProperty name="height" value="0.1" units="cm"/>
      <inkml:brushProperty name="color" value="#E71224"/>
    </inkml:brush>
  </inkml:definitions>
  <inkml:trace contextRef="#ctx0" brushRef="#br0">162 226 7808,'0'-4'866,"0"2"-475,0 1 0,0-1 1,0 0-1,0 0 1,0 0-1,0 0 0,-1 0 1,1 1-1,-1-1 1,1 0-1,-1 0 0,0 1 1,1-1-1,-1 0 1,0 1-1,-2-3 1,-1-2 389,1 0 1,0 0-1,0 0 1,-2-7 0,2 6-257,1 0 0,-2 0 0,-4-8 0,7 13-375,-1 0-1,1 1 1,-1-1-1,1 0 1,-1 1-1,0-1 0,1 1 1,-1 0-1,0-1 1,0 1-1,0 0 1,0 0-1,0 0 0,0 0 1,-3 0-1,3 1-83,1 0-1,0 0 1,-1 0 0,1 0-1,-1 0 1,1 0-1,0 0 1,-1 1 0,1-1-1,0 1 1,-1-1-1,1 1 1,0-1 0,0 1-1,-1 0 1,1 0-1,0-1 1,0 1 0,0 0-1,0 0 1,0 0-1,0 0 1,-1 2-1,-1 1 6,0 0-1,0 0 0,0 1 0,1-1 0,-3 5 0,-3 14 4,1 0-1,1 0 1,1 1 0,1-1 0,0 1-1,2 0 1,2 38 0,4 3 79,20 100 0,-15-119-113,30 87 0,-30-109 22,1-1 0,1 0 1,0-1-1,2 0 0,22 28 0,-29-44-18,-1 1 0,1-1-1,0-1 1,0 1 0,1-1-1,-1 0 1,1 0 0,0-1 0,1 0-1,-1 0 1,14 4 0,-15-6 4,0-1 1,1 0-1,0 0 1,-1 0-1,1-1 1,-1 0 0,1 0-1,0-1 1,-1 0-1,1 0 1,-1 0-1,1-1 1,-1 0-1,0 0 1,7-4-1,-1 0 15,-1 0-1,-1-1 1,1-1-1,-1 0 1,0 0-1,-1-1 0,0 0 1,9-11-1,8-15 168,23-38 0,-42 60-190,6-6 8,-2 0 0,-1-1 0,0 0 0,-1-1 0,-2 0 0,0-1 0,-1 0 0,-1 0 0,-1 0 0,-1 0 0,-1-1 0,-1-37 0,-4 31-92,-1-1 0,0 1 0,-3 0 0,0 1 0,-21-50 0,20 59 79,-1 0 0,0 1 0,-2 1 0,0 0 0,-1 0 0,-1 1-1,0 1 1,-1 0 0,-23-19 0,26 26-115,-1 0-1,0 0 1,0 1-1,-1 1 1,0 0-1,0 1 1,0 0 0,-1 1-1,1 1 1,-1 0-1,-15-2 1,24 5-127,0 0 1,0 0 0,0 1-1,1-1 1,-9 3 0,11-3-141,1 1 1,-1-1-1,0 1 0,0 0 1,1-1-1,-1 1 0,0 0 1,1 0-1,-1 0 1,1 0-1,-1 0 0,1 1 1,-1-1-1,1 0 1,0 1-1,0-1 0,-2 3 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28.508"/>
    </inkml:context>
    <inkml:brush xml:id="br0">
      <inkml:brushProperty name="width" value="0.1" units="cm"/>
      <inkml:brushProperty name="height" value="0.1" units="cm"/>
      <inkml:brushProperty name="color" value="#E71224"/>
    </inkml:brush>
  </inkml:definitions>
  <inkml:trace contextRef="#ctx0" brushRef="#br0">18 5 10112,'-18'-5'11242,"19"9"-11008,-1 0 0,1 0 0,-1 0 1,1 0-1,0 0 0,3 6 0,2 7 31,10 42 183,44 140 712,-43-153-969,1-1 0,31 53 0,-19-45-165,30 53-372,-51-86-972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28.909"/>
    </inkml:context>
    <inkml:brush xml:id="br0">
      <inkml:brushProperty name="width" value="0.1" units="cm"/>
      <inkml:brushProperty name="height" value="0.1" units="cm"/>
      <inkml:brushProperty name="color" value="#E71224"/>
    </inkml:brush>
  </inkml:definitions>
  <inkml:trace contextRef="#ctx0" brushRef="#br0">1 111 10624,'6'-17'9899,"-4"15"-9404,0 1-214,-1 0-1,1 1 1,-1-1-1,1 0 1,-1 1 0,1 0-1,-1-1 1,1 1-1,-1 0 1,1 0-1,3 0 1,4 0-311,0 2 1,0-1-1,16 6 0,-15-5 1129,13 3-853,0-1 1,0-1 0,0-1 0,32-2 0,94-14 391,-119 10-563,0-2 1,-1-2-1,1 0 1,-2-2-1,43-20 1,-56 22-344,28-12-4125,-41 19 3817,0 0 0,-1 1 0,1-1 0,-1 1 0,1-1 0,0 1 0,-1 0 0,1 0 0,0 0 0,0 0 0,-1 0 0,3 0 0,13 4-4597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30.128"/>
    </inkml:context>
    <inkml:brush xml:id="br0">
      <inkml:brushProperty name="width" value="0.1" units="cm"/>
      <inkml:brushProperty name="height" value="0.1" units="cm"/>
      <inkml:brushProperty name="color" value="#E71224"/>
    </inkml:brush>
  </inkml:definitions>
  <inkml:trace contextRef="#ctx0" brushRef="#br0">3 142 9984,'-2'-1'13878,"13"-2"-12530,3-2-768,-1 0 1,1 1-1,1 1 0,19-2 0,60-1 351,-6 2-481,5-11-90,-1-3-1,101-35 0,-133 33-1047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46.787"/>
    </inkml:context>
    <inkml:brush xml:id="br0">
      <inkml:brushProperty name="width" value="0.1" units="cm"/>
      <inkml:brushProperty name="height" value="0.1" units="cm"/>
    </inkml:brush>
  </inkml:definitions>
  <inkml:trace contextRef="#ctx0" brushRef="#br0">1 490 7552,'9'-4'18780,"10"-10"-19432,-7 5 1622,-6 6-808,1 0 1,-1 1-1,1-1 1,0 1-1,-1 1 1,1-1-1,11 0 1,16-4 83,-18 2-77,22 0-1,-3 0-9,81-10 96,40-7-88,8-1 215,10-2-204,49-33 71,37-8 46,197-47-305,-420 102 9,254-47 84,-163 36-161,-21 0-146,-106 20-28,0 1 0,0 0-1,0-1 1,0 1-1,0 0 1,0 0 0,1 0-1,-1 0 1,0-1 0,0 2-1,0-1 1,0 0-1,1 0 1,-1 0 0,0 1-1,0-1 1,0 0-1,0 1 1,0-1 0,0 1-1,0-1 1,1 2-1,-1-1-202,-1 0-1,0 0 0,0 0 0,1 1 1,-1-1-1,0 0 0,0 0 1,0 1-1,0-1 0,-1 0 0,1 0 1,0 0-1,0 1 0,-1-1 0,1 0 1,-1 0-1,1 0 0,-1 0 0,1 0 1,-2 1-1,-6 14-4333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47.784"/>
    </inkml:context>
    <inkml:brush xml:id="br0">
      <inkml:brushProperty name="width" value="0.1" units="cm"/>
      <inkml:brushProperty name="height" value="0.1" units="cm"/>
    </inkml:brush>
  </inkml:definitions>
  <inkml:trace contextRef="#ctx0" brushRef="#br0">557 0 8192,'-11'1'8592,"4"1"-7553,-2 1 49,6-2-800,0 0 0,-1 0 0,1 0 0,0 0 0,-1-1 0,1 1 0,-6-1 0,5 1-195,-1 0 0,0 0 0,1 0 0,-1 1 0,1-1 0,0 1 0,-1 0-1,-6 5 1,-17 6 287,17-10-258,1-1-1,-1 0 1,-11 0-1,-9 1 129,-35 10-11,-81 9-222,59-21-270,51-2-4534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49.975"/>
    </inkml:context>
    <inkml:brush xml:id="br0">
      <inkml:brushProperty name="width" value="0.1" units="cm"/>
      <inkml:brushProperty name="height" value="0.1" units="cm"/>
    </inkml:brush>
  </inkml:definitions>
  <inkml:trace contextRef="#ctx0" brushRef="#br0">14 441 6400,'-9'-12'11039,"5"-4"-4505,4 15-6461,0 0 1,0 0-1,0 0 1,0 1-1,0-1 1,0 0-1,1 0 1,-1 0 0,0 0-1,1 1 1,-1-1-1,0 0 1,1 0-1,-1 1 1,1-1-1,-1 0 1,1 1 0,0-1-1,-1 1 1,1-1-1,0 1 1,-1-1-1,1 1 1,0-1-1,-1 1 1,1-1-1,0 1 1,1-1 0,3 0 64,0 0 0,0 0 0,0 0 0,5 0 0,13-2 217,15-5-4,50-6 0,-44 9-152,-27 2-142,26-3 118,55-1-1,-60 5-113,0-2 0,52-12 0,19-2 140,67 9-248,-64 6 216,31-12-46,-26 2 16,354-50 85,-293 42-187,-44 6-16,126-24-26,-87 24 65,-13 2-56,-97 5-3,254-28 9,63 28 70,-279 8-123,-83-1 44,-1-1 0,1-1 0,-1 0 0,29-11 0,30-5-43,-73 18 22,0 1 0,0-1 0,0 1 0,-1 0 0,1 0 1,0 1-1,4 0 0,-6-1-142,-1 0 1,1 0 0,0 0-1,-1 1 1,1-1 0,0 0-1,-1 1 1,1-1 0,0 1-1,-1-1 1,1 1-1,0-1 1,-1 1 0,1-1-1,-1 1 1,1 0 0,-1-1-1,0 1 1,1 0 0,-1-1-1,0 1 1,1 0 0,-1-1-1,0 1 1,0 0-1,1 0 1,-1-1 0,0 1-1,0 0 1,0 0 0,0 0-1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1.525"/>
    </inkml:context>
    <inkml:brush xml:id="br0">
      <inkml:brushProperty name="width" value="0.1" units="cm"/>
      <inkml:brushProperty name="height" value="0.1" units="cm"/>
    </inkml:brush>
  </inkml:definitions>
  <inkml:trace contextRef="#ctx0" brushRef="#br0">1 523 7552,'0'8'9647,"0"-8"-9487,0-1-1,1 1 1,-1-1-1,0 1 0,0-1 1,1 1-1,-1-1 0,0 1 1,1-1-1,-1 1 1,1-1-1,-1 1 0,0-1 1,1 1-1,-1 0 0,1-1 1,-1 1-1,1 0 0,-1-1 1,1 1-1,0 0 1,0-1-1,18-5 1855,-9 2-1246,67-22 1515,-23 1-1334,-35 16-688,1 1 0,0 1 0,0 1 0,38-6 0,-18 3-3,225-31 141,-159 28-132,183-14 68,6 0-339,-218 15 4,60-6 0,52-10 185,11-1-93,22-4-130,-129 17 66,-26 1 4,127-44-1,-134 37-13,0 3 0,103-18 0,55 10-18,-200 25-1476,29 2 1,-10 1-1094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4.685"/>
    </inkml:context>
    <inkml:brush xml:id="br0">
      <inkml:brushProperty name="width" value="0.1" units="cm"/>
      <inkml:brushProperty name="height" value="0.1" units="cm"/>
      <inkml:brushProperty name="color" value="#E71224"/>
    </inkml:brush>
  </inkml:definitions>
  <inkml:trace contextRef="#ctx0" brushRef="#br0">137 530 7680,'4'4'1212,"-1"-1"1,0 1-1,-1 0 1,1 0-1,3 8 1,-5-10-903,0 0 0,0 1 0,0-1 0,0 1 0,0-1 0,-1 1 0,0-1 1,1 1-1,-1-1 0,0 1 0,0-1 0,-1 6 0,-8-18 895,-2-4-879,-1-1 0,-12-22 0,9 13-152,4 5-55,1 0 0,1-1 0,0 1 0,2-2 1,-8-28-1,-13-109 52,26 139-210,1 0 1,1-26 0,1 37 28,-1 1-1,1 0 1,1-1-1,-1 1 1,1 0 0,1 0-1,-1 0 1,7-13 0,-7 18 9,-1 0 1,1 0 0,-1-1 0,1 1 0,0 0-1,0 0 1,0 1 0,0-1 0,0 0-1,0 1 1,0-1 0,1 1 0,-1-1 0,1 1-1,-1 0 1,1 0 0,2 0 0,-2 0 15,1 1 0,-1 0 0,0 0 0,1 0 0,-1 0 1,0 0-1,1 1 0,-1 0 0,0-1 0,1 1 0,5 3 0,1 1 45,0 1 0,0 0 0,-1 1 0,1 0 0,-2 0 0,14 14 0,16 23 215,51 75 0,-33-41-180,-13-21-111,79 103-1056,-119-156 786,23 24-1656,-24-27 1699,-1 0 0,0 0 0,0 0 0,1 0 0,-1 0 0,0 0 0,1-1 0,-1 1 0,1 0 0,-1-1 0,1 1 0,-1-1 0,1 1 0,-1-1 0,1 0 1,-1 0-1,1 0 0,0 0 0,2 0 0,10-6-4029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17.044"/>
    </inkml:context>
    <inkml:brush xml:id="br0">
      <inkml:brushProperty name="width" value="0.1" units="cm"/>
      <inkml:brushProperty name="height" value="0.1" units="cm"/>
      <inkml:brushProperty name="color" value="#E71224"/>
    </inkml:brush>
  </inkml:definitions>
  <inkml:trace contextRef="#ctx0" brushRef="#br0">0 3 9472,'4'-1'527,"1"1"0,-1-1 0,0 1 0,0 0 0,1 0 0,-1 0 0,0 0 0,0 1 0,0 0 0,0 0 0,0 0 0,1 0 1,-2 1-1,1-1 0,6 4 0,1 1-71,-1 1 0,0-1 1,0 2-1,11 9 0,-4 1 6,1 0-1,-2 2 1,15 22-1,35 67 829,-49-75-788,-2 1 1,-1 1 0,18 73-1,7 113 443,-33-175-844,-2-1 1,-2 1 0,-5 57 0,1-77-662,-3 0 0,-9 38 1,7-45-982,0 0 0,-1 0 1,-18 32-1,15-34-1301,3-4-1830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5.702"/>
    </inkml:context>
    <inkml:brush xml:id="br0">
      <inkml:brushProperty name="width" value="0.1" units="cm"/>
      <inkml:brushProperty name="height" value="0.1" units="cm"/>
      <inkml:brushProperty name="color" value="#E71224"/>
    </inkml:brush>
  </inkml:definitions>
  <inkml:trace contextRef="#ctx0" brushRef="#br0">1 276 8064,'2'15'6000,"3"-5"-4176,-3-9-1763,1 1 0,-1-1 0,0 0 0,1 1 0,-1-1 0,0 0 0,1-1 0,3 2 0,1 0 104,1-1 1,0 0 0,0 0-1,-1-1 1,1 0 0,0 0-1,0-1 1,-1 0 0,1 0-1,0 0 1,-1-1-1,0-1 1,1 1 0,-1-1-1,8-5 1,-7 4-21,-1 0 1,0 0-1,0-1 1,-1 0-1,1 0 1,-1-1-1,0 1 1,0-2-1,-1 1 0,0 0 1,0-1-1,-1 0 1,1 0-1,3-10 1,-7 11-81,1 1 1,-1-1 0,0 0-1,0 0 1,-1 0 0,1 0-1,-1 0 1,-1 0-1,1 0 1,-1 0 0,0 0-1,-1 0 1,1 1 0,-1-1-1,0 0 1,0 1 0,-1-1-1,0 1 1,0 0 0,0 0-1,-5-6 1,4 6-69,-1-1 1,0 1-1,0-1 0,0 1 1,0 1-1,-1-1 1,0 1-1,0 0 0,0 0 1,0 1-1,-1 0 1,1 0-1,-1 0 0,0 1 1,0 0-1,0 0 1,-10-1-1,15 3 3,-1 0 1,1 0-1,0 0 1,-1 1-1,1-1 1,0 0-1,0 1 1,-1 0-1,1-1 1,0 1-1,0 0 0,0 0 1,0 0-1,0 0 1,0 1-1,0-1 1,0 1-1,1-1 1,-1 1-1,0-1 1,1 1-1,0 0 0,-1 0 1,1 0-1,0 0 1,0 0-1,0 0 1,-2 3-1,1 2-12,0 1-1,0 0 1,0 0-1,1 0 0,0 0 1,0 15-1,1-4-12,2 0 0,0-1 0,1 1 0,1-1 0,0 0 0,12 28 0,-6-22 19,1-2-1,0 0 1,2 0-1,22 28 0,-31-45 25,1 1 0,0-1 0,0 0 0,0-1 0,1 1 0,-1-1 0,1 0 0,0-1 0,0 1 0,0-1 0,1 0 0,-1-1 0,1 1-1,0-1 1,-1-1 0,1 1 0,0-1 0,0 0 0,0-1 0,0 1 0,10-2 0,24-2 269,66-13 0,-84 11-801,26-11-1,-32 10-1049,-1-1 0,18-12 0,-13 8-1385,4 0-1461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6.034"/>
    </inkml:context>
    <inkml:brush xml:id="br0">
      <inkml:brushProperty name="width" value="0.1" units="cm"/>
      <inkml:brushProperty name="height" value="0.1" units="cm"/>
      <inkml:brushProperty name="color" value="#E71224"/>
    </inkml:brush>
  </inkml:definitions>
  <inkml:trace contextRef="#ctx0" brushRef="#br0">28 65 9600,'-28'-64'9330,"34"70"-8773,78 130-30,-22-48-4003,-45-64 1242,-2 0-1830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6.373"/>
    </inkml:context>
    <inkml:brush xml:id="br0">
      <inkml:brushProperty name="width" value="0.1" units="cm"/>
      <inkml:brushProperty name="height" value="0.1" units="cm"/>
      <inkml:brushProperty name="color" value="#E71224"/>
    </inkml:brush>
  </inkml:definitions>
  <inkml:trace contextRef="#ctx0" brushRef="#br0">35 8 11008,'-26'-7'4128,"22"7"-3200,-1 0 863,5 3-1855,5-3 64,2 0-512,7 4-128,4 1-607,4-2-225,10 1-2752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6.736"/>
    </inkml:context>
    <inkml:brush xml:id="br0">
      <inkml:brushProperty name="width" value="0.1" units="cm"/>
      <inkml:brushProperty name="height" value="0.1" units="cm"/>
      <inkml:brushProperty name="color" value="#E71224"/>
    </inkml:brush>
  </inkml:definitions>
  <inkml:trace contextRef="#ctx0" brushRef="#br0">32 16 9600,'-7'-4'2043,"5"2"-1383,0 1 1,0 0 0,0-1-1,0 1 1,-1 0 0,1 0-1,-1 1 1,-4-2 0,8 7 875,4 13-1194,2-1 1,0 1-1,12 20 0,1 1 118,50 109 521,109 167 0,25-31-5215,-200-279 3958,0 0-162,-1-1 1,1 1-1,-1-1 1,0 1-1,3 6 1,-6-10 374,0-1 1,0 0-1,0 0 1,0 1-1,1-1 1,-1 0-1,0 0 1,0 1-1,0-1 1,0 0-1,0 0 1,0 1-1,0-1 1,0 0-1,0 0 0,0 1 1,0-1-1,0 0 1,0 0-1,0 1 1,0-1-1,0 0 1,0 0-1,0 1 1,-1-1-1,1 0 1,0 0-1,0 1 1,0-1-1,0 0 1,0 0-1,-1 0 1,1 1-1,0-1 1,0 0-1,0 0 0,-1 0 1,1 1-1,-11-2-2207,-6-7-1282</inkml:trace>
  <inkml:trace contextRef="#ctx0" brushRef="#br0" timeOffset="1">156 575 9088,'-1'0'798,"-20"-8"6553,44-21-5819,-19 23-1413,0 0-1,0 1 1,0-1 0,1 1-1,0 0 1,6-4-1,8-3-264,0 1-1,1 1 1,0 1-1,1 1 1,29-8-1,31-13-3005,-56 17 1098,-6-4-1764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6:57.622"/>
    </inkml:context>
    <inkml:brush xml:id="br0">
      <inkml:brushProperty name="width" value="0.1" units="cm"/>
      <inkml:brushProperty name="height" value="0.1" units="cm"/>
      <inkml:brushProperty name="color" value="#E71224"/>
    </inkml:brush>
  </inkml:definitions>
  <inkml:trace contextRef="#ctx0" brushRef="#br0">22 41 9728,'-8'-15'1578,"-6"-11"1398,26 39 1852,9 13-4413,28 46 165,35 47 285,-14-38-335,67 88 337,-58-50-352,44 58 5,-122-176-520,3 4 36,0 0-1,0-1 1,1 1-1,9 7 1,-13-12-26,0 1 1,-1-1-1,1 1 1,0-1-1,0 1 1,0-1-1,0 1 1,0-1-1,0 0 1,-1 0-1,1 1 1,0-1-1,0 0 1,0 0-1,0 0 1,0 0-1,0 0 1,0 0-1,0-1 1,0 1-1,0 0 1,0 0-1,0 0 1,0-1-1,-1 1 1,1-1-1,0 1 1,0-1-1,0 1 0,-1-1 1,1 1-1,0-1 1,0 0-1,-1 1 1,1-1-1,-1 0 1,1 0-1,0 1 1,-1-1-1,1-1 1,6-13 63,-1 0 0,0 0 0,-1 0 0,-1-1 0,3-25 0,-6 37-59,2-10 15,-2 3-22,1 1-1,0 0 1,1 0-1,0 1 1,0-1-1,1 0 1,7-12-1,-10 21-12,0 0-1,-1 0 1,1 0-1,0 0 1,0 0-1,0 0 0,0 0 1,0 0-1,0 0 1,0 1-1,0-1 1,0 0-1,0 1 1,0-1-1,0 1 1,1-1-1,-1 1 1,0 0-1,0 0 1,1-1-1,-1 1 0,0 0 1,0 0-1,1 0 1,-1 0-1,0 0 1,0 0-1,1 1 1,-1-1-1,0 0 1,0 1-1,0-1 1,1 1-1,1 0 0,3 3-37,1 0-1,-1 0 0,0 1 0,10 9 0,-8-7-81,6 8-390,0 0 1,-1 0 0,0 2 0,14 25 0,3 3-1593,-27-41 1771,-1-1 0,1 1-1,0-1 1,0 0 0,1 0 0,-1 0-1,0 0 1,8 4 0,-9-6 233,0 0 1,1 0-1,-1 0 1,1-1-1,-1 1 1,1 0-1,-1-1 1,1 0-1,-1 0 1,1 0-1,0 0 1,-1 0-1,1 0 1,-1-1-1,6 0 1,17-6 157,-9 3 448,24-9-1,-35 11-357,0 0 1,0-1-1,0 0 0,0 0 1,0 0-1,-1-1 0,0 0 0,6-5 1,-2-1 62,0 0 0,0 0 0,-1-1 0,-1 0 0,1 0 0,-2 0 0,0-1 0,0 0 0,-1 0 0,-1 0 0,1 0 0,-2-1 0,0 1 0,-1-1 0,0 0 0,-1-17 0,0 28-157,-1 0 0,1 1-1,0-1 1,-1 1 0,1-1 0,-1 1 0,1-1 0,-1 1 0,1 0 0,-1-1 0,0 1 0,0 0-1,0-1 1,0 1 0,0 0 0,0 0 0,0 0 0,0 0 0,-1 0 0,1 0 0,0 0 0,-1 0-1,1 0 1,-3 0 0,3 1-40,0-1-1,0 1 1,-1 0-1,1 0 1,0 0 0,-1 0-1,1 0 1,0 0-1,0 0 1,-1 0-1,1 1 1,0-1 0,0 0-1,-1 1 1,1-1-1,0 1 1,0-1-1,0 1 1,0 0-1,0-1 1,0 1 0,0 0-1,0 0 1,0 0-1,0 0 1,0 0-1,0 0 1,1 0-1,-2 2 1,0 1-11,-1 1-1,2 0 1,-1 0-1,0 0 1,1 0-1,0 0 1,0 0-1,0 0 1,1 0 0,0 0-1,0 1 1,0-1-1,1 0 1,1 10-1,3 6-7,1 1-1,10 22 0,-14-39-6,4 12-122,1 0-1,1 0 1,1-1-1,0 0 1,21 27-1,-25-37 109,0-1-1,0 0 0,0 0 0,1 0 1,0-1-1,0 1 0,0-1 1,0-1-1,0 1 0,1-1 0,0-1 1,0 1-1,-1-1 0,1 0 0,1 0 1,-1-1-1,12 1 0,-8-2 6,0-1 0,0 0 0,0 0-1,1-1 1,-1-1 0,-1 0 0,1 0 0,13-7 0,7-5-6,38-26 1,-61 37 33,-1-1 73,0 0 0,0 0 0,0-1 1,-1 1-1,0-1 0,0-1 0,6-7 0,-11 12 40,1 0 0,-1 0 0,1-1 0,-1 1 0,0 0 0,0-1 0,0 1 0,0-1 0,0 0 0,-1 1 0,1-1 0,-1 0 0,1 1 0,-1-1 0,0 0 0,0 1 0,0-1 0,-1 0 0,1 1 0,-1-1 0,1 0 0,-1 1 0,0-1 0,0 1 0,0-1 0,-2-2 0,-1 0 115,0-1-1,-1 1 1,-9-9 0,8 9-161,0-1 0,0 0 0,-5-8 0,10 12-71,-1 0 0,1 0 0,0 0 0,0 0 0,1 0 0,-1 0 0,0 0 0,1 0 0,-1 0 0,1 0 0,0 0 0,-1 0 0,1 0 0,0-1 0,0 1 0,1-4 0,2-3-7,0 1 0,0-1 0,1 1 0,0 0 0,1 0 1,-1 0-1,11-12 0,-2 2-29,6-9 9,66-93-612,-64 95-323,0 0 0,38-33 0,-23 30-1899,43-28 0,-21 21-2083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25.769"/>
    </inkml:context>
    <inkml:brush xml:id="br0">
      <inkml:brushProperty name="width" value="0.1" units="cm"/>
      <inkml:brushProperty name="height" value="0.1" units="cm"/>
      <inkml:brushProperty name="color" value="#E71224"/>
    </inkml:brush>
  </inkml:definitions>
  <inkml:trace contextRef="#ctx0" brushRef="#br0">50 437 7552,'0'12'10159,"-13"-20"-7327,10 3-2625,0 0 0,0 0 0,1 0 0,0 0 0,0-1 0,0 1 0,-1-7 0,-6-42 21,6 36-154,0-18 108,1-64 0,3 56-178,-1 38-24,3-59-24,-3 59 27,1 1-1,0-1 0,0 1 1,0 0-1,1 0 0,0 0 1,0 0-1,1 0 0,3-7 1,-5 11 7,0 0 0,0 0 0,0 0 0,0 1 0,0-1 0,-1 0 0,2 1 1,-1-1-1,0 1 0,0-1 0,0 1 0,0-1 0,0 1 0,0 0 0,0-1 1,1 1-1,-1 0 0,0 0 0,0 0 0,0 0 0,0 0 0,1 0 0,-1 0 1,0 0-1,0 1 0,2-1 0,3 3-8,1-1 0,-1 0 1,10 6-1,-6-3 14,114 60 472,-100-50-277,-1 0 0,-1 2 0,21 20 0,-30-24-165,-6-6 94,1 0 0,-1 0 1,15 10-1,-22-17-111,0 0 0,1 0 0,-1 0 0,0 0 1,0 0-1,1 0 0,-1 0 0,0 0 0,1 0 0,-1 0 0,0 0 0,0 0 0,1 0 1,-1 0-1,0 0 0,0 0 0,1 0 0,-1-1 0,0 1 0,1 0 0,-1 0 1,0 0-1,0 0 0,0 0 0,1-1 0,-1 1 0,0 0 0,0 0 0,0-1 0,1 1 1,-1 0-1,0 0 0,0-1 0,0 1 0,0 0 0,0 0 0,1-1 0,3-12 170,-3 12-144,6-26 180,-5 19-238,1-1-1,-1 1 1,1-1 0,1 1-1,-1 0 1,1 0 0,1 1 0,7-11-1,-7 11 23,1 1-1,-1 0 0,1 0 1,1 1-1,8-7 0,-13 11 3,1-1 0,-1 1 0,0 0 1,0 1-1,0-1 0,1 0 0,-1 1 0,1-1 0,-1 1 0,0 0 0,1-1 0,-1 1 0,1 1 0,-1-1 0,0 0 1,1 0-1,-1 1 0,0-1 0,1 1 0,-1 0 0,0 0 0,0 0 0,3 1 0,10 8 2,0 1 0,-1 0-1,0 1 1,-1 0 0,0 1-1,-1 1 1,18 25 0,9 22 199,33 73 1,25 38-2336,-91-162 1185,0-2 1,1 1-1,9 9 1,-14-16 565,-1 0 0,1-1 0,0 1 0,0-1 0,1 1 1,-1-1-1,0 0 0,0 1 0,1-1 0,-1 0 0,0-1 1,1 1-1,-1 0 0,1-1 0,-1 1 0,1-1 0,-1 0 0,4 0 1,13-4-3507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28.157"/>
    </inkml:context>
    <inkml:brush xml:id="br0">
      <inkml:brushProperty name="width" value="0.1" units="cm"/>
      <inkml:brushProperty name="height" value="0.1" units="cm"/>
      <inkml:brushProperty name="color" value="#E71224"/>
    </inkml:brush>
  </inkml:definitions>
  <inkml:trace contextRef="#ctx0" brushRef="#br0">113 842 8448,'1'2'360,"7"23"10682,-18-29-9197,7 1-1734,0 0 0,0-1 0,0 0 0,0 0-1,1 0 1,-1 0 0,1 0 0,0 0 0,0 0-1,-1-7 1,-2-6-15,-3-26-1,6 28-65,-16-87 103,-23-159 305,36 195-463,2-1-1,2 0 1,10-71 0,-8 137 22,-1-4-23,1 0-1,0 0 1,3-10 0,-3 15 24,-1-1-1,0 1 1,0-1 0,1 1 0,-1-1-1,0 1 1,0-1 0,1 1 0,-1-1-1,1 1 1,-1 0 0,0-1 0,1 1-1,-1-1 1,1 1 0,-1 0 0,1 0-1,0-1 1,0 1 1,-1 0 0,1 0 0,0 0 0,-1 0 0,1 0-1,-1 0 1,1 1 0,0-1 0,-1 0 0,1 0 0,-1 1 0,1-1 0,-1 0 0,1 1-1,-1-1 1,1 0 0,-1 1 0,1-1 0,-1 1 0,0-1 0,1 1 0,-1 0 0,7 8 0,-1 0 0,0 0 0,-1 1 0,0 0 1,3 10-1,6 10 11,8 15-35,30 47 1,-43-79 31,1 1 1,0-1-1,1-1 1,0 0-1,0-1 1,2 0-1,20 15 1,-30-24-7,0-1 1,-1 1 0,1-1 0,0 1 0,0-1-1,0 0 1,1 0 0,-1-1 0,0 1-1,0-1 1,0 1 0,1-1 0,-1 0 0,0 0-1,0-1 1,0 1 0,1 0 0,-1-1-1,0 0 1,0 0 0,0 0 0,0 0 0,0 0-1,0-1 1,0 1 0,-1-1 0,1 0-1,0 0 1,3-3 0,22-20 293,-16 13-265,1 2 0,0 0 0,24-15 1,-33 23-21,0 0 1,0 0 0,0 1-1,0-1 1,0 1 0,1 0-1,-1 0 1,1 0 0,-1 1-1,0-1 1,1 1 0,-1 0-1,1 1 1,-1-1 0,1 1 0,-1 0-1,0 0 1,6 2 0,4 4 34,0 0 0,-1 1 1,-1 0-1,1 1 0,-1 1 1,-1 0-1,20 22 0,-18-17 2,0 1 1,-2 0-1,15 26 0,23 57-9,-26-51 18,-1 0-26,18 35-756,-32-69-505,0 1-1,1-2 1,15 18 0,-22-29 805,-1 0 1,1 0 0,0-1-1,0 1 1,0-1 0,0 1 0,4 2-1,-4-4-185,0 1 0,1-1-1,-1 1 1,1-1 0,-1 0-1,0 0 1,3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39.174"/>
    </inkml:context>
    <inkml:brush xml:id="br0">
      <inkml:brushProperty name="width" value="0.1" units="cm"/>
      <inkml:brushProperty name="height" value="0.1" units="cm"/>
      <inkml:brushProperty name="color" value="#E71224"/>
    </inkml:brush>
  </inkml:definitions>
  <inkml:trace contextRef="#ctx0" brushRef="#br0">10 1 9216,'-7'0'15036,"5"11"-11608,3 16-6368,-1-24 4221,6 47-1291,2-1 1,3 0 0,21 63-1,-26-96-711,-4-8-356,1 0 0,-1-1 0,0 1 0,2 15 0,-9-66-15760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39.596"/>
    </inkml:context>
    <inkml:brush xml:id="br0">
      <inkml:brushProperty name="width" value="0.1" units="cm"/>
      <inkml:brushProperty name="height" value="0.1" units="cm"/>
      <inkml:brushProperty name="color" value="#E71224"/>
    </inkml:brush>
  </inkml:definitions>
  <inkml:trace contextRef="#ctx0" brushRef="#br0">9 23 11136,'-9'-3'7455,"9"-2"-6943,5 1-288,-1 1-128,5-2-64,5 2-384,-1 3-96,5 3-1184,-1 5-543,14 4-2465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39.961"/>
    </inkml:context>
    <inkml:brush xml:id="br0">
      <inkml:brushProperty name="width" value="0.1" units="cm"/>
      <inkml:brushProperty name="height" value="0.1" units="cm"/>
      <inkml:brushProperty name="color" value="#E71224"/>
    </inkml:brush>
  </inkml:definitions>
  <inkml:trace contextRef="#ctx0" brushRef="#br0">74 504 8064,'-7'-1'17411,"0"2"-18791,5-1 1442,0-1 0,0 1-1,0-1 1,0 1-1,0-1 1,0 0 0,1 1-1,-1-1 1,0 0 0,1 0-1,-1 0 1,1-1-1,-1 1 1,1 0 0,-1-1-1,1 1 1,0 0 0,-1-1-1,1 0 1,0 1-1,0-1 1,0 0 0,1 1-1,-1-1 1,-1-3-1,-1-5 2,-1-1-1,2 0 0,-3-12 0,2-5 15,1 1-1,1-1 1,1 0 0,2 1 0,0-1 0,2 1-1,1 0 1,2 0 0,14-41 0,-17 58-86,-1 1-1,2-1 1,-1 1 0,1 0-1,0 1 1,1-1 0,12-13-1,-16 21 26,0-1-1,-1 1 0,1-1 1,1 1-1,-1 0 0,0 0 1,0 0-1,0 0 1,1 0-1,-1 0 0,0 1 1,1-1-1,-1 1 1,1-1-1,-1 1 0,0 0 1,1 0-1,-1 0 0,1 0 1,-1 1-1,0-1 1,1 1-1,-1-1 0,1 1 1,2 1-1,5 3 114,0 0 1,0 0-1,0 1 0,9 7 0,-16-11-103,14 10 55,-1 1 1,-1 1-1,0 0 0,-1 1 1,-1 1-1,18 27 0,-2 3-1069,27 61-1,-56-106 927,27 50-4364,-5-20-3187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30.929"/>
    </inkml:context>
    <inkml:brush xml:id="br0">
      <inkml:brushProperty name="width" value="0.1" units="cm"/>
      <inkml:brushProperty name="height" value="0.1" units="cm"/>
      <inkml:brushProperty name="color" value="#E71224"/>
    </inkml:brush>
  </inkml:definitions>
  <inkml:trace contextRef="#ctx0" brushRef="#br0">9 1 7552,'-9'11'14874,"18"-7"-14597,88-4 699,-85 0-2068,-11 1 676,1-1 0,-1 0 0,1 0 0,0 0 0,-1 0 0,1 0 0,-1 0 0,1 0 0,0-1 0,-1 1 0,1 0 0,-1-1-1,1 0 1,-1 1 0,3-2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43.652"/>
    </inkml:context>
    <inkml:brush xml:id="br0">
      <inkml:brushProperty name="width" value="0.1" units="cm"/>
      <inkml:brushProperty name="height" value="0.1" units="cm"/>
      <inkml:brushProperty name="color" value="#E71224"/>
    </inkml:brush>
  </inkml:definitions>
  <inkml:trace contextRef="#ctx0" brushRef="#br0">173 123 6400,'-5'-8'6778,"5"3"-6258,-1 0-1,0 1 0,0-1 0,-1 0 1,1 1-1,-1-1 0,0 1 1,-3-6-1,-2-5 396,4 11-748,1-1-1,-1 1 0,0 0 0,0 0 0,-1 0 0,1 0 0,-1 0 1,0 1-1,0 0 0,0 0 0,-1 0 0,-7-4 0,10 7-133,1-1 0,-1 1 0,0 0 0,1 0 0,-1 0 0,0 1 0,1-1 0,-1 0-1,0 1 1,1-1 0,-1 1 0,1-1 0,-1 1 0,0 0 0,1 0 0,0-1 0,-1 1 0,1 0-1,-1 0 1,1 1 0,0-1 0,0 0 0,-2 3 0,-1 0-2,1 1 0,-1-1 0,1 1 0,0 0 0,-3 9 0,0 3-37,0 0-1,1 0 0,1 1 0,1-1 1,0 1-1,1 0 0,1 21 0,2-17-39,1 1 0,1 0 0,1-1 0,0 1 0,11 27 0,-6-23 10,28 73-1,-30-83 61,1-1-1,0 0 1,21 27-1,-27-40-20,-1-1 0,1 1 0,0-1 0,0 0 0,1 0 0,-1 0 0,0 0 0,1 0 0,-1-1 0,1 1 0,-1-1 0,1 1 0,0-1 0,3 1 0,-4-2 16,0 0 0,0 0 0,0 0 0,0 0 1,1 0-1,-1 0 0,0-1 0,0 1 0,0-1 1,0 0-1,0 1 0,0-1 0,-1 0 1,1 0-1,0 0 0,0-1 0,-1 1 0,1 0 1,0 0-1,2-4 0,3-2 104,-1-1 1,0 0-1,0 0 0,-1 0 0,0-1 1,0 0-1,-1 0 0,0 0 1,5-19-1,-5 12-13,-1-1 0,0 1 0,-1 0 0,-1-1 0,-1-21 0,-3 9 98,-1 0-1,-1-1 0,-2 2 1,-1-1-1,-1 1 0,-1 0 1,-14-26-1,21 49 44,3 10-120,4 12-97,1-3-59,1-1-1,0 0 1,1 0 0,1 0-1,0-1 1,1-1 0,0 1-1,1-1 1,12 11-1,16 11 31,54 37-1,-60-48 6,-24-16-80,12 9 114,33 17 0,-48-29-193,0 0-1,1 0 1,-1-1-1,1 0 1,-1 0-1,1-1 1,0 0-1,0 0 1,0 0-1,0 0 1,11-2-1,-15 1-56,-1 0 0,1 0 0,0-1 0,-1 1 0,1-1 0,-1 0 0,1 1 0,-1-1 0,0 0 0,1 0 0,-1 0 0,0 0 0,0 0 0,1 0 0,0-2 0,0 0-500,0 1 0,0-1-1,0 0 1,-1 0 0,1-1 0,1-5 0,5-17-3982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44.022"/>
    </inkml:context>
    <inkml:brush xml:id="br0">
      <inkml:brushProperty name="width" value="0.1" units="cm"/>
      <inkml:brushProperty name="height" value="0.1" units="cm"/>
      <inkml:brushProperty name="color" value="#E71224"/>
    </inkml:brush>
  </inkml:definitions>
  <inkml:trace contextRef="#ctx0" brushRef="#br0">4 43 8320,'0'0'7,"5"-42"9233,-5 46-8901,0 0 1,1 1-1,0-1 0,2 7 0,4 20 653,-5 128 1497,-3-86-2082,2 20-151,-3 107-74,-2-167-271,0 10-644,4-38 237,0 1 0,-1 0-1,0 0 1,-1 5 0,-7 9-3993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47:44.432"/>
    </inkml:context>
    <inkml:brush xml:id="br0">
      <inkml:brushProperty name="width" value="0.1" units="cm"/>
      <inkml:brushProperty name="height" value="0.1" units="cm"/>
      <inkml:brushProperty name="color" value="#E71224"/>
    </inkml:brush>
  </inkml:definitions>
  <inkml:trace contextRef="#ctx0" brushRef="#br0">10 22 9856,'-3'-6'1262,"2"6"-1007,0-1 0,1 0-1,-1 0 1,1 0 0,-1 0 0,1 0 0,-2-8 3573,8 9-1812,0 0-1749,1 1-1,-1 0 0,1 0 1,-1 1-1,0 0 1,0 0-1,0 1 1,0 0-1,0 0 1,0 0-1,8 7 0,1 1 82,-1 0-1,-1 1 0,14 16 1,-16-16-152,75 80 828,-66-74-855,0 0 0,40 26 1,280 133 165,-299-157-377,-40-19 6,58 25-1874,-20-13-2997,-21-11-474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1.672"/>
    </inkml:context>
    <inkml:brush xml:id="br0">
      <inkml:brushProperty name="width" value="0.1" units="cm"/>
      <inkml:brushProperty name="height" value="0.1" units="cm"/>
      <inkml:brushProperty name="color" value="#E71224"/>
    </inkml:brush>
  </inkml:definitions>
  <inkml:trace contextRef="#ctx0" brushRef="#br0">448 1 7936,'-6'4'13649,"3"1"-14691,-22 48 2372,2 1-1,-22 77 1,-9 22-999,-41 70-78,-54 137-234,132-319-38,8-22-1491,-11 41 185,19-54-933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2.142"/>
    </inkml:context>
    <inkml:brush xml:id="br0">
      <inkml:brushProperty name="width" value="0.1" units="cm"/>
      <inkml:brushProperty name="height" value="0.1" units="cm"/>
      <inkml:brushProperty name="color" value="#E71224"/>
    </inkml:brush>
  </inkml:definitions>
  <inkml:trace contextRef="#ctx0" brushRef="#br0">7 0 9216,'-6'1'11560,"8"8"-12283,5 19 1037,1 0 1,1-1 0,2 0-1,1 0 1,1-1 0,1-1-1,1-1 1,25 33 0,30 27 251,80 103 92,-17 12-485,-42-29-141,-86-160-82,-1 0-510,1-1 1,7 10 0,-12-18 467,0-1 1,0 0-1,1 1 0,-1-1 0,0 0 1,0 1-1,0-1 0,1 0 0,-1 0 1,0 1-1,0-1 0,1 0 1,-1 0-1,0 1 0,1-1 0,-1 0 1,0 0-1,1 0 0,-1 0 1,0 1-1,1-1 0,-1 0 0,0 0 1,1 0-1,-1 0 0,1 0 1,-1 0-1,0 0 0,1 0 0,-1 0 1,0 0-1,1 0 0,-1 0 0,0 0 1,1-1-1,-1 1 0,1 0 1,-1 0-1,0 0 0,1 0 0,-1-1 1,0 1-1,1 0 0,9-17-4848,-9 16 4748,11-22-4106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2.612"/>
    </inkml:context>
    <inkml:brush xml:id="br0">
      <inkml:brushProperty name="width" value="0.1" units="cm"/>
      <inkml:brushProperty name="height" value="0.1" units="cm"/>
      <inkml:brushProperty name="color" value="#E71224"/>
    </inkml:brush>
  </inkml:definitions>
  <inkml:trace contextRef="#ctx0" brushRef="#br0">19 0 9472,'-18'13'11285,"33"-6"-10725,-2-3-486,1 0 0,0-2 0,0 0 0,0 0 1,0-1-1,1-1 0,14-2 0,4 2-65,108 0 200,-79 0-5804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2.975"/>
    </inkml:context>
    <inkml:brush xml:id="br0">
      <inkml:brushProperty name="width" value="0.1" units="cm"/>
      <inkml:brushProperty name="height" value="0.1" units="cm"/>
      <inkml:brushProperty name="color" value="#E71224"/>
    </inkml:brush>
  </inkml:definitions>
  <inkml:trace contextRef="#ctx0" brushRef="#br0">0 54 9984,'7'4'7681,"-6"-5"-7498,14-3 504,-5 1-1,144-18 535,-32 5-2245,-54 8-3706,-49 4 634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3.336"/>
    </inkml:context>
    <inkml:brush xml:id="br0">
      <inkml:brushProperty name="width" value="0.1" units="cm"/>
      <inkml:brushProperty name="height" value="0.1" units="cm"/>
      <inkml:brushProperty name="color" value="#E71224"/>
    </inkml:brush>
  </inkml:definitions>
  <inkml:trace contextRef="#ctx0" brushRef="#br0">5 0 9728,'-1'2'3988,"-2"6"-2440,4 35-359,2-1 0,2 0 0,19 77 1,-5-52-785,47 104 0,42 103-373,-88-227-175,19 43-723,-32-77-618,1 0 0,11 15 0,-11-19-980,2-8-1386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3.778"/>
    </inkml:context>
    <inkml:brush xml:id="br0">
      <inkml:brushProperty name="width" value="0.1" units="cm"/>
      <inkml:brushProperty name="height" value="0.1" units="cm"/>
      <inkml:brushProperty name="color" value="#E71224"/>
    </inkml:brush>
  </inkml:definitions>
  <inkml:trace contextRef="#ctx0" brushRef="#br0">0 0 10368,'6'8'1191,"-1"0"0,-1 1 0,1-1 0,-1 1 0,3 13 0,12 51 601,-8-29-944,61 197 1253,-67-224-2025,-1 1 0,0 0-1,0 20 1,-3-27-565,-1-1 0,-2 14 1,1-16-847,0-1 1,-1 1 0,-4 11-1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4.949"/>
    </inkml:context>
    <inkml:brush xml:id="br0">
      <inkml:brushProperty name="width" value="0.1" units="cm"/>
      <inkml:brushProperty name="height" value="0.1" units="cm"/>
      <inkml:brushProperty name="color" value="#E71224"/>
    </inkml:brush>
  </inkml:definitions>
  <inkml:trace contextRef="#ctx0" brushRef="#br0">1 0 7296,'4'60'10403,"13"35"-7183,32 61-3553,-44-142 453,1 0 1,0 0-1,1 0 0,1-1 1,0 0-1,11 12 0,-15-19-107,1-1-1,1 0 1,-1 0-1,1 0 1,0-1-1,0 0 1,0 0-1,1-1 0,-1 1 1,1-1-1,0-1 1,0 1-1,0-1 1,10 2-1,4-2 49,1-1 0,-1-1-1,0-1 1,1-1 0,-1-1-1,0 0 1,38-13 0,-54 15-276,-1 1 0,1-1 0,0 1 0,-1 0 0,7 0 0,12 0-3388,-20 0 2594,-1-1 0,0 1 0,1-1 0,-1 1 0,0-1 0,6-2-1009,5-4-1710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31.515"/>
    </inkml:context>
    <inkml:brush xml:id="br0">
      <inkml:brushProperty name="width" value="0.1" units="cm"/>
      <inkml:brushProperty name="height" value="0.1" units="cm"/>
      <inkml:brushProperty name="color" value="#E71224"/>
    </inkml:brush>
  </inkml:definitions>
  <inkml:trace contextRef="#ctx0" brushRef="#br0">0 26 9216,'2'-13'6589,"-1"12"-6530,-1 1-1,1-1 1,-1 0 0,1 0 0,-1 1-1,1-1 1,0 0 0,-1 0 0,1 1 0,0-1-1,0 1 1,-1-1 0,1 1 0,0-1-1,0 1 1,0-1 0,0 1 0,0 0-1,-1 0 1,1-1 0,0 1 0,0 0-1,0 0 1,0 0 0,0 0 0,0 0-1,2 0 1,5 1 189,0 0-1,-1 0 1,1 1-1,0 0 1,0 0-1,-1 0 1,1 1 0,-1 1-1,0-1 1,0 1-1,12 9 1,-2 0 208,0 1 0,-1 1 0,17 19 0,-29-29-399,0-1 1,-1 1-1,0-1 1,0 1 0,0 0-1,0 0 1,-1 0-1,0 1 1,0-1 0,0 1-1,-1-1 1,0 1-1,0-1 1,0 1 0,0 0-1,-1-1 1,0 1-1,-1 0 1,1-1 0,-1 1-1,0 0 1,0-1-1,-1 1 1,0-1 0,0 1-1,0-1 1,0 0-1,-1 0 1,-4 7 0,4-8-20,0-1-45,1 0-1,-1 0 0,1 0 1,0 1-1,1-1 1,-1 1-1,0-1 0,1 1 1,-2 7-1,3-10 1,0-1-1,0 1 1,0-1-1,1 1 1,-1-1 0,0 1-1,0-1 1,1 1-1,-1-1 1,0 1-1,1-1 1,-1 0-1,0 1 1,1-1-1,-1 1 1,1-1 0,-1 0-1,1 0 1,-1 1-1,0-1 1,1 0-1,-1 0 1,1 1-1,-1-1 1,1 0-1,0 0 1,-1 0-1,1 0 1,0 0 0,16 2 81,1-3 45,-1-1 0,0-1 0,30-8 0,-2 0-2200,-42 11 1580,-1-1 0,1 1 0,-1 0 1,1 0-1,-1 0 0,4 1 0,21 9-11076,-14-3 7263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5.334"/>
    </inkml:context>
    <inkml:brush xml:id="br0">
      <inkml:brushProperty name="width" value="0.1" units="cm"/>
      <inkml:brushProperty name="height" value="0.1" units="cm"/>
      <inkml:brushProperty name="color" value="#E71224"/>
    </inkml:brush>
  </inkml:definitions>
  <inkml:trace contextRef="#ctx0" brushRef="#br0">5 13 10624,'-5'-13'8058,"8"54"-7407,1-1-1,2 0 1,16 57 0,-1-5-299,62 245 32,-72-302-470,61 171 190,-17-73-2832,-40-97-1538,-10-26-59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7.471"/>
    </inkml:context>
    <inkml:brush xml:id="br0">
      <inkml:brushProperty name="width" value="0.1" units="cm"/>
      <inkml:brushProperty name="height" value="0.1" units="cm"/>
      <inkml:brushProperty name="color" value="#E71224"/>
    </inkml:brush>
  </inkml:definitions>
  <inkml:trace contextRef="#ctx0" brushRef="#br0">116 25 6784,'-6'-9'11941,"-10"1"-8700,14 6-3086,-1 1 1,1 0-1,-1 0 0,0 1 0,1-1 1,-1 0-1,0 1 0,1 0 0,-1-1 1,-3 1-1,3 2-31,1-1 0,-1 0 0,1 1 0,-1-1 0,1 1 0,0 0 0,-1 0 0,1 0 0,0 0 0,0 0 0,0 1 0,1-1 0,-1 0 0,-2 6 0,-1 0-62,1 1-1,0 0 1,-3 10 0,5-11-48,0 1-1,1-1 1,0 0 0,1 1 0,-1-1 0,2 1 0,1 13 0,14 58-120,-15-78 101,4 18-38,0 0 1,2-1-1,0 1 1,1-1-1,12 20 1,-17-34 38,1 1-1,0-1 0,0 0 1,1-1-1,-1 1 1,1-1-1,0 1 1,10 5-1,-11-7 11,1-1-1,-1 0 1,1 0-1,-1-1 1,1 0-1,0 1 1,0-1-1,0-1 0,0 1 1,0-1-1,0 0 1,0 0-1,4-1 1,17-3 119,0-1 0,-1-1 1,0-2-1,0 0 0,-1-1 0,32-18 1,133-89-2658,-172 104 1563,-14 11 173,-1-1-1,0 0 1,-1 0 0,1 0-1,0 0 1,0 0-1,-1 0 1,1 0 0,1-3-1,2-3-2076,3-4-1196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7.972"/>
    </inkml:context>
    <inkml:brush xml:id="br0">
      <inkml:brushProperty name="width" value="0.1" units="cm"/>
      <inkml:brushProperty name="height" value="0.1" units="cm"/>
      <inkml:brushProperty name="color" value="#E71224"/>
    </inkml:brush>
  </inkml:definitions>
  <inkml:trace contextRef="#ctx0" brushRef="#br0">14 8 9856,'-14'-8'11109,"17"11"-10213,24 41-159,26 57 1,7 13-549,71 76-728,-110-158-3552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8.427"/>
    </inkml:context>
    <inkml:brush xml:id="br0">
      <inkml:brushProperty name="width" value="0.1" units="cm"/>
      <inkml:brushProperty name="height" value="0.1" units="cm"/>
      <inkml:brushProperty name="color" value="#E71224"/>
    </inkml:brush>
  </inkml:definitions>
  <inkml:trace contextRef="#ctx0" brushRef="#br0">20 155 8320,'-4'-3'964,"3"2"-794,-13-7 6120,19 14-4269,138 161 1973,-127-151-3953,-1-1 0,2 0-1,0-1 1,1-1 0,22 12-1,-27-17 82,1-1 0,0-1-1,0 0 1,0-1-1,1-1 1,-1 0 0,1-1-1,21 2 1,-34-4-23,0-1 1,1 0-1,-1 0 1,1 0-1,-1 0 1,1-1-1,-1 1 1,0-1-1,1 1 0,-1-1 1,0 0-1,0 0 1,4-1-1,-5 1-45,0 0-1,0-1 0,0 1 0,-1 0 1,1 0-1,0 0 0,0 0 1,-1-1-1,1 1 0,-1 0 1,1 0-1,-1-1 0,0 1 1,0-1-1,1 1 0,-1 0 1,0-1-1,0 1 0,0 0 1,0-1-1,-1 1 0,1-1 1,0 1-1,0 0 0,-2-3 1,-2-10 143,-1-1 0,0 1 0,-1 0 0,-12-21 0,-38-50 28,42 64-222,-57-78-131,54 77-36,-2 0-1,-26-23 1,32 36-500,-6-4-1934,14 1-2434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5:09.676"/>
    </inkml:context>
    <inkml:brush xml:id="br0">
      <inkml:brushProperty name="width" value="0.1" units="cm"/>
      <inkml:brushProperty name="height" value="0.1" units="cm"/>
      <inkml:brushProperty name="color" value="#E71224"/>
    </inkml:brush>
  </inkml:definitions>
  <inkml:trace contextRef="#ctx0" brushRef="#br0">5 689 8960,'-1'-5'3885,"-2"6"-2677,3-1-1022,0 1 1,0 0-1,0 0 0,0 0 1,0 0-1,1-1 0,-1 1 1,0 0-1,0 0 0,1 0 1,-1-1-1,1 1 0,-1 0 0,0-1 1,2 2-1,11 19 625,-1 2-1,13 30 0,8 15-302,279 434 1182,-86-186-506,-223-311-1127,1 0 0,0 0 0,0 0 0,1-1 1,6 6-1,-9-8-30,0-1 0,0 0 1,0 0-1,-1 0 0,1-1 1,0 1-1,0 0 1,0-1-1,0 1 0,0-1 1,0 1-1,1-1 1,-1 0-1,0 0 0,0 0 1,0 0-1,0-1 0,0 1 1,0 0-1,2-2 1,324-111 972,-69 21-923,74-39 42,-8-24 2,-266 125-137,94-43-59,-118 55 178,-27 14-45,0-1 1,14-5-1,-21 10-55,0 0 0,0-1 1,0 1-1,0 0 1,0-1-1,0 1 1,0-1-1,0 1 1,0-1-1,0 1 0,0-1 1,-1 0-1,1 1 1,0-1-1,0 0 1,-1 0-1,1 0 1,-1 1-1,1-1 0,0-1 1,-1 1-3,0 0 0,0 0 1,0 0-1,0 0 0,0 0 1,0 1-1,0-1 0,0 0 0,-1 0 1,1 0-1,0 1 0,0-1 0,-1 0 1,1 0-1,-1 0 0,1 1 0,-1-1 1,1 0-1,-1 0 0,-5-4 10,1 0-1,-1 0 1,1 0-1,-10-5 1,11 8 4,-11-8-10,0 0-1,0-1 1,1-1 0,1 0-1,0-1 1,1 0 0,-14-19-1,-42-82-3,6 9-18,27 55-77,-46-52 0,-50-40-213,61 68 157,-9-7 66,-22-22-24,-37-37-159,137 140 276,1-1 0,-1 1 0,0-1-1,1 1 1,-1-1 0,0 1 0,0 0 0,1-1-1,-1 1 1,0 0 0,0 0 0,0-1-1,0 1 1,1 0 0,-1 0 0,0 0 0,0 0-1,0 0 1,0 0 0,1 1 0,-1-1 0,0 0-1,0 0 1,0 1 0,1-1 0,-1 0-1,0 1 1,0-1 0,1 0 0,-1 1 0,0-1-1,1 1 1,-2 1 0,-2 2 65,-1 0 0,1 0 0,-6 10 1,3-5 17,-8 7-39,-1-1 0,0 0 0,-37 24 0,-61 29-148,29-19 26,-11 12-16,-151 88-459,190-118 188,-311 184-3448,358-209 3142,7-4 221,1-1 1,0 1-1,-1-1 1,1 1 0,0 0-1,-1 0 1,1 0-1,0 0 1,-3 4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0.530"/>
    </inkml:context>
    <inkml:brush xml:id="br0">
      <inkml:brushProperty name="width" value="0.1" units="cm"/>
      <inkml:brushProperty name="height" value="0.1" units="cm"/>
      <inkml:brushProperty name="color" value="#E71224"/>
    </inkml:brush>
  </inkml:definitions>
  <inkml:trace contextRef="#ctx0" brushRef="#br0">23 1 6528,'-16'7'7424,"15"-6"-7070,0 1-213,0-1 1,1 1-1,-1-1 1,0 1 0,1 0-1,-1-1 1,1 1-1,0 0 1,-1 2 0,1 4-274,0-1 0,1 1 0,2 13 0,55 206 303,-42-169-171,70 173 99,-80-217-65,34 67-92,-20-43-444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1.078"/>
    </inkml:context>
    <inkml:brush xml:id="br0">
      <inkml:brushProperty name="width" value="0.1" units="cm"/>
      <inkml:brushProperty name="height" value="0.1" units="cm"/>
      <inkml:brushProperty name="color" value="#E71224"/>
    </inkml:brush>
  </inkml:definitions>
  <inkml:trace contextRef="#ctx0" brushRef="#br0">40 80 7552,'-2'0'485,"0"0"0,0 0 0,0-1 0,0 1 0,0-1 0,0 1 0,0-1 0,0 1 0,-2-3 0,2 3-357,1-1 1,0 0-1,0 0 0,-1 0 1,1 0-1,0 0 0,0 0 1,0-1-1,0 1 1,0 0-1,-1-2 0,2 2-131,-1 0 0,1 0 0,0-1-1,-1 1 1,1 0 0,0 0 0,0-1-1,0 1 1,0 0 0,0 0 0,0 0-1,0-1 1,0 1 0,0 0 0,1 0 0,-1 0-1,1-1 1,-1 1 0,0 0 0,1 0-1,0 0 1,-1 0 0,1 0 0,0 0-1,-1 0 1,1 0 0,0 0 0,0 0-1,0 1 1,0-1 0,0 0 0,0 0-1,0 1 1,1-1 0,4-3 6,0 1 0,0 0 0,1 1-1,-1 0 1,0 0 0,1 0 0,-1 1 0,1-1 0,0 2 0,-1-1 0,1 1 0,0 0 0,9 1-1,9 3 70,0 0 0,28 9 0,-34-8 211,-1 1 0,31 15 0,-42-17-66,1 0-1,-1 1 1,0-1 0,0 1 0,-1 1-1,0-1 1,0 1 0,10 12 0,-14-15-145,-1-1 0,1 0 0,-1 1-1,0-1 1,0 1 0,1-1 0,-2 1 0,1 0 0,0-1 0,-1 1 0,1 0 0,-1 0-1,0-1 1,0 1 0,0 0 0,0 3 0,-1-1-14,0-1 0,0 0-1,-1 0 1,1 0 0,-1 0-1,0-1 1,0 1 0,-1 0-1,-4 5 1,-4 4-29,-1-1-1,-1-1 1,0 0 0,-17 12-1,21-17-34,-12 9-81,11-6-469,0-1-1,-1-1 1,0 0 0,-1-1 0,-12 6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1.664"/>
    </inkml:context>
    <inkml:brush xml:id="br0">
      <inkml:brushProperty name="width" value="0.1" units="cm"/>
      <inkml:brushProperty name="height" value="0.1" units="cm"/>
      <inkml:brushProperty name="color" value="#E71224"/>
    </inkml:brush>
  </inkml:definitions>
  <inkml:trace contextRef="#ctx0" brushRef="#br0">33 109 6144,'-6'5'6218,"4"-4"-6145,1-1-1,-1 1 1,1 0-1,-1 0 1,1 0-1,-1 1 1,1-1-1,-1 0 1,1 1-1,0-1 1,0 0-1,0 1 1,0 0-1,0-1 1,0 1-1,0-1 1,0 1-1,1 0 1,-1 0-1,1-1 1,-1 1-1,1 0 1,0 0-1,-1 0 1,1 2-1,0 7-56,0 0-1,0 1 1,2 11-1,0-10 113,0 13-79,8 34 0,-8-51-55,0 0 0,1 0-1,0 0 1,1-1 0,0 0-1,0 1 1,9 10 0,-11-17 43,0 0-1,0 0 1,0 0-1,0 0 1,0-1 0,0 1-1,0-1 1,1 1 0,-1-1-1,0 0 1,1 0 0,-1 0-1,1 0 1,0-1 0,-1 1-1,1 0 1,0-1 0,-1 0-1,1 0 1,0 0 0,-1 0-1,1 0 1,4-1-1,2-1 59,0-1-1,0 1 0,0-1 1,-1-1-1,15-7 0,-20 10-33,0-1 0,0 0 0,-1 0 0,1-1 1,0 1-1,-1 0 0,0-1 0,0 0 0,1 1 0,-1-1 0,-1 0 0,4-6 0,-3 3 52,1 0 0,-1 0 0,-1 0-1,1-1 1,-1 1 0,0-9 0,0-3 182,-2 0-1,0 0 1,-7-34 0,4 32-56,-1 1-1,-12-33 1,13 44-204,0-1-1,0 1 0,-1 0 0,0 1 0,0-1 0,-1 1 0,0 0 1,-8-7-1,10 11-28,0 0 1,1 0 0,-1 1 0,-1 0-1,1 0 1,0 0 0,0 0-1,-1 1 1,-5-1 0,8 1-40,-1 0 0,1 1 0,0 0 0,-1 0 0,1-1 0,-1 1 0,1 1 0,-1-1 0,1 0 0,-1 1 0,1-1 0,0 1 0,-1-1 0,1 1 0,0 0 0,0 0 0,-1 0 0,-3 3 0,6-3-164,-1 0 0,1 0 0,-1 0 0,0 0 0,1 0 0,0 0 0,-1 0 0,1 0 0,0 0 0,-1 0 0,1 1 1,0-1-1,0 0 0,0 0 0,0 0 0,0 0 0,0 0 0,0 0 0,0 1 0,1-1 0,-1 0 0,0 0 0,1 0 0,-1 0 0,1 0 0,-1 0 0,1 0 1,-1 0-1,1 0 0,0 0 0,-1-1 0,1 1 0,0 0 0,0 0 0,0 0 0,-1-1 0,1 1 0,0 0 0,0-1 0,2 1 0,14 7-3365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2.234"/>
    </inkml:context>
    <inkml:brush xml:id="br0">
      <inkml:brushProperty name="width" value="0.1" units="cm"/>
      <inkml:brushProperty name="height" value="0.1" units="cm"/>
      <inkml:brushProperty name="color" value="#E71224"/>
    </inkml:brush>
  </inkml:definitions>
  <inkml:trace contextRef="#ctx0" brushRef="#br0">106 0 9088,'-2'1'555,"0"-1"-1,-1 0 1,1 1 0,0-1 0,0 1 0,0 0 0,0 0 0,-1 0-1,1 0 1,0 0 0,-3 2 0,-21 20 1111,13-12-1569,10-9-92,0 0 1,0 1 0,1-1-1,-1 0 1,1 1-1,0 0 1,-1-1-1,1 1 1,0 0 0,0 0-1,1 0 1,-1 0-1,1 1 1,0-1-1,-1 0 1,1 1 0,1-1-1,-1 1 1,0-1-1,1 1 1,0 4-1,0-1-186,0 0-1,0 0 1,1 0 0,0 0-1,1 0 1,0 0-1,4 12 1,-4-15 99,0-1-1,0 1 1,0-1 0,1 1 0,-1-1 0,1 0 0,0 0 0,0 0 0,0-1 0,0 1 0,0-1 0,1 1 0,-1-1 0,7 3 0,3 0 13,0-1 0,25 6 0,13 3 79,-24-3 11,-16-7 210,0 0-1,-1 1 1,0 0 0,0 1-1,0 0 1,0 1 0,10 8-1,-18-12-128,-1 0 0,1 0-1,-1 0 1,1 0 0,-1 0-1,0 0 1,0 1 0,0-1-1,0 0 1,0 1 0,0-1 0,-1 1-1,1-1 1,-1 0 0,0 1-1,0-1 1,0 1 0,0-1-1,0 1 1,0-1 0,-1 1 0,1-1-1,-1 1 1,0-1 0,1 1-1,-1-1 1,-2 4 0,0 0-78,0-1 1,0 1 0,0-1-1,-1 1 1,0-1-1,0 0 1,0 0-1,0-1 1,-8 7-1,-9 6-161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2.775"/>
    </inkml:context>
    <inkml:brush xml:id="br0">
      <inkml:brushProperty name="width" value="0.1" units="cm"/>
      <inkml:brushProperty name="height" value="0.1" units="cm"/>
      <inkml:brushProperty name="color" value="#E71224"/>
    </inkml:brush>
  </inkml:definitions>
  <inkml:trace contextRef="#ctx0" brushRef="#br0">89 16 8960,'-1'-1'267,"1"0"1,-1 0-1,0 0 1,0 0-1,1 0 1,-1 0-1,0 0 1,0 0 0,0 1-1,0-1 1,0 0-1,0 0 1,-1 1-1,1-1 1,0 1-1,0-1 1,0 1-1,-1-1 1,1 1-1,0 0 1,0 0 0,-1-1-1,1 1 1,0 0-1,-1 0 1,1 0-1,0 0 1,0 1-1,-3-1 1,2 1-228,1 0 0,-1-1 0,0 1 0,0 0 0,1 0 0,-1 0 0,0 0 0,1 1 0,-1-1 0,1 0 0,0 1 0,-1-1 0,1 1 0,0-1 0,0 1 0,0-1 0,0 1 0,0 0 0,-1 2 0,-5 16-71,-6 22-1,12-35-31,0-1 0,0 0 0,0 1 0,1-1 1,-1 1-1,2-1 0,-1 0 0,2 7 0,-1-10-59,0 0 0,0 0 0,0-1 0,1 1 0,-1 0 0,1-1 0,0 0 0,0 1 0,0-1 0,0 0 0,0 0 0,0 0 0,1 0 0,-1 0 0,1-1 0,-1 1 0,4 1 0,3 2-38,1-1-1,0 0 1,15 3 0,-10-3 126,0 0 191,1 0 0,-1 0 0,-1 2 1,1 0-1,-1 0 0,14 10 0,-25-14-38,0 0-1,0 0 1,-1 1-1,1-1 0,-1 1 1,1 0-1,-1 0 1,0 0-1,0 0 1,0 0-1,-1 0 1,1 1-1,-1-1 1,0 0-1,0 1 0,0-1 1,0 1-1,-1 0 1,1-1-1,-1 1 1,0-1-1,0 1 1,0 0-1,0-1 1,-1 1-1,0-1 0,1 1 1,-1-1-1,-1 1 1,1-1-1,0 0 1,-1 1-1,0-1 1,1 0-1,-1 0 1,-1 0-1,-2 3 0,-3 4-98,-2-1-1,-16 13 0,15-13-1370,-19 18-1,29-26 1211,1-1 1,0 0-1,-1 1 0,1-1 0,0 1 1,-1-1-1,1 1 0,0-1 0,-1 1 1,1-1-1,0 1 0,0-1 0,0 1 1,-1-1-1,1 1 0,0-1 0,0 1 1,0-1-1,0 1 0,0-1 0,0 1 0,0 0 1,0-1-1,0 1 0,0-1 0,0 1 1,1 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34.953"/>
    </inkml:context>
    <inkml:brush xml:id="br0">
      <inkml:brushProperty name="width" value="0.1" units="cm"/>
      <inkml:brushProperty name="height" value="0.1" units="cm"/>
      <inkml:brushProperty name="color" value="#008C3A"/>
    </inkml:brush>
  </inkml:definitions>
  <inkml:trace contextRef="#ctx0" brushRef="#br0">1 1 8832,'0'0'9546,"18"0"-7338,-2 0-1552,0 1 0,29 5 0,-2-2-315,-39-3-272,0 0-1,0-1 0,0 0 0,0 0 0,8 0 1,9-1-63,-20 1-48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3.114"/>
    </inkml:context>
    <inkml:brush xml:id="br0">
      <inkml:brushProperty name="width" value="0.1" units="cm"/>
      <inkml:brushProperty name="height" value="0.1" units="cm"/>
      <inkml:brushProperty name="color" value="#E71224"/>
    </inkml:brush>
  </inkml:definitions>
  <inkml:trace contextRef="#ctx0" brushRef="#br0">5 0 7808,'0'0'2976,"-5"0"-1376,5 3-1568,5 5-96,-1 4-128,6 1 32,4 4-1600,0-2-736,0 2-288,3 1-64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3.437"/>
    </inkml:context>
    <inkml:brush xml:id="br0">
      <inkml:brushProperty name="width" value="0.1" units="cm"/>
      <inkml:brushProperty name="height" value="0.1" units="cm"/>
      <inkml:brushProperty name="color" value="#E71224"/>
    </inkml:brush>
  </inkml:definitions>
  <inkml:trace contextRef="#ctx0" brushRef="#br0">125 38 10368,'-54'-13'3872,"35"13"-3040,-4 0 160,13 0-193,1 0-543,0 0-128,9-4-1151,4 0 735,1 0-1088,4-1-320,15-3-2304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3.769"/>
    </inkml:context>
    <inkml:brush xml:id="br0">
      <inkml:brushProperty name="width" value="0.1" units="cm"/>
      <inkml:brushProperty name="height" value="0.1" units="cm"/>
      <inkml:brushProperty name="color" value="#E71224"/>
    </inkml:brush>
  </inkml:definitions>
  <inkml:trace contextRef="#ctx0" brushRef="#br0">46 20 8320,'-45'-20'6634,"45"26"-5748,6 15-777,0-1 1,2 1-1,14 27 1,37 57 308,-36-67-304,61 126 349,-53-99 130,52 81-1,-75-135-552,0 0 1,1-1-1,0 1 1,0-2-1,1 0 0,1 0 1,-1 0-1,24 12 1,-26-16-16,0-1 0,1-1 0,-1 0 0,1 0 0,0 0 0,0-1 0,0 0 0,0-1 0,0 0 0,0-1 0,0 0 1,1 0-1,15-3 0,-22 3 20,-1-1 0,1 1 0,-1-1 0,1 0 0,-1 0 0,1 0-1,-1 0 1,0 0 0,0-1 0,1 1 0,-1-1 0,0 1 0,0-1 0,0 0 0,2-3 0,-3 3 22,0 1 0,0-1 0,0 0 0,0 0 0,-1 1 0,1-1 0,-1 0 0,1 0 0,-1 0-1,0 0 1,0 0 0,0 0 0,0 0 0,0 0 0,0 0 0,0 0 0,-1 1 0,1-1 0,-1 0 0,1 0 0,-3-3 0,-1-4 40,-1 0 0,0 0 0,-1 1 0,0 0 0,0 0 1,-1 0-1,0 1 0,0 0 0,-14-10 0,-10-5-98,-40-21-1,65 39 29,-2 0-148,-1-1 0,0 2-1,1-1 1,-1 1 0,0 0 0,-18-3-1,26 6 35,1 0 0,-1 0 0,1 0 0,0 0 0,-1 0 0,1 0 1,-1 0-1,1 0 0,-1 0 0,1 0 0,-1 0 0,1 0 0,0 0 0,-1 0 0,1 0 0,-1 0 0,1 1 0,0-1 0,-1 0 0,1 0 0,-1 0 0,1 1 0,0-1 0,-1 0 0,1 0 0,0 1 0,-1-1 0,1 0 0,0 1 0,0-1 0,-1 1 0,1-1 0,0 0 0,0 1 0,0-1 0,-1 1 0,1-1 0,0 0 0,0 1 0,0-1 0,0 1 0,0-1 0,0 1 0,0-1 1,0 1-1,0-1 0,0 0 0,0 2 0,1 0-397,-1 1 1,1-1 0,0 0-1,0 1 1,0-1 0,0 1-1,0-1 1,2 3 0,9 11-3479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4.217"/>
    </inkml:context>
    <inkml:brush xml:id="br0">
      <inkml:brushProperty name="width" value="0.1" units="cm"/>
      <inkml:brushProperty name="height" value="0.1" units="cm"/>
      <inkml:brushProperty name="color" value="#E71224"/>
    </inkml:brush>
  </inkml:definitions>
  <inkml:trace contextRef="#ctx0" brushRef="#br0">40 80 8320,'-4'-12'1588,"2"7"-926,1 0-1,-1-1 1,-1 1-1,1 0 0,-1 0 1,0 0-1,0 0 0,0 0 1,-6-6-1,8 11-599,1-1 0,0 1-1,-1 0 1,1 0 0,0-1 0,0 1 0,-1 0-1,1-1 1,0 1 0,0 0 0,0-1-1,-1 1 1,1 0 0,0-1 0,0 1-1,0-1 1,0 1 0,0 0 0,0-1-1,0 1 1,0 0 0,0-1 0,0-2 293,13 36-303,2 0 0,2-1 0,36 52 0,76 77-127,-71-89-1040,51 83-1,-20-26-3191,-70-103 1022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4.618"/>
    </inkml:context>
    <inkml:brush xml:id="br0">
      <inkml:brushProperty name="width" value="0.1" units="cm"/>
      <inkml:brushProperty name="height" value="0.1" units="cm"/>
      <inkml:brushProperty name="color" value="#E71224"/>
    </inkml:brush>
  </inkml:definitions>
  <inkml:trace contextRef="#ctx0" brushRef="#br0">15 147 7552,'0'0'184,"1"1"0,-1 0-1,1 0 1,-1 0 0,1 0 0,0-1 0,-1 1 0,1 0 0,0-1 0,0 1-1,-1 0 1,1-1 0,0 1 0,0-1 0,0 1 0,0-1 0,0 0 0,0 1 0,0-1-1,-1 0 1,1 1 0,0-1 0,0 0 0,0 0 0,2 0 0,-1 0-40,0-1 1,0 0 0,0 1-1,-1-1 1,1 0 0,0 0-1,0 0 1,-1 0 0,1 0-1,0 0 1,-1 0 0,2-2-1,1-1-37,0-1-1,0 1 1,0 0 0,-1-1-1,0 0 1,0 0 0,0 0-1,2-8 1,-4 9-27,0 0 1,-1-1-1,1 1 1,-1 0 0,0-1-1,-1 1 1,1 0-1,-1 0 1,1-1-1,-1 1 1,-1 0-1,-1-6 1,2 8-56,0-1 0,0 1 0,0 0 0,0 0 0,0 1 0,0-1-1,0 0 1,-1 0 0,1 1 0,-1-1 0,1 0 0,-1 1 0,0 0 0,0-1 0,1 1 0,-1 0 0,0 0 0,0 0 0,0 0 0,0 0 0,0 0 0,-1 1 0,1-1 0,0 1 0,-3-1 0,4 1-7,0 0 1,0 0-1,0 1 1,0-1-1,0 0 1,0 0 0,0 1-1,1-1 1,-1 1-1,0-1 1,0 1-1,0-1 1,1 1-1,-1-1 1,0 1-1,1 0 1,-1-1-1,0 1 1,1 0-1,-1 0 1,0 1-1,-9 19 145,9-17-147,-3 7 1,1 0-1,1 0 0,0 0 0,0 0 1,1 1-1,1 16 0,1-2-30,8 44 0,-7-61 6,-1-1 0,2 1-1,-1-1 1,1 0 0,1 0 0,-1 0 0,1 0 0,1 0 0,8 11 0,-9-15 9,-1 0 0,1 0 0,0 0-1,0-1 1,0 0 0,1 0 0,-1 0 0,1 0 0,0-1 0,-1 0 0,1 0 0,0 0 0,0 0 0,1-1 0,-1 0 0,0 0 0,7 0 0,3-1 0,0 0 0,0-1 0,-1-1 0,1-1 0,16-4 0,70-27-2370,-72 21 295,-1 1-1654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5.420"/>
    </inkml:context>
    <inkml:brush xml:id="br0">
      <inkml:brushProperty name="width" value="0.1" units="cm"/>
      <inkml:brushProperty name="height" value="0.1" units="cm"/>
      <inkml:brushProperty name="color" value="#E71224"/>
    </inkml:brush>
  </inkml:definitions>
  <inkml:trace contextRef="#ctx0" brushRef="#br0">8 5 7808,'-7'-4'5985,"7"4"-5814,1 10 1202,10 14-1441,18 42 191,-4 1 0,22 84 1,-6-14-179,-39-131 4,4 14-638,2-1 0,9 21 0,-13-36-314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5.875"/>
    </inkml:context>
    <inkml:brush xml:id="br0">
      <inkml:brushProperty name="width" value="0.1" units="cm"/>
      <inkml:brushProperty name="height" value="0.1" units="cm"/>
      <inkml:brushProperty name="color" value="#E71224"/>
    </inkml:brush>
  </inkml:definitions>
  <inkml:trace contextRef="#ctx0" brushRef="#br0">28 350 7808,'-21'-84'4405,"19"77"-4282,1 1 0,-1-1 0,1 1 1,1-1-1,-1 0 0,1 1 0,0-1 0,1 0 0,0 1 1,0-1-1,0 1 0,1-1 0,0 1 0,0 0 0,0 0 1,6-10-1,0 1-147,1 1 1,1 0-1,0 0 0,1 1 1,14-12-1,-19 19 34,0 1 0,0 1 0,1-1-1,-1 1 1,1 0 0,0 1 0,0 0 0,0 0 0,0 0 0,1 1 0,-1 0 0,13-1-1,-8 1 117,0 1-1,1 1 0,-1 0 0,0 1 1,0 0-1,1 1 0,13 3 1,-24-4-38,1 0 1,-1-1 0,1 1 0,-1 1 0,0-1 0,1 0 0,-1 1 0,0-1 0,0 1 0,0-1 0,0 1 0,0 0 0,0 0 0,-1 0 0,1 0-1,2 4 1,-2-2 27,0 0 0,-1 1 0,1-1-1,-1 1 1,1-1 0,-2 1-1,1-1 1,0 9 0,-1 2 64,-1 0 1,0 0-1,-1 0 1,-8 27-1,0-12-323,-2 0 1,-1-1-1,-1 0 0,-34 50 0,47-77-142,-1 0 1,1 0-1,0 0 1,-1 0-1,1 0 1,0 0-1,0 0 1,1 0-1,-1 1 1,0-1-1,1 0 0,-1 1 1,1-1-1,0 0 1,-1 1-1,1-1 1,1 0-1,-1 1 1,1 4-1,7 2-3293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7.247"/>
    </inkml:context>
    <inkml:brush xml:id="br0">
      <inkml:brushProperty name="width" value="0.1" units="cm"/>
      <inkml:brushProperty name="height" value="0.1" units="cm"/>
      <inkml:brushProperty name="color" value="#E71224"/>
    </inkml:brush>
  </inkml:definitions>
  <inkml:trace contextRef="#ctx0" brushRef="#br0">26 26 4736,'-14'0'10048,"10"1"-10470,3 0 421,0 1-1,0-1 1,0 1-1,1-1 1,-1 1-1,0 0 1,1-1-1,-1 1 1,1 0-1,0-1 0,-1 1 1,1 0-1,0-1 1,0 1-1,0 0 1,0 0-1,1-1 1,-1 1-1,0 0 1,1-1-1,-1 1 1,1-1-1,-1 1 1,1 0-1,0-1 1,0 1-1,0-1 1,0 0-1,0 1 1,0-1-1,0 0 0,0 1 1,0-1-1,3 1 1,-4-1 9,0-1 0,1 0 0,-1 0 0,1 0 0,-1 1 0,0-1 0,1 0-1,-1 0 1,1 0 0,-1 0 0,0 0 0,1 0 0,-1 0 0,1 0 0,-1 0 0,1 0 0,-1 0 0,0 0 0,1 0 0,-1 0 0,1 0 0,-1-1 0,0 1 0,1 0 0,-1 0 0,1 0 0,0-1-1,7-11 489,-6 8-349,-1 1 0,0-1 0,0 0 0,0 1 0,0-7 0,-1 8-55,0 0 0,0 1 0,0-1 1,-1 0-1,1 0 0,0 1 0,-1-1 1,0 0-1,1 1 0,-1-1 0,0 0 0,0 1 1,0-1-1,0 1 0,0 0 0,0-1 0,0 1 1,0 0-1,-1-1 0,1 1 0,-1 0 1,1 0-1,-1 0 0,1 0 0,-1 1 0,1-1 1,-1 0-1,0 1 0,1-1 0,-4 0 0,4 1 31,1 0-239,0 1 10,0-1 0,0 1 1,0-1-1,0 0 1,0 1-1,1-1 0,-1 1 1,0-1-1,0 0 0,1 1 1,-1-1-1,0 0 0,0 1 1,1-1-1,-1 0 0,0 1 1,1-1-1,-1 0 0,0 0 1,1 0-1,-1 1 1,1-1-1,-1 0 0,0 0 1,1 0-1,-1 0 0,1 0 1,-1 1-1,1-1 0,-1 0 1,0 0-1,1 0 0,-1 0 1,1 0-1,-1-1 0,1 1 1,-1 0-1,0 0 1,1 0-1,0 0 0,11 0-4000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8.281"/>
    </inkml:context>
    <inkml:brush xml:id="br0">
      <inkml:brushProperty name="width" value="0.1" units="cm"/>
      <inkml:brushProperty name="height" value="0.1" units="cm"/>
      <inkml:brushProperty name="color" value="#E71224"/>
    </inkml:brush>
  </inkml:definitions>
  <inkml:trace contextRef="#ctx0" brushRef="#br0">33 520 8320,'-2'0'346,"1"1"0,0-1 0,-1 1 1,1-1-1,0 1 0,-1 0 0,1 0 1,0 0-1,0-1 0,0 1 0,0 0 1,0 0-1,0 1 0,0-1 0,0 0 0,0 0 1,1 0-1,-1 1 0,0-1 0,0 3 1,-1-1-158,1 0 1,-1 1-1,1-1 0,0 1 1,0 0-1,-1 7 1,2-1-139,1 0 0,0 0 1,1 0-1,0 0 0,0 0 1,5 9-1,-6-15-50,0 0 0,1 0 0,0 0 0,0 0 0,0-1 0,0 1 0,1-1 1,0 1-1,-1-1 0,1 0 0,0 0 0,0 0 0,1-1 0,-1 1 0,1-1 0,-1 1 0,5 1 0,-6-4 8,1 1 0,-1 0-1,1-1 1,-1 0-1,1 1 1,-1-1-1,1 0 1,-1 0 0,1 0-1,0-1 1,-1 1-1,0-1 1,1 1-1,-1-1 1,1 0-1,-1 0 1,0 0 0,1 0-1,-1 0 1,0-1-1,0 1 1,0-1-1,0 1 1,0-1-1,0 0 1,-1 0 0,1 0-1,0 0 1,-1 0-1,0 0 1,1 0-1,-1 0 1,0-1 0,0 1-1,0 0 1,0-1-1,0-3 1,0 0-1,-1 1 1,0 0-1,0-1 1,-1 1-1,1 0 1,-1-1 0,-1 1-1,1 0 1,0 0-1,-1 0 1,0 0-1,-1 0 1,1 0-1,-1 1 1,0-1-1,0 1 1,0 0-1,0 0 1,-8-8-1,8 10 2,0 0-1,1-1 0,-1 1 1,0 0-1,0 0 0,0 1 1,-4-3-1,6 4-7,1 0-1,0 0 1,-1 0 0,1 0 0,-1 0 0,1 0 0,0 0-1,-1 0 1,1 0 0,-1 0 0,1 0 0,0 0-1,-1 0 1,1 0 0,-1 0 0,1 1 0,0-1 0,-1 0-1,1 0 1,0 0 0,-1 1 0,1-1 0,0 0 0,-1 0-1,1 1 1,-1 0 2,0 0 1,1 0-1,-1 1 0,1-1 0,0 0 0,-1 0 0,1 0 1,0 1-1,0-1 0,0 0 0,-1 0 0,2 3 0,-1-1-9,0 0-1,0 0 1,0 0-1,1 1 0,0-1 1,-1 0-1,1 0 1,0 0-1,1 0 0,-1-1 1,0 1-1,1 0 0,-1 0 1,1-1-1,0 1 1,0-1-1,0 1 0,1-1 1,-1 0-1,0 0 1,1 0-1,-1 0 0,1-1 1,0 1-1,-1 0 1,1-1-1,0 0 0,0 0 1,0 0-1,0 0 0,0 0 1,0-1-1,0 1 1,1-1-1,-1 0 0,0 0 1,6-1-1,3 0 180,1-1 0,-1-1 0,14-4 0,-19 5-70,-1-1-1,0 1 1,0-1 0,0 0-1,-1-1 1,1 0 0,8-7-1,-11 8-71,-1 0 0,1 0 0,-1-1 0,0 0 0,0 1 0,0-1 0,0 0 0,-1 0 0,1 0 0,-1 0 0,0 0 0,0 0 0,-1 0 0,1-1 0,-1 1 0,0 0 0,0 0 0,-1-8 0,-1-5 31,-2-1-1,-10-34 0,1 12 10,-3 1 1,-29-55-1,-55-67-140,84 141 136,0 1 0,-24-23 0,30 32-96,11 12-22,0 0-1,0 0 0,0 0 1,0 0-1,-1 0 0,1 0 1,-1 0-1,1 0 0,-1 4 1,3 9 23,9 26 98,2 0 0,2-1 0,1-1 1,2-1-1,38 58 0,11 0-19,100 152-110,-128-184 28,84 128-94,-89-143 220,71 77 0,-92-113-30,17 15 1,-23-25 5,-7-8-20,-7-16 5,4 16-46,-40-99-47,34 86 28,-2 1-1,0 1 1,-22-28 0,10 20-93,0 1 1,-29-22 0,-55-36-74,96 75 228,6 3-81,0 1-1,1-1 0,0 1 0,-1-1 0,1 0 0,-4-5 0,6 7 23,1 0-1,-1 0 0,1 0 0,0 0 1,-1 0-1,1 0 0,0 0 0,0 0 1,0 0-1,0 0 0,-1 1 0,1-1 1,1 0-1,-1 0 0,0 0 0,0 0 1,0 0-1,0 0 0,1 0 0,-1 0 1,0 0-1,1 0 0,-1 0 0,1 0 1,-1 1-1,1-1 0,-1 0 1,1 0-1,0 1 0,-1-1 0,1 0 1,0 1-1,1-2 0,32-29-93,-18 18-484,0-2 1,-1 0-1,0-1 1,-2-1-1,15-21 1,10-35-3395,-30 56 2967,19-35-2627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8.820"/>
    </inkml:context>
    <inkml:brush xml:id="br0">
      <inkml:brushProperty name="width" value="0.1" units="cm"/>
      <inkml:brushProperty name="height" value="0.1" units="cm"/>
      <inkml:brushProperty name="color" value="#E71224"/>
    </inkml:brush>
  </inkml:definitions>
  <inkml:trace contextRef="#ctx0" brushRef="#br0">10 115 8448,'-9'13'7098,"12"-9"-6600,-3-3-481,0-1-1,0 1 1,1-1-1,-1 1 1,0-1-1,0 0 1,1 1-1,-1-1 0,0 1 1,1-1-1,-1 0 1,0 1-1,1-1 1,-1 0-1,1 0 1,-1 1-1,0-1 1,1 0-1,-1 0 1,1 0-1,-1 1 0,1-1 1,-1 0-1,1 0 1,-1 0-1,0 0 1,1 0-1,-1 0 1,1 0-1,9-1 198,0-1-1,-1 0 1,1-1 0,-1 1-1,0-2 1,1 0-1,-2 0 1,14-8 0,10-4 71,112-37-131,-108 42-9,-28 8-167,10-3-1375,21-10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5.945"/>
    </inkml:context>
    <inkml:brush xml:id="br0">
      <inkml:brushProperty name="width" value="0.1" units="cm"/>
      <inkml:brushProperty name="height" value="0.1" units="cm"/>
      <inkml:brushProperty name="color" value="#E71224"/>
    </inkml:brush>
  </inkml:definitions>
  <inkml:trace contextRef="#ctx0" brushRef="#br0">16 332 7552,'-14'-7'6970,"13"6"-6721,1 0-171,0-1 0,0 1 0,0-1 0,0 0 0,0 1 0,0-1 0,0 1-1,0-1 1,1 0 0,-1 1 0,2-4 0,8-26 942,2-1 0,31-56 0,-32 69-879,1 1 0,1 0-1,1 0 1,0 1-1,24-21 1,-36 36-137,1 0-1,0 0 1,-1 0-1,1 0 1,0 0-1,0 0 1,0 1-1,0 0 1,1-1-1,-1 1 1,0 0-1,0 1 1,1-1-1,-1 0 1,1 1-1,-1 0 1,1 0-1,-1 0 1,0 0-1,1 1 1,-1-1-1,1 1 1,-1 0-1,0 0 1,0 0-1,1 0 1,-1 1-1,0-1 1,0 1-1,0 0 1,3 2-1,2 3 22,1 2 1,-1-1-1,0 1 0,0 0 0,-1 0 1,7 13-1,32 66-581,-13-22-1961,7-4-5744,-30-45 4912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35.402"/>
    </inkml:context>
    <inkml:brush xml:id="br0">
      <inkml:brushProperty name="width" value="0.1" units="cm"/>
      <inkml:brushProperty name="height" value="0.1" units="cm"/>
      <inkml:brushProperty name="color" value="#008C3A"/>
    </inkml:brush>
  </inkml:definitions>
  <inkml:trace contextRef="#ctx0" brushRef="#br0">0 21 8192,'0'0'5888,"9"-7"-2689,8 3-2715,1 0 0,-1 2 0,1 0-1,-1 1 1,1 1 0,18 2-1,10-1-327,-43-1-508,0 1 1,1-1 0,-1 1-1,0 0 1,0 0-1,0 0 1,1 0 0,-1 1-1,3 1 1,21 8-11218,-13-9 7975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9.283"/>
    </inkml:context>
    <inkml:brush xml:id="br0">
      <inkml:brushProperty name="width" value="0.1" units="cm"/>
      <inkml:brushProperty name="height" value="0.1" units="cm"/>
      <inkml:brushProperty name="color" value="#E71224"/>
    </inkml:brush>
  </inkml:definitions>
  <inkml:trace contextRef="#ctx0" brushRef="#br0">1 1 7680,'6'12'7206,"9"7"-5859,20 16-1660,-6-7 262,-1 2 1,-2 1 0,0 1 0,35 60 0,-58-85-312,0-1 0,0 1 0,-1-1-1,3 9 1,-2 13-3587,-3-19 856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6:59.653"/>
    </inkml:context>
    <inkml:brush xml:id="br0">
      <inkml:brushProperty name="width" value="0.1" units="cm"/>
      <inkml:brushProperty name="height" value="0.1" units="cm"/>
      <inkml:brushProperty name="color" value="#E71224"/>
    </inkml:brush>
  </inkml:definitions>
  <inkml:trace contextRef="#ctx0" brushRef="#br0">2 320 9472,'-1'4'6883,"8"-7"-5096,12-7-1316,184-111 924,-48 26-1313,-123 76-141,60-32-2565,-64 34-959,-17 9-353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1.905"/>
    </inkml:context>
    <inkml:brush xml:id="br0">
      <inkml:brushProperty name="width" value="0.1" units="cm"/>
      <inkml:brushProperty name="height" value="0.1" units="cm"/>
      <inkml:brushProperty name="color" value="#E71224"/>
    </inkml:brush>
  </inkml:definitions>
  <inkml:trace contextRef="#ctx0" brushRef="#br0">24 210 7680,'0'0'109,"-1"0"0,1-1 1,-1 1-1,0 0 0,1 0 0,-1 0 1,1 0-1,-1-1 0,0 1 0,1 0 1,-1 0-1,0 0 0,1 0 0,-1 0 1,0 0-1,1 1 0,-1-1 0,1 0 1,-1 0-1,0 0 0,1 1 0,-1-1 1,1 0-1,-1 0 0,1 1 1,-1-1-1,1 1 0,-1-1 0,1 0 1,-1 1-1,1-1 0,-1 1 0,1-1 1,0 1-1,-1-1 0,1 1 0,0-1 1,-1 1-1,1 0 0,0-1 0,0 1 1,0-1-1,-1 1 0,1 0 0,0-1 1,0 2-1,-1 5-203,1 0 0,0 0 0,1 13 0,0-6 428,0 23-193,1-1 1,12 53-1,24 71 430,-29-127-505,43 187 355,-6-27-255,-19-84-166,84 300-75,-36-177 81,52 162-22,-29-8 47,-62-231 7,35 187-83,-69-330 31,11 70 21,7 30 77,-18-100 32,-1 1 1,0-1 0,0 19-1,-2-18-33,1-11-45,0 0 0,1 0 1,-1 1-1,0-1 0,1 0 0,-1 0 0,1 0 0,-1 0 0,1 0 0,0 0 0,0 0 1,0-1-1,0 1 0,0 0 0,0 0 0,2 1 0,-2-2-21,0 0-1,0-1 1,0 1-1,0 0 0,0-1 1,0 1-1,0-1 1,0 1-1,1-1 1,-1 0-1,0 1 1,0-1-1,0 0 1,1 0-1,-1 0 1,0 0-1,0 0 1,0 0-1,1 0 1,-1 0-1,0 0 1,0 0-1,0-1 1,1 1-1,-1-1 1,0 1-1,2-2 1,55-23 653,86-26 1,-74 28-541,242-76 404,-178 56-158,160-74 0,397-169 584,-372 183-900,-59 22 136,32-5-148,-190 55 404,-85 25 141,1 5 460,-12 1-895,-6 0-157,0 0 0,0-1 0,0 1 0,1 0 0,-1 0 0,0-1 0,0 1 0,0 0 0,0-1 0,0 1 0,0-1 0,0 1 0,0 0 0,0-1 0,0 1 0,0 0 0,0-1 0,0 1 0,0 0 0,0-1 0,0 1 0,0 0 0,0-1 0,0 1 0,-1 0 0,1-1 0,0 1 0,0 0 0,-4-12-4,-6-12 11,-11-43-1,10 27 26,-62-220-81,17 17 47,9 26 13,-55-116 97,-34 10-223,45 136 51,16-4 3,-19-133-255,89 308 335,-1 0 0,0 0 0,-2 1 0,0 0-1,0 0 1,-19-23 0,10 17 26,7 8-51,-1 0 0,-21-19 1,29 31 23,1 0 0,-1 0-1,0 0 1,1 1 0,-1-1 0,0 1 0,0-1-1,1 1 1,-1 0 0,0 0 0,0 1 0,-2 0-1,-8-1 319,-162 16 806,67-4-659,-31 3-80,-53 3-104,78-12-259,-205 22 142,134-5-91,74-10-24,-295 46-69,6 29 23,354-74-64,-1-3-1,-49 6 0,69-15-20,12-1-108,-1 0 0,1 1 1,0 1-1,-17 5 0,30-7-40,0 0 0,1 0 1,-1 0-1,0 0 0,1 0 0,-1 0 0,0 1 1,1-1-1,-1 1 0,1-1 0,0 1 0,0-1 1,-1 1-1,1 0 0,0 0 0,0-1 0,1 1 1,-1 0-1,0 0 0,1 0 0,-1 0 0,1 0 1,-1 0-1,1 0 0,0 0 0,0 0 0,0 0 1,0 0-1,0 0 0,0 0 0,1 0 0,-1 0 1,1 0-1,-1 0 0,1 0 0,0 0 0,2 3 1,9 8-4606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3.092"/>
    </inkml:context>
    <inkml:brush xml:id="br0">
      <inkml:brushProperty name="width" value="0.1" units="cm"/>
      <inkml:brushProperty name="height" value="0.1" units="cm"/>
      <inkml:brushProperty name="color" value="#E71224"/>
    </inkml:brush>
  </inkml:definitions>
  <inkml:trace contextRef="#ctx0" brushRef="#br0">24 15 8576,'-5'-9'9903,"4"9"-9827,1-1 0,0 1 0,0 0 0,0 0 1,0-1-1,0 1 0,0 0 0,-1-1 0,1 1 0,0 0 0,0 0 0,0-1 0,-1 1 0,1 0 0,0 0 0,0 0 0,-1-1 0,1 1 0,0 0 0,0 0 0,-1 0 0,1 0 0,0-1 0,-1 1 0,1 0 0,0 0 0,-1 0 0,1 0 0,0 0 0,-1 0 0,1 0 0,-1 0 0,1 1-51,-1-1 1,1 0-1,0 1 1,-1-1-1,1 1 1,0-1-1,-1 1 0,1-1 1,0 1-1,0-1 1,0 1-1,0 0 1,-1-1-1,1 1 0,0-1 1,0 1-1,0 0 1,0 1-37,0-1 0,0 1 0,0 0 0,0-1 0,0 1 0,0-1 0,1 1 0,-1 0 0,0-1-1,1 1 1,-1-1 0,1 1 0,0-1 0,0 1 0,-1-1 0,1 1 0,2 1 0,4 3 13,-7-5 8,1 0 0,0 0-1,-1-1 1,1 1 0,0 0-1,-1-1 1,1 1 0,0-1-1,0 1 1,0-1 0,0 1-1,-1-1 1,1 0 0,0 1-1,0-1 1,0 0 0,1 1-1,-2-2 60,0 0 0,0 0-1,0 0 1,0 0-1,0 0 1,0 0 0,0 0-1,-1 0 1,1 0 0,0 0-1,-1 0 1,1 0-1,0 0 1,-2-1 0,2 0-49,-11-15 889,10 16-855,0 0 1,1 0-1,-1 1 1,1-1-1,-1 0 1,0 1-1,0-1 0,1 0 1,-1 1-1,0-1 1,0 1-1,0-1 1,1 1-1,-1 0 1,0-1-1,0 1 0,-2 0 1,3 0-89,-1 0 1,1 0-1,0 0 0,0 0 0,-1 0 1,1 1-1,0-1 0,-1 0 1,1 0-1,0 0 0,0 1 0,-1-1 1,1 0-1,0 0 0,0 1 1,0-1-1,-1 0 0,1 1 1,0-1-1,0 0 0,0 1 0,0-1 1,0 0-1,0 1 0,-1-1 1,1 0-1,0 1 0,0-1 0,0 0 1,0 1-1,0-1 0,0 0 1,1 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4.813"/>
    </inkml:context>
    <inkml:brush xml:id="br0">
      <inkml:brushProperty name="width" value="0.1" units="cm"/>
      <inkml:brushProperty name="height" value="0.1" units="cm"/>
      <inkml:brushProperty name="color" value="#E71224"/>
    </inkml:brush>
  </inkml:definitions>
  <inkml:trace contextRef="#ctx0" brushRef="#br0">313 0 6400,'5'10'9621,"-7"6"-9086,-1 0 0,0 0 0,-1-1 0,0 1 1,-11 22-1,8-18-338,-45 135 290,-43 109-78,6-75-280,58-126-402,18-33-901,29-58-10153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5.243"/>
    </inkml:context>
    <inkml:brush xml:id="br0">
      <inkml:brushProperty name="width" value="0.1" units="cm"/>
      <inkml:brushProperty name="height" value="0.1" units="cm"/>
      <inkml:brushProperty name="color" value="#E71224"/>
    </inkml:brush>
  </inkml:definitions>
  <inkml:trace contextRef="#ctx0" brushRef="#br0">23 32 8960,'-5'-2'912,"4"1"-685,0 1 0,0 0 0,0-1 0,0 1 1,0-1-1,0 1 0,0-1 0,1 1 0,-1-1 0,0 0 0,0 1 1,1-1-1,-1 0 0,0 0 0,1 1 0,-1-1 0,1 0 1,-1 0-1,1 0 0,-1 0 0,1 0 0,0 0 0,-1 0 1,1 0-1,0 0 0,0 0 0,0 0 0,0 0 0,0 0 1,0 0-1,0-1 0,0 2-205,0 0 0,0 0 1,0-1-1,0 1 0,0 0 0,0 0 1,0 0-1,0 0 0,0 0 0,0-1 1,0 1-1,0 0 0,0 0 0,1 0 1,-1 0-1,0 0 0,0-1 0,0 1 1,0 0-1,0 0 0,0 0 1,0 0-1,1 0 0,-1 0 0,0 0 1,0 0-1,0 0 0,0 0 0,1-1 1,-1 1-1,0 0 0,0 0 0,0 0 1,0 0-1,0 0 0,1 0 0,-1 0 1,0 0-1,0 0 0,1 0 0,9 3 620,11 8 54,90 58 951,-87-52-1485,0 2 0,29 29 1,16 30-50,83 122 0,-73-92-105,24 21 13,-45-58-319,-56-69 165,-1-1-1,0 1 1,1 0-1,-1-1 1,1 1 0,-1-1-1,1 0 1,0 0-1,0 1 1,1 0-1,-2-2-23,0 0 0,0 0 0,-1 0 0,1 0-1,0 0 1,-1 0 0,1 0 0,0 0-1,-1 0 1,1-1 0,0 1 0,-1 0 0,1 0-1,0-1 1,-1 1 0,1 0 0,0-1-1,-1 1 1,1-1 0,-1 1 0,1 0 0,-1-1-1,1 1 1,-1-1 0,1 0 0,-1 1-1,0-1 1,1 1 0,-1-1 0,0 0-1,1 1 1,-1-1 0,0 0 0,0 0 0,10-17-3097,3-4-612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5.644"/>
    </inkml:context>
    <inkml:brush xml:id="br0">
      <inkml:brushProperty name="width" value="0.1" units="cm"/>
      <inkml:brushProperty name="height" value="0.1" units="cm"/>
      <inkml:brushProperty name="color" value="#E71224"/>
    </inkml:brush>
  </inkml:definitions>
  <inkml:trace contextRef="#ctx0" brushRef="#br0">2 9 10112,'-2'2'6242,"14"0"-5311,116-8-66,2 0-4791,-108 7 1190,-3 6-976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6.002"/>
    </inkml:context>
    <inkml:brush xml:id="br0">
      <inkml:brushProperty name="width" value="0.1" units="cm"/>
      <inkml:brushProperty name="height" value="0.1" units="cm"/>
      <inkml:brushProperty name="color" value="#E71224"/>
    </inkml:brush>
  </inkml:definitions>
  <inkml:trace contextRef="#ctx0" brushRef="#br0">0 115 9728,'5'12'3584,"-1"-12"-2784,10 0 224,-4-4-160,4-4-353,4-9-31,9-3-288,5 0-128,6-2-32,-1 6-32,0 4 0,-1 4-704,6 8-319,-10 0-993,1 3-320,-2 2-1376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6.334"/>
    </inkml:context>
    <inkml:brush xml:id="br0">
      <inkml:brushProperty name="width" value="0.1" units="cm"/>
      <inkml:brushProperty name="height" value="0.1" units="cm"/>
      <inkml:brushProperty name="color" value="#E71224"/>
    </inkml:brush>
  </inkml:definitions>
  <inkml:trace contextRef="#ctx0" brushRef="#br0">10 0 7552,'0'4'788,"0"1"-1,-1-1 1,0 0 0,-1 6 0,0-5-446,1 0-1,0 0 1,1-1 0,-1 9 0,1 35 1679,9 59 0,14 20-1173,-22-125-812,-1 0-1,1 0 1,-1 0-1,1-1 1,0 1-1,-1 0 1,1 0-1,0 0 0,0 0 1,1-1-1,-1 1 1,0-1-1,0 1 1,1-1-1,-1 1 1,1-1-1,-1 0 1,1 1-1,0-1 1,-1 0-1,1 0 1,0 0-1,0-1 1,0 1-1,0 0 1,0-1-1,0 1 1,0-1-1,0 0 1,0 1-1,2-1 1,6-1 56,-1 0 0,0 0 1,1-1-1,-1-1 0,14-4 1,4-2-76,94-24-2245,-40 9-6419,-57 16 5165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6.721"/>
    </inkml:context>
    <inkml:brush xml:id="br0">
      <inkml:brushProperty name="width" value="0.1" units="cm"/>
      <inkml:brushProperty name="height" value="0.1" units="cm"/>
      <inkml:brushProperty name="color" value="#E71224"/>
    </inkml:brush>
  </inkml:definitions>
  <inkml:trace contextRef="#ctx0" brushRef="#br0">15 13 10368,'-14'-13'7871</inkml:trace>
  <inkml:trace contextRef="#ctx0" brushRef="#br0" timeOffset="1">1 20 19679,'3'21'264,"2"-1"0,0-1 0,2 1-1,0-1 1,13 26 0,58 88-4,-11-24-108,52 152-154,-48-96-3132,-48-112-1495,-14-31 448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49.831"/>
    </inkml:context>
    <inkml:brush xml:id="br0">
      <inkml:brushProperty name="width" value="0.1" units="cm"/>
      <inkml:brushProperty name="height" value="0.1" units="cm"/>
      <inkml:brushProperty name="color" value="#E71224"/>
    </inkml:brush>
  </inkml:definitions>
  <inkml:trace contextRef="#ctx0" brushRef="#br0">1 7 9216,'0'0'6560,"17"0"-3793,88 0 1127,-25-4-3409,-69 4-461,-8 1-76,0-1-1,0 0 1,0 0-1,0 0 0,-1 0 1,1 0-1,0-1 1,0 1-1,4-2 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7.068"/>
    </inkml:context>
    <inkml:brush xml:id="br0">
      <inkml:brushProperty name="width" value="0.1" units="cm"/>
      <inkml:brushProperty name="height" value="0.1" units="cm"/>
      <inkml:brushProperty name="color" value="#E71224"/>
    </inkml:brush>
  </inkml:definitions>
  <inkml:trace contextRef="#ctx0" brushRef="#br0">1 0 9216,'5'4'3914,"-2"7"-2964,-2-6-358,13 35 498,1-1 1,3-1-1,32 55 1,-23-49-1008,53 93 780,-72-121-1302,0 1 0,-2 1 0,0-1 0,-1 1-1,-1 0 1,3 28 0,-6-34-592,3 26-4834,1-22 1999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07.971"/>
    </inkml:context>
    <inkml:brush xml:id="br0">
      <inkml:brushProperty name="width" value="0.1" units="cm"/>
      <inkml:brushProperty name="height" value="0.1" units="cm"/>
      <inkml:brushProperty name="color" value="#E71224"/>
    </inkml:brush>
  </inkml:definitions>
  <inkml:trace contextRef="#ctx0" brushRef="#br0">50 306 8192,'-8'-1'1622,"5"0"-907,-1 1 1,1-1 0,0 0-1,0 0 1,0 0-1,0 0 1,0-1 0,-4-1-1,6 2-609,0 0 0,1 0-1,-1-1 1,0 1-1,0 0 1,0 0 0,1 0-1,-1-1 1,0 1-1,1 0 1,-1-1 0,1 1-1,0-1 1,-1 1-1,1 0 1,0-1 0,0 1-1,0-1 1,0 1-1,0-1 1,0 1 0,1 0-1,-1-3 1,3-10 81,1-1-1,0 1 1,1 0 0,0 0 0,1 1-1,0 0 1,11-16 0,-6 12-49,1 0 1,0 1-1,1 1 1,27-24-1,-36 35-65,0 1-1,1-1 0,0 1 0,-1 1 1,1-1-1,0 1 0,0 0 0,9-3 1,-12 5-24,-1-1 0,1 1 0,0 0 1,0-1-1,0 1 0,0 0 0,-1 0 1,1 0-1,0 1 0,0-1 0,0 0 1,0 1-1,-1-1 0,1 1 0,0-1 1,-1 1-1,1 0 0,0 0 0,-1 0 1,1 0-1,-1 0 0,1 0 1,-1 0-1,1 0 0,-1 1 0,0-1 1,0 1-1,0-1 0,2 3 0,2 6 80,0 1-1,-1 0 0,0 0 0,-1 0 1,0 1-1,1 12 0,4 72 89,-14 106 19,-1-47-120,7-128-156,1 40-238,-1-61 258,1 0-1,0 1 1,1-1-1,-1 0 1,1 0 0,0-1-1,1 1 1,3 8 0,-4-13 27,-1 1 0,0-1 0,0 1 0,1 0 0,-1-1 0,1 0 0,-1 1 0,1-1 0,0 0 0,-1 0 0,1 0 1,0 0-1,0 0 0,0 0 0,-1-1 0,1 1 0,0 0 0,0-1 0,0 0 0,0 1 0,0-1 0,0 0 0,0 0 0,1 0 1,-1-1-1,2 1 0,6-2 85,0-1 0,0 0-1,0 0 1,10-6 0,5-1 52,59-20 246,88-29 31,-171 59-436,84-25-1666,-25 13-4890,-31 7 204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7:36.713"/>
    </inkml:context>
    <inkml:brush xml:id="br0">
      <inkml:brushProperty name="width" value="0.1" units="cm"/>
      <inkml:brushProperty name="height" value="0.1" units="cm"/>
    </inkml:brush>
  </inkml:definitions>
  <inkml:trace contextRef="#ctx0" brushRef="#br0">14 1 6784,'-5'5'8197,"0"43"-8266,2 203 1114,6 334 309,-3-520-1223,5 174 192,-3-14 126,-4-123-360,2-68-84,5 131 92,8 182 199,-9-133-187,1-105-74,4 174-129,0-83 283,-2-68-154,-3-40-50,32 623 30,-33-685-45,34 483 5,-21 1 48,-6-282-15,1 2-80,7 259 139,-1-154-187,27 234 115,-3-164-49,-24-282 203,17 179 1,-10-43-210,-3-42 120,24 190-121,-20-205 122,-3 42-187,-8-71 44,-8-102 111,9 74 70,24 254-211,-29-250 176,-2-45-59,5 63 43,-1 38-92,-4-37 131,-3-110-64,25 358-153,-8-13 157,-15-342 76,1 37-153,2 82 18,0 58 448,-5-161-341,0 14-43,-4-86-328,2-28-4837,-3-2 1144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42"/>
    </inkml:context>
    <inkml:brush xml:id="br0">
      <inkml:brushProperty name="width" value="0.1" units="cm"/>
      <inkml:brushProperty name="height" value="0.1" units="cm"/>
    </inkml:brush>
  </inkml:definitions>
  <inkml:trace contextRef="#ctx0" brushRef="#br0">5 0 7296,'-4'4'9978,"5"-2"-9867,1 0 0,0 0 0,0 1 0,-1-1 0,1-1 0,1 1 0,-1 0 0,0 0 0,0-1 0,1 1 0,-1-1 0,1 0 0,-1 0 0,1 0 0,4 2 0,4-1 307,0 0-1,19 1 1,-20-3-167,0 1-1,15 3 1,-12 0-55,65 15 622,-45-11-671,-25-5-98,0-1 1,0 0-1,0-1 1,14 1-1,111 5 319,-29 0-282,-2-1-22,48 1 272,2-8-23,297 11 158,-215 3 25,265 18-70,-250-25-248,-34-2-94,-27 7 101,145 6-125,280 19 15,-437-19-46,191 9-32,57-17-29,92-3 61,-317-7-47,245-6 148,5 0-15,-140 17-40,-1-1 32,-78-16 66,-19 0-37,1224 7 381,-1256-5-369,13 0-152,450 10 308,-396-1-99,168-3-95,-27-10-65,-312 8 0,508-17 73,-312 8 19,84-1 14,-135 9-137,218 5 9,365 22 158,-442-22-190,-70-2 34,85-9 216,-127 0-194,73-10-9,26 8 68,-325 11-100,151-7-1,-84 2-5,147-4 32,-141 6-59,55-1 22,81-2 15,-230 5-9,254 0-7,-104 5 50,44-2 40,11-11 12,43-3-73,-136 8-19,108-10-4,36 0 0,5-1 0,-51 5 59,366-14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2.134"/>
    </inkml:context>
    <inkml:brush xml:id="br0">
      <inkml:brushProperty name="width" value="0.1" units="cm"/>
      <inkml:brushProperty name="height" value="0.1" units="cm"/>
    </inkml:brush>
  </inkml:definitions>
  <inkml:trace contextRef="#ctx0" brushRef="#br0">63 1 8320,'-16'6'12184,"2"11"-9763,11-11-2509,1-1 1,-1 0-1,1 1 1,0-1-1,-1 9 0,-5 36 204,2 1 0,2 85 1,19 103-176,-7-150 180,-6-52-74,2 1 0,2-1 0,1 0 0,20 59 0,-24-91-32,-1 1 0,1-1-1,0 0 1,0 1 0,0-1 0,1-1 0,-1 1 0,1 0 0,0-1 0,1 0 0,7 6 0,-9-8-127,0 0 1,0-1-1,0 1 0,0-1 1,0 0-1,0 0 0,0 0 1,1-1-1,-1 1 0,0-1 1,1 1-1,-1-1 0,0 0 0,1 0 1,-1-1-1,0 1 0,0-1 1,1 0-1,-1 1 0,0-2 1,0 1-1,3-2 0,37-23-6911,-24 17 2799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2.535"/>
    </inkml:context>
    <inkml:brush xml:id="br0">
      <inkml:brushProperty name="width" value="0.1" units="cm"/>
      <inkml:brushProperty name="height" value="0.1" units="cm"/>
    </inkml:brush>
  </inkml:definitions>
  <inkml:trace contextRef="#ctx0" brushRef="#br0">1 22 9344,'3'-2'9501,"6"1"-7399,11 2-2378,-9 0 347,19 3 21,1-2 0,54-2 0,13-11-2050,-31 0-2761,-42 6 522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3.162"/>
    </inkml:context>
    <inkml:brush xml:id="br0">
      <inkml:brushProperty name="width" value="0.1" units="cm"/>
      <inkml:brushProperty name="height" value="0.1" units="cm"/>
    </inkml:brush>
  </inkml:definitions>
  <inkml:trace contextRef="#ctx0" brushRef="#br0">66 10 8064,'-4'-5'5429,"2"5"-5267,-1 0 0,1 1 0,0-1 0,0 0-1,0 1 1,0 0 0,0 0 0,0-1 0,0 1 0,0 0 0,0 1 0,0-1 0,0 0 0,0 0 0,1 1-1,-1-1 1,0 1 0,1 0 0,-1-1 0,1 1 0,0 0 0,0 0 0,0 0 0,0 0 0,0 0-1,0 0 1,0 0 0,-1 4 0,-1 6-206,1 1 0,0-1 0,-1 25 0,2-30 234,0 29-158,1-1-1,7 55 1,-3-67-1,0 0 1,2 0-1,0-1 0,1 0 0,11 21 1,-16-38 9,1 0 0,-1 0 1,1-1-1,0 1 0,0-1 0,1 0 1,-1 0-1,1 0 0,0-1 0,0 1 1,0-1-1,0 0 0,1 0 0,-1 0 1,1-1-1,0 1 0,0-1 0,0 0 1,0-1-1,0 1 0,0-1 0,0 0 1,0 0-1,1-1 0,-1 1 0,0-1 1,1 0-1,-1-1 0,0 1 0,0-1 1,1 0-1,-1-1 0,5-1 0,-6 2 44,-1-1-1,1 0 1,-1 1-1,0-1 0,1-1 1,-1 1-1,0 0 1,0-1-1,-1 1 1,1-1-1,0 0 0,-1 0 1,0 0-1,0 0 1,0-1-1,0 1 0,0-1 1,0 1-1,1-8 1,1-1 94,-1 0 1,0-1 0,-1 0-1,1-20 1,-2 13-19,-2 0 0,0 0 0,0 0 0,-2 1 0,-1-1 0,-6-20 0,6 27-142,0 1 0,-1 1 1,-1-1-1,0 1 0,0 0 0,-1 0 1,-1 1-1,0 0 0,0 0 0,-16-14 1,6 9-620,0 0 0,-1 2 0,-31-17 0,60 53-7315,4-6 3889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3.637"/>
    </inkml:context>
    <inkml:brush xml:id="br0">
      <inkml:brushProperty name="width" value="0.1" units="cm"/>
      <inkml:brushProperty name="height" value="0.1" units="cm"/>
    </inkml:brush>
  </inkml:definitions>
  <inkml:trace contextRef="#ctx0" brushRef="#br0">93 55 9344,'-41'6'7861,"39"-6"-7780,-1 1 0,1 0 1,0 0-1,0 0 0,0 0 0,0 0 1,0 0-1,0 0 0,0 1 1,0-1-1,1 0 0,-1 1 0,0 0 1,1-1-1,-1 1 0,1 0 0,0 0 1,0 0-1,-1 0 0,1 0 1,0 0-1,1 0 0,-1 0 0,0 3 1,-2 6-104,0 0 1,2 0-1,-2 19 1,3-26 69,-1 19-65,0-1 0,2 0-1,1 1 1,1-1-1,0 0 1,2 0-1,1-1 1,0 1-1,2-1 1,11 23-1,-15-38 28,0 0 0,0 0-1,1 0 1,0 0-1,0-1 1,1 0-1,-1 0 1,1 0 0,0-1-1,0 0 1,1 0-1,-1 0 1,1-1 0,0 0-1,0 0 1,0-1-1,0 0 1,0 0-1,0-1 1,1 0 0,-1 0-1,1 0 1,-1-1-1,12-1 1,-12 0 87,1 1 1,-1-2 0,1 1-1,-1-1 1,1 0-1,-1 0 1,0-1 0,0 0-1,0 0 1,0-1-1,-1 0 1,0 0-1,1 0 1,-1-1 0,-1 0-1,1 0 1,-1-1-1,0 1 1,0-1-1,0 0 1,-1-1 0,0 1-1,6-14 1,-7 10-21,0 1 0,-1-1 0,0 0 0,0 0 0,-1 0 0,-1 0 0,1 0 0,-2 0 0,1 0 0,-1 0 0,-1 1 0,0-1 0,0 0 0,-1 1 0,-1-1 0,1 1 0,-1 0 0,-1 0 0,0 0 0,0 0 0,0 1 0,-1 0 0,-1 0 1,1 1-1,-1 0 0,-10-8 0,-16-12-315,-2 3 0,0 0 0,-2 3 0,-47-22 0,76 40-211,0-1 0,-15-3 0,22 7 301,0 0 1,-1-1 0,1 1-1,0 0 1,0 0 0,0-1 0,-1 1-1,1 0 1,0 0 0,0 0-1,0 1 1,-1-1 0,1 0 0,0 0-1,0 1 1,0-1 0,0 0-1,0 1 1,0-1 0,0 1 0,-1 0-1,1-1 1,1 1 0,-1 0-1,0 0 1,0-1 0,-1 3-1,1 6-2342,5 4-1723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4"/>
    </inkml:context>
    <inkml:brush xml:id="br0">
      <inkml:brushProperty name="width" value="0.1" units="cm"/>
      <inkml:brushProperty name="height" value="0.1" units="cm"/>
    </inkml:brush>
  </inkml:definitions>
  <inkml:trace contextRef="#ctx0" brushRef="#br0">1 0 10880,'2'25'7625,"6"20"-6156,1 8-1700,-5-19 16,-1 0 0,-1 1 0,-2-1 0,-2 1 0,-9 55 0,9-83-1136,0 0 1,-1 0-1,-5 9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5.171"/>
    </inkml:context>
    <inkml:brush xml:id="br0">
      <inkml:brushProperty name="width" value="0.1" units="cm"/>
      <inkml:brushProperty name="height" value="0.1" units="cm"/>
    </inkml:brush>
  </inkml:definitions>
  <inkml:trace contextRef="#ctx0" brushRef="#br0">21 9 8448,'-20'-9'10682,"20"12"-10181,5 34-191,0-7-289,-3-13-37,34 237 100,-22-176-504,31 95-1,-23-115-1796,-5-22-3385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0.195"/>
    </inkml:context>
    <inkml:brush xml:id="br0">
      <inkml:brushProperty name="width" value="0.1" units="cm"/>
      <inkml:brushProperty name="height" value="0.1" units="cm"/>
      <inkml:brushProperty name="color" value="#E71224"/>
    </inkml:brush>
  </inkml:definitions>
  <inkml:trace contextRef="#ctx0" brushRef="#br0">0 50 10368,'0'0'6474,"13"-7"-4186,-7 3-2250,0 0 0,0 0 0,0 1 0,0 0 1,0 0-1,1 0 0,-1 1 0,1 0 0,0 0 0,13-2 0,5 2-767,41-1-1,39 0-5856,-65 2 2858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05.603"/>
    </inkml:context>
    <inkml:brush xml:id="br0">
      <inkml:brushProperty name="width" value="0.1" units="cm"/>
      <inkml:brushProperty name="height" value="0.1" units="cm"/>
    </inkml:brush>
  </inkml:definitions>
  <inkml:trace contextRef="#ctx0" brushRef="#br0">1 1 8448,'10'10'2770,"-1"1"0,9 13 0,28 53-1259,-33-54-991,4 7-150,-3 1 0,0 1 0,-2 0 0,12 51 0,-14-35-44,-2 1-1,3 74 0,-10-83-622,-1 0-1,-3-1 0,-1 1 0,-2-1 1,-17 60-1,-5 6-3079,11-36-2553,12-36 1002,4-5 1414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41"/>
    </inkml:context>
    <inkml:brush xml:id="br0">
      <inkml:brushProperty name="width" value="0.1" units="cm"/>
      <inkml:brushProperty name="height" value="0.1" units="cm"/>
    </inkml:brush>
  </inkml:definitions>
  <inkml:trace contextRef="#ctx0" brushRef="#br0">0 306 7680,'0'-1'6630,"16"2"-2631,19-2-2575,52-7 0,68-5-811,67-5 176,-105 4-335,126-12-289,-94 14-150,106-7 130,61 16-155,-169 5-23,648-2 935,-450 10-793,-151-2-16,0-2 312,290 6 1,-129 1-309,-175-4-55,-5-1 104,296 8 609,-123-8-238,228 0-330,-212-2 32,-36 0 119,162 1 11,-216-6-258,328-3 346,-174-8-133,516-32 125,-549 19-458,-266 15 0,191-7 80,53-1 90,-10 0 22,495-33 199,-794 44-346,108-10-2,104-6-1,265-6-13,-34 22 92,-301 7-51,135 6-270,171 14 384,-286-13-118,0-19-10,-91 3-22,72 5-108,16-1 41,-115-4 222,200-3-144,43 13 79,-238-3-78,105-9-129,-206 9 134,153 5 57,-82 2-39,151-6 0,-179-7-184,36-1 107,2 8 131,189-5-43,-205 0-126,124-24-1,-165 21 96,0 2 0,64-2-1,212 7-147,-290 1 142,28 5 1,-29-3-46,28 1 1,-37-3 22,1 0 0,-1 2 0,0-1 1,0 1-1,18 8 0,19 5-94,24 6 164,-47-13-69,43 8 0,-23-12 71,-35-3-88,0 0 0,0-1 0,0 0 0,12-1 0,-8 0 38,23 3 1,-2 1-91,0-2 0,50-3 0,-29 0 64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3.059"/>
    </inkml:context>
    <inkml:brush xml:id="br0">
      <inkml:brushProperty name="width" value="0.1" units="cm"/>
      <inkml:brushProperty name="height" value="0.1" units="cm"/>
    </inkml:brush>
  </inkml:definitions>
  <inkml:trace contextRef="#ctx0" brushRef="#br0">252 0 8448,'0'0'7312,"-5"9"-6027,-21 100 149,-60 198-266,52-172-1017,-17 54-110,4-54-841,44-117-595,12-29-2297,-4-5 1596,5-7-1376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3.491"/>
    </inkml:context>
    <inkml:brush xml:id="br0">
      <inkml:brushProperty name="width" value="0.1" units="cm"/>
      <inkml:brushProperty name="height" value="0.1" units="cm"/>
    </inkml:brush>
  </inkml:definitions>
  <inkml:trace contextRef="#ctx0" brushRef="#br0">10 1 9472,'-9'5'5200,"9"-4"-5047,3 14 2273,14 14-1742,16 11-281,-17-23-377,-1 2 0,-1 0 0,20 35 0,41 130 141,-7-16-69,-56-142-203,2-1-1,1 0 1,1-1 0,24 29 0,-34-47-82,6 9-1413,27 23 0,-33-32 669,-6-5 669,1 0 0,-1 0 0,1-1 0,-1 1 0,1 0 0,0 0 0,-1-1 1,1 1-1,0-1 0,0 1 0,-1 0 0,1-1 0,0 1 0,0-1 0,0 0 0,0 1 0,0-1 0,0 0 0,1 1 0,7-5-2698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3.823"/>
    </inkml:context>
    <inkml:brush xml:id="br0">
      <inkml:brushProperty name="width" value="0.1" units="cm"/>
      <inkml:brushProperty name="height" value="0.1" units="cm"/>
    </inkml:brush>
  </inkml:definitions>
  <inkml:trace contextRef="#ctx0" brushRef="#br0">1 9 9984,'5'-7'6135,"-5"7"-6012,21-1 1255,25 5-1447,-12 0 241,67-3 0,-64-2-469,57 5 0,-41-2-3052,-30-3-1926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4.177"/>
    </inkml:context>
    <inkml:brush xml:id="br0">
      <inkml:brushProperty name="width" value="0.1" units="cm"/>
      <inkml:brushProperty name="height" value="0.1" units="cm"/>
    </inkml:brush>
  </inkml:definitions>
  <inkml:trace contextRef="#ctx0" brushRef="#br0">1 104 8064,'9'-7'1822,"0"1"1,1 0-1,-1 1 0,13-5 1,19-10-1282,-27 13-908,1 1 1,-1 0-1,1 1 1,0 1-1,1 0 1,27-2 0,-2-1-3693,-17 2 678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4.541"/>
    </inkml:context>
    <inkml:brush xml:id="br0">
      <inkml:brushProperty name="width" value="0.1" units="cm"/>
      <inkml:brushProperty name="height" value="0.1" units="cm"/>
    </inkml:brush>
  </inkml:definitions>
  <inkml:trace contextRef="#ctx0" brushRef="#br0">0 1 8576,'1'18'10551,"4"-3"-10105,16 28-228,-2 2 1,22 78 0,-22-43-212,51 193-3166,-39-165-2318,-25-81 2005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30"/>
    </inkml:context>
    <inkml:brush xml:id="br0">
      <inkml:brushProperty name="width" value="0.1" units="cm"/>
      <inkml:brushProperty name="height" value="0.1" units="cm"/>
    </inkml:brush>
  </inkml:definitions>
  <inkml:trace contextRef="#ctx0" brushRef="#br0">0 568 8064,'0'0'5808,"1"5"-5195,0-4-553,0 1-1,1-1 1,-1 1-1,0-1 1,1 0 0,-1 1-1,1-1 1,-1 0 0,1 0-1,0 0 1,0 0 0,-1 0-1,1-1 1,0 1-1,0-1 1,0 1 0,0-1-1,1 1 1,39 5 738,-1-6 302,0-1 0,70-11 1,-50 3-499,318-40 865,-257 33-1144,87-8 21,-55 11-188,204-11 338,447 18 436,-481 8-404,-172-2-158,278-4 80,-62-3-255,-12 0 46,343 7 828,-268 35-973,140 2 521,-251-28-327,-9 1-27,-196-10-179,482-14 295,189-68 396,-188 6-687,-589 75-82,589-47 120,-309 37 64,220-6 88,-201 3-161,-88 3 68,-72 5-224,485-6 152,-107 32-52,-481-18-60,98 8-5,65 1 18,-109-10 34,298 12 30,-344-9-69,492 27-19,-193-40 23,275-65-22,-244 32 41,-125 16-28,516-55 99,-596 64-60,53-6-140,347-12 141,-419 30-31,473-1-38,-408 7 27,402 4 22,-453-5-123,323 10 34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9.089"/>
    </inkml:context>
    <inkml:brush xml:id="br0">
      <inkml:brushProperty name="width" value="0.1" units="cm"/>
      <inkml:brushProperty name="height" value="0.1" units="cm"/>
    </inkml:brush>
  </inkml:definitions>
  <inkml:trace contextRef="#ctx0" brushRef="#br0">88 3 7552,'-3'-3'7355,"-5"8"-5639,-6 7-1657,8-4 144,0-1 0,1 1 0,0 0 0,0 0 0,1 1 0,0-1 0,1 1 1,0 0-1,0 0 0,-2 14 0,0 10 38,-2 53 1,7-86-239,-1 43 44,1-1 0,2 1 0,2-1 1,1 0-1,21 74 0,37 80-21,-42-140 51,40 75 1,-39-94-77,1 0 1,3-2-1,34 38 0,-58-71-25,30 32-777,-30-32 426,1 1 1,0-1 0,0 0-1,0 0 1,0 0 0,0 0-1,0-1 1,1 1-1,-1-1 1,5 1 0,-7-1 137,-1-1 1,1 0 0,0 0-1,-1 0 1,1 0 0,0 0 0,-1 0-1,1 0 1,0 0 0,0 0-1,-1 0 1,1 0 0,0-1 0,-1 1-1,1 0 1,0 0 0,-1-1-1,1 1 1,-1 0 0,3-3-473,6-6-2608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19.822"/>
    </inkml:context>
    <inkml:brush xml:id="br0">
      <inkml:brushProperty name="width" value="0.1" units="cm"/>
      <inkml:brushProperty name="height" value="0.1" units="cm"/>
    </inkml:brush>
  </inkml:definitions>
  <inkml:trace contextRef="#ctx0" brushRef="#br0">5 20 7424,'-5'-19'8298,"5"21"-7935,3 22-61,0-1 0,2 0-1,0 0 1,15 38 0,-14-45-233,68 251 167,-55-190-205,14 50-847,-28-118-920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0.965"/>
    </inkml:context>
    <inkml:brush xml:id="br0">
      <inkml:brushProperty name="width" value="0.1" units="cm"/>
      <inkml:brushProperty name="height" value="0.1" units="cm"/>
      <inkml:brushProperty name="color" value="#E71224"/>
    </inkml:brush>
  </inkml:definitions>
  <inkml:trace contextRef="#ctx0" brushRef="#br0">17 5 8832,'-16'0'9850,"21"0"-9370,9 2 38,1 0 0,0-2 0,-1 0 1,1 0-1,20-4 0,29 0 416,-35 3-781,50 3 270,-65-2-364,-1 2-1,0 0 1,24 7-1,-8 2-724,-26-10-781,0 0-1,1 1 1,-1-1 0,0 0 0,5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0.254"/>
    </inkml:context>
    <inkml:brush xml:id="br0">
      <inkml:brushProperty name="width" value="0.1" units="cm"/>
      <inkml:brushProperty name="height" value="0.1" units="cm"/>
    </inkml:brush>
  </inkml:definitions>
  <inkml:trace contextRef="#ctx0" brushRef="#br0">1 8 7552,'9'-8'5405,"-1"12"-3754,1 0-1731,6 5 331,0-1 0,-1 2 1,0 0-1,0 0 0,-1 1 1,0 1-1,-1 0 1,-1 1-1,0 0 0,0 1 1,-1 0-1,-1 1 0,-1 0 1,7 16-1,-6-10 100,-2 0 0,0 0 0,-1 0 0,3 23 0,-7-31-265,-1 0-1,0 0 0,-1 0 0,0 0 1,-1 0-1,-1 0 0,0 0 0,-4 14 1,2-16-407,0-1 1,0-1-1,-12 19 1,-8 7-3272,16-24 1591,4-3-991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2.111"/>
    </inkml:context>
    <inkml:brush xml:id="br0">
      <inkml:brushProperty name="width" value="0.1" units="cm"/>
      <inkml:brushProperty name="height" value="0.1" units="cm"/>
    </inkml:brush>
  </inkml:definitions>
  <inkml:trace contextRef="#ctx0" brushRef="#br0">13 128 6656,'-10'-12'9049,"10"11"-8840,-2-14 1391,2 13-1502,0-1 0,-1 1-1,1 0 1,0-1 0,0 1 0,0 0-1,0-1 1,1 1 0,-1 0 0,1-1 0,0-1-1,1-1-73,0 1 0,1-1 0,-1 1 0,1 0 0,0 0 0,0 0 0,0 1 0,1-1 0,-1 1-1,1 0 1,0-1 0,0 2 0,0-1 0,0 0 0,0 1 0,1 0 0,-1 0 0,1 0 0,0 1 0,-1-1-1,1 1 1,7-1 0,-9 2 7,1-1 1,0 1-1,0 0 0,-1 0 0,1 1 0,0-1 0,-1 1 0,1-1 0,0 1 1,-1 1-1,1-1 0,-1 0 0,1 1 0,-1 0 0,0-1 0,0 1 0,1 1 0,-1-1 1,-1 0-1,1 1 0,0-1 0,-1 1 0,1 0 0,-1 0 0,0 0 0,0 0 1,0 0-1,0 1 0,0-1 0,0 4 0,4 11 184,0 1 0,-2-1 0,0 1 0,-1 0 0,-1-1 0,-1 1 0,-3 38 0,-3-8 128,-23 90-1,21-114-299,-22 46-1,11-27-68,17-41 13,-1 1 1,1-1-1,0 1 1,0-1-1,1 1 1,-1 0-1,1-1 0,0 1 1,0 0-1,0 0 1,0-1-1,1 1 1,-1 0-1,3 5 1,-3-7 9,1 0 1,0-1 0,0 1 0,0-1 0,0 1-1,1-1 1,-1 1 0,0-1 0,1 0 0,-1 1 0,1-1-1,-1 0 1,1 0 0,-1 0 0,1 0 0,0-1-1,0 1 1,-1 0 0,1-1 0,0 1 0,0-1 0,0 1-1,0-1 1,-1 0 0,1 0 0,0 0 0,0 0 0,0 0-1,0-1 1,2 1 0,59-7-8,205-13 52,-257 20-221,78 0-5754,-78 0 3368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2.527"/>
    </inkml:context>
    <inkml:brush xml:id="br0">
      <inkml:brushProperty name="width" value="0.1" units="cm"/>
      <inkml:brushProperty name="height" value="0.1" units="cm"/>
    </inkml:brush>
  </inkml:definitions>
  <inkml:trace contextRef="#ctx0" brushRef="#br0">1 5 8960,'12'-5'6111,"-10"5"-5729,17 4 1069,-13-2-1493,0 1 0,0 0 0,9 5-1,-8-2 69,0-1-1,-1 1 0,0 0 0,0 1 0,0-1 0,-1 1 0,0 0 0,0 1 0,-1-1 0,5 10 0,1 7 161,-1 1-1,7 28 0,-2 8 794,6 78 0,-15-90-949,-3 0 0,-2 0 0,-2 0 1,-2 0-1,-11 52 0,4-23-1390,-3 14-1893,11-80 2300,2-8 336,0 0-1,0-1 1,0 1-1,0 0 0,1 0 1,0 0-1,0 6 1,4 5-2823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29"/>
    </inkml:context>
    <inkml:brush xml:id="br0">
      <inkml:brushProperty name="width" value="0.1" units="cm"/>
      <inkml:brushProperty name="height" value="0.1" units="cm"/>
    </inkml:brush>
  </inkml:definitions>
  <inkml:trace contextRef="#ctx0" brushRef="#br0">1 166 8832,'27'-3'4566,"18"7"-2073,-2 0-1537,45-3 199,90-2-53,-127-2-627,76-13-1,-17 0-79,154-4 0,-52 7-193,-71 7-41,-67 4-162,342 0 176,-217 4 50,-87-2-67,764 5 553,-560-1-271,142 4-117,-145-5 193,96 4-174,-61 5-214,-121-6 128,691 25 896,-887-30-1122,445 25 255,58 1 132,-473-25-333,298-1 229,-166-4-215,515 20 291,-589-11-200,139-12 1,47-19 110,167-11-163,-90 23-114,-147 7 93,776-25-31,-590 26-87,94-4 15,398-19-93,-847 29 111,475-9 140,-467 5-128,377-22-118,-238 10 119,120-9-136,551 10 98,-859 15-2,564 34 61,-360-13-60,146 18-5,73 16 34,-235-32-68,-60-12 35,161-9 0,-179-4 40,322-7-185,-119-4 145,-297 11-6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6.901"/>
    </inkml:context>
    <inkml:brush xml:id="br0">
      <inkml:brushProperty name="width" value="0.1" units="cm"/>
      <inkml:brushProperty name="height" value="0.1" units="cm"/>
    </inkml:brush>
  </inkml:definitions>
  <inkml:trace contextRef="#ctx0" brushRef="#br0">125 1 9216,'0'0'3554,"0"4"-2895,-1 16 1250,-4 30-1,-18 57-988,3-13-580,-4 97-61,16-110-1186,-27 121-1,26-162-3182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7.271"/>
    </inkml:context>
    <inkml:brush xml:id="br0">
      <inkml:brushProperty name="width" value="0.1" units="cm"/>
      <inkml:brushProperty name="height" value="0.1" units="cm"/>
    </inkml:brush>
  </inkml:definitions>
  <inkml:trace contextRef="#ctx0" brushRef="#br0">26 19 8192,'-26'-18'7472,"26"18"-7430,0 1 0,1 0 1,-1-1-1,0 1 0,0-1 1,1 1-1,-1 0 0,0-1 1,0 1-1,1-1 0,-1 1 1,1-1-1,-1 1 0,1-1 1,-1 1-1,1-1 0,20 19 294,-1 1 0,-1 1 0,-1 0 0,15 25 0,-32-45-334,137 199 354,-96-146-337,75 76-1,-114-127-22,43 43-1255,81 61 0,-124-105 1145,0 1-207,0-1 0,1 0 1,-1 0-1,1 0 0,6 2 0,-9-3 11,0-1 1,0 0-1,0 0 1,0 0 0,0 0-1,0 0 1,0 0-1,0 0 1,0 0-1,0 0 1,0 0-1,0-1 1,0 1-1,0 0 1,0-1-1,0 1 1,0-1-1,0 1 1,0-1-1,0 1 1,0-1 0,0 0-1,-1 1 1,3-4-620,11-11-2468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7.672"/>
    </inkml:context>
    <inkml:brush xml:id="br0">
      <inkml:brushProperty name="width" value="0.1" units="cm"/>
      <inkml:brushProperty name="height" value="0.1" units="cm"/>
    </inkml:brush>
  </inkml:definitions>
  <inkml:trace contextRef="#ctx0" brushRef="#br0">13 0 8320,'-12'3'6051,"12"-2"-5809,0 0-153,0-1 0,1 0 0,-1 1 0,0-1 0,1 1 0,-1-1 0,1 0 0,-1 0 0,1 1 0,-1-1 0,1 0 0,-1 0 0,1 1 0,-1-1 0,1 0 0,-1 0 0,1 0 0,-1 0 0,1 0 0,-1 0 0,1 0 0,-1 0 0,1 0 0,-1 0 0,2 0 0,138 3 1933,-70-1-2683,1 1-5553,-56-3 2588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8.088"/>
    </inkml:context>
    <inkml:brush xml:id="br0">
      <inkml:brushProperty name="width" value="0.1" units="cm"/>
      <inkml:brushProperty name="height" value="0.1" units="cm"/>
    </inkml:brush>
  </inkml:definitions>
  <inkml:trace contextRef="#ctx0" brushRef="#br0">16 9 7808,'-4'7'1338,"2"-5"-902,1-1-1,0 1 0,0 0 0,0-1 0,0 1 1,0 0-1,0 0 0,0 0 0,0 2 0,21-4 2888,23 1-2252,40-1-1934,-74-1-12,0 0-1,0 0 1,0-1-1,0 0 1,0-1-1,14-6 1,6-8-2666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28.420"/>
    </inkml:context>
    <inkml:brush xml:id="br0">
      <inkml:brushProperty name="width" value="0.1" units="cm"/>
      <inkml:brushProperty name="height" value="0.1" units="cm"/>
    </inkml:brush>
  </inkml:definitions>
  <inkml:trace contextRef="#ctx0" brushRef="#br0">21 32 9344,'-2'0'479,"-17"5"6817,25-11-6378,-1 3-840,0-1 0,0 1 0,1 0 1,-1 0-1,1 1 0,0 0 0,-1 0 0,1 0 1,0 1-1,0 0 0,7-1 0,-2 1-47,0 0 1,0 1-1,1 0 0,-1 1 0,14 2 0,-21-2 27,1 0 1,-1 1-1,0-1 0,0 1 0,0 0 1,0 0-1,0 0 0,0 0 0,-1 1 0,1 0 1,-1-1-1,1 1 0,4 6 0,-4-3 20,-1-1 0,1 0-1,-1 1 1,0 0-1,-1-1 1,1 1-1,-1 0 1,2 11-1,-1 0 56,-1-1 0,-1 1 0,-1 0-1,0-1 1,-1 1 0,-4 24 0,-3 0 51,1-4-96,-3 50-1,9-77-108,1 0 1,0 1-1,1-1 1,0 0 0,1 0-1,0 0 1,0 0-1,1 0 1,8 17-1,-10-24 20,0-1-1,0 0 1,1 0-1,-1 0 1,1 0-1,-1 0 0,1 0 1,0 0-1,0 0 1,0 0-1,0-1 1,0 1-1,0-1 0,0 1 1,0-1-1,1 0 1,-1 0-1,1 0 1,-1 0-1,0-1 0,1 1 1,0-1-1,-1 1 1,1-1-1,-1 0 1,1 0-1,-1 0 1,1 0-1,-1 0 0,6-2 1,1 0-266,-1-1-1,1-1 1,0 1 0,-1-2 0,0 1-1,0-1 1,9-7 0,-7 5-776,-2 1-955,0 0 1,15-8 0,-13 11-1613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28"/>
    </inkml:context>
    <inkml:brush xml:id="br0">
      <inkml:brushProperty name="width" value="0.1" units="cm"/>
      <inkml:brushProperty name="height" value="0.1" units="cm"/>
    </inkml:brush>
  </inkml:definitions>
  <inkml:trace contextRef="#ctx0" brushRef="#br0">1 248 8064,'0'0'7328,"11"8"-6358,5 0-491,0 0-1,1-2 1,0 0-1,0-1 0,1 0 1,27 2-1,-28-6-181,0-2 0,0 0 1,0 0-1,24-7 0,-23 5-113,37-8 257,77-10-24,-119 20-399,230-11 130,-4-7 209,-73 2 64,52 2-309,306-9 27,57 32 656,-123 13-368,-313-11-289,-25-1-107,177 6 210,-44-27 37,-5 0-124,524 3 763,-608 7-662,162 5-163,-150 8 59,166 9 146,168-16 183,63-18-475,-396 13-10,264 8-38,-310-4 70,137-14 0,-2 0 10,59 17-92,-2 1 60,2-21-41,189-7 42,-230 10 19,-154 4-29,153-7 28,369-9 11,-259 13 3,-176 2-39,-60 3 1,92-2 0,786 2 91,-810 5-204,526-9 146,-447 3-69,16-1 24,-232 3 20,153-10 21,340-29-29,-555 41 0,395-7 0,12 23 85,98 8-287,-316 1 313,62 3 215,247-16 114,-21-1-181,-465-8-265,99 7 22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1.481"/>
    </inkml:context>
    <inkml:brush xml:id="br0">
      <inkml:brushProperty name="width" value="0.1" units="cm"/>
      <inkml:brushProperty name="height" value="0.1" units="cm"/>
      <inkml:brushProperty name="color" value="#E71224"/>
    </inkml:brush>
  </inkml:definitions>
  <inkml:trace contextRef="#ctx0" brushRef="#br0">0 0 8960,'8'9'5463,"0"11"-4195,-4-8-586,4 9-67,-1 0-1,7 36 1,-6-20-289,23 120 1003,-1-7-727,-24-120-583,-2-11 41,9 30 0,-10-36-79,0-1-1336,4-20-2354,-3-3 1107,0-6-1334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5.387"/>
    </inkml:context>
    <inkml:brush xml:id="br0">
      <inkml:brushProperty name="width" value="0.1" units="cm"/>
      <inkml:brushProperty name="height" value="0.1" units="cm"/>
    </inkml:brush>
  </inkml:definitions>
  <inkml:trace contextRef="#ctx0" brushRef="#br0">79 0 6784,'-11'1'11756,"8"-1"-11596,1 0-1,0 1 1,0-1-1,0 1 1,0 0-1,-1-1 1,1 1 0,0 0-1,1 0 1,-1 0-1,0 1 1,0-1-1,0 0 1,1 1 0,-1-1-1,-1 3 1,0 0-92,1 0-1,0 0 1,0 0 0,0 1 0,0-1 0,1 1 0,-2 8 0,-4 37-1,5-35-48,-2 46-10,2-1 0,3 0 0,2 1 0,3-1-1,16 66 1,-17-104-35,0-1-1,2 0 0,11 26 0,-14-39 29,0 0 0,0 0 0,1 0 0,0-1 0,0 0 0,1 0 0,0 0 0,0-1 0,0 0 0,15 11 0,-1-2-455,-14-10 162,1-1 0,-1 1-1,10 4 1,-3-5-3753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6.035"/>
    </inkml:context>
    <inkml:brush xml:id="br0">
      <inkml:brushProperty name="width" value="0.1" units="cm"/>
      <inkml:brushProperty name="height" value="0.1" units="cm"/>
    </inkml:brush>
  </inkml:definitions>
  <inkml:trace contextRef="#ctx0" brushRef="#br0">1 81 9216,'2'4'10372,"1"-4"-10729,48-35 1467,-39 27-1078,0 1 0,1 0 0,26-10 0,-32 14 4,1 1 1,-1 1-1,1-1 0,-1 1 0,1 0 1,0 1-1,-1 0 0,1 0 0,8 1 0,-10 1 37,-1-1 0,0 1 1,0-1-1,1 1 0,-1 1 0,-1-1 0,1 1 0,0 0 0,-1 0 0,1 0 0,-1 1 0,0-1 0,0 1 0,0 0 0,-1 0 0,1 1 0,-1-1 0,0 1 0,0 0 0,-1-1 0,1 1 0,1 6 0,2 5 24,-1 0 0,-1 0 0,0 1 0,-1-1 0,2 34 0,-7 120-106,0-58-14,1-107 1,2 1 1,-1-1-1,1 0 1,-1 0-1,1 0 1,1 0-1,2 7 1,-4-10 13,1-1 1,0 1 0,0-1 0,-1 1-1,1-1 1,0 0 0,0 0 0,1 1-1,-1-1 1,0 0 0,0 0 0,1 0-1,-1 0 1,0 0 0,1 0-1,-1 0 1,1-1 0,-1 1 0,1-1-1,-1 1 1,1-1 0,0 1 0,-1-1-1,1 0 1,0 0 0,2 1 0,13-3-122,0 0 1,-1-1 0,1-1-1,23-8 1,-11 4-2137,-28 8 2245,1-1-542,1 0 0,0 0 0,0 0 0,-1 0-1,1 0 1,0-1 0,2-1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6.389"/>
    </inkml:context>
    <inkml:brush xml:id="br0">
      <inkml:brushProperty name="width" value="0.1" units="cm"/>
      <inkml:brushProperty name="height" value="0.1" units="cm"/>
    </inkml:brush>
  </inkml:definitions>
  <inkml:trace contextRef="#ctx0" brushRef="#br0">10 1 9984,'-9'5'7930,"9"-4"-7647,-1 14 1719,10 19-3399,-7-29 2114,5 13-667,1 0-1,17 29 1,-10-19-97,5 11-156,24 43-3455,-44-82 3654,1 1-320,0 0 0,-1 0 0,1 1 0,0-1 0,0 0 1,0 0-1,0 0 0,0 0 0,0 0 0,0 0 0,0 0 0,1 0 0,-1 0 0,0-1 0,0 1 0,1 0 0,2 0 0,10 0-3201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6.760"/>
    </inkml:context>
    <inkml:brush xml:id="br0">
      <inkml:brushProperty name="width" value="0.1" units="cm"/>
      <inkml:brushProperty name="height" value="0.1" units="cm"/>
    </inkml:brush>
  </inkml:definitions>
  <inkml:trace contextRef="#ctx0" brushRef="#br0">1 24 9216,'0'-4'867,"4"-16"4936,2 26-5236,-2 2-403,0 0 0,-1 0 0,0 0 0,0 0 1,0 1-1,-1-1 0,-1 1 0,0 0 0,1 10 0,3 21 35,31 80 41,-35-116-243,1 0 1,-1 0-1,1 0 0,0-1 1,0 1-1,0-1 1,0 1-1,1-1 0,-1 0 1,6 5-1,-6-6-2,0-1 0,0 0 0,-1 0 0,1 0 0,0 0 0,0-1 0,0 1 0,0 0 0,1-1 0,-1 1 0,0-1 0,0 0 0,0 0 0,0 0 0,0 0 0,0 0 0,1 0 0,-1-1 0,0 1 0,0-1 0,2 0 0,10-4-723,0-1 0,18-10 0,-6 2-1594,-9 6 18,3-2-1184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7.137"/>
    </inkml:context>
    <inkml:brush xml:id="br0">
      <inkml:brushProperty name="width" value="0.1" units="cm"/>
      <inkml:brushProperty name="height" value="0.1" units="cm"/>
    </inkml:brush>
  </inkml:definitions>
  <inkml:trace contextRef="#ctx0" brushRef="#br0">26 0 7808,'-1'0'243,"0"0"1,0 0 0,0 1-1,0-1 1,0 0-1,0 1 1,0-1 0,0 0-1,0 1 1,0-1 0,0 1-1,0 0 1,1-1-1,-1 1 1,0 0 0,0-1-1,1 1 1,-1 0-1,0 0 1,1-1 0,-1 1-1,1 0 1,-1 0 0,1 0-1,-1 0 1,1 1-1,-1 0-102,0 1-1,0-1 1,1 0-1,-1 1 1,1-1-1,0 1 0,0-1 1,0 0-1,0 1 1,0 2-1,2 0-67,-1 0-1,1 0 1,0 0-1,4 8 1,6 13 23,124 426-613,-136-451 424,6 15-781,-6-16 743,0 1-1,1-1 1,-1 1-1,0-1 1,0 1-1,1-1 1,-1 1-1,0-1 1,1 1-1,-1-1 1,1 1-1,-1-1 1,1 1-1,-1-1 1,1 0-1,-1 1 1,1-1-1,-1 0 1,1 1-1,0-1 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37.522"/>
    </inkml:context>
    <inkml:brush xml:id="br0">
      <inkml:brushProperty name="width" value="0.1" units="cm"/>
      <inkml:brushProperty name="height" value="0.1" units="cm"/>
    </inkml:brush>
  </inkml:definitions>
  <inkml:trace contextRef="#ctx0" brushRef="#br0">0 4 7296,'1'-1'146,"-1"1"0,1 0 0,-1-1 0,1 1 0,0 0-1,-1-1 1,1 1 0,0 0 0,-1 0 0,1 0 0,0-1 0,-1 1 0,1 0 0,0 0 0,-1 0 0,1 0 0,0 0 0,-1 0 0,1 0 0,0 0 0,-1 1 0,1-1 0,0 0 0,-1 0-1,1 1 1,-1-1 0,1 0 0,0 1 0,1 0 62,-1 0 0,1 0-1,-1 0 1,1 0 0,-1 0-1,1 1 1,-1-1 0,0 0 0,0 1-1,1 1 1,4 4 167,-1 0 1,1 0-1,0-1 0,1 0 1,13 10-1,2 2-78,-4-1-4,0 1 0,0 1 1,-2 1-1,0 0 0,-2 2 0,0-1 0,-1 2 0,12 29 1,-17-33-260,-1-1 0,-1 2 1,-1-1-1,-1 1 0,0-1 1,-2 1-1,0 0 0,-1 0 1,-1 0-1,-1 0 0,-4 23 1,1-26-705,0-1 0,-2-1 0,1 1 0,-16 28 1,6-16-1187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27"/>
    </inkml:context>
    <inkml:brush xml:id="br0">
      <inkml:brushProperty name="width" value="0.1" units="cm"/>
      <inkml:brushProperty name="height" value="0.1" units="cm"/>
    </inkml:brush>
  </inkml:definitions>
  <inkml:trace contextRef="#ctx0" brushRef="#br0">1 518 7936,'1'-1'333,"0"0"0,0 1 0,0-1 0,0 1 0,0-1 0,0 1 0,0-1 0,0 1-1,0 0 1,0 0 0,0-1 0,1 1 0,-1 0 0,0 0 0,0 0 0,0 0 0,2 1 0,25 4 861,-12-1-616,1-2-248,1-1 1,-1-1 0,0 0-1,0-2 1,1 1-1,-1-2 1,0-1-1,18-5 1,15-9 508,62-31 1,18-7-12,-62 34-538,1 3 0,75-11 0,40-14-55,-53 11-97,312-32 116,-350 55-273,345-17 227,-114 24-107,-22 1-85,155 2-64,-117 23 126,-134-7-113,546 7 621,-53-15-143,-13-29 245,-19-5-555,-617 24-127,550-15 298,336 10-170,-558 9 116,-153 3-103,-62 0-49,9 8-129,-5-1 19,-35-9 52,399 5 582,-183-19-334,-100 5-215,6-1 35,681-15 825,-312-18-544,-3 18-291,-382 17-89,969-35 167,-406 21-117,-244 33-68,-5-1 44,-377-13-25,543-4-94,-428 10 191,-102 0-140,-83-5 34,145 4 25,278 5-63,-211-6 101,-15 11-56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1.601"/>
    </inkml:context>
    <inkml:brush xml:id="br0">
      <inkml:brushProperty name="width" value="0.1" units="cm"/>
      <inkml:brushProperty name="height" value="0.1" units="cm"/>
    </inkml:brush>
  </inkml:definitions>
  <inkml:trace contextRef="#ctx0" brushRef="#br0">51 0 7552,'4'1'4689,"-3"6"-2946,-1 14-1809,0-13 740,0 50 201,1 16 693,-12 104-1,1-102-1489,-16 90-71,24-151 3,-5 14-1001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1.964"/>
    </inkml:context>
    <inkml:brush xml:id="br0">
      <inkml:brushProperty name="width" value="0.1" units="cm"/>
      <inkml:brushProperty name="height" value="0.1" units="cm"/>
    </inkml:brush>
  </inkml:definitions>
  <inkml:trace contextRef="#ctx0" brushRef="#br0">6 11 8448,'-5'-10'7605,"10"16"-6272,22 29-953,2-1-1,1-2 0,2-1 1,1-1-1,1-2 1,57 37-1,142 106-930,-217-158 265,-12-10 282,1 1-577,0 0 0,1 0 1,-1-1-1,7 4 0,-11-7 165,0 1 0,1-1 0,-1 1 0,0-1-1,1 0 1,-1 1 0,0-1 0,1 0 0,-1 0 0,1 0-1,-1 0 1,0 0 0,1 0 0,-1 0 0,1 0 0,-1-1-1,0 1 1,1-1 0,-1 1 0,0-1 0,1 1-1,-1-1 1,2-1 0,11-11-3397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2.334"/>
    </inkml:context>
    <inkml:brush xml:id="br0">
      <inkml:brushProperty name="width" value="0.1" units="cm"/>
      <inkml:brushProperty name="height" value="0.1" units="cm"/>
    </inkml:brush>
  </inkml:definitions>
  <inkml:trace contextRef="#ctx0" brushRef="#br0">5 28 9856,'-5'27'7615,"10"-27"-6879,1 0-224,-1 0 0,5-5-288,0 2-128,-1-6-64,6-1-32,0 2 0,6-1-512,-1 4-192,0 0-800,1 5-287,-1 0-2817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2.168"/>
    </inkml:context>
    <inkml:brush xml:id="br0">
      <inkml:brushProperty name="width" value="0.1" units="cm"/>
      <inkml:brushProperty name="height" value="0.1" units="cm"/>
      <inkml:brushProperty name="color" value="#E71224"/>
    </inkml:brush>
  </inkml:definitions>
  <inkml:trace contextRef="#ctx0" brushRef="#br0">0 72 8704,'0'-2'510,"0"0"-1,1 0 1,-1 0 0,0 0 0,1 0-1,-1 1 1,1-1 0,-1 0 0,1 0-1,0 1 1,0-1 0,0 0 0,0 1-1,2-3 1,0 1-249,0 0 0,0 1-1,0 0 1,0-1 0,0 1 0,0 0-1,4-1 1,3-1-97,0 0 1,0 1-1,0 0 1,16-2-1,-14 3 47,0 1-1,0 0 1,0 1 0,0 1-1,0 0 1,0 0 0,0 1-1,0 1 1,-1 0 0,1 0-1,18 9 1,-27-10-148,1-1 0,-1 1 0,0 0 0,1 1 0,-1-1 0,0 0 0,0 1 0,-1 0 0,1-1 0,-1 1 0,1 0 0,-1 1 0,0-1 0,0 0 0,0 0 0,0 1 0,-1 0 0,1-1-1,-1 1 1,0 0 0,0-1 0,-1 1 0,1 0 0,-1 0 0,0 4 0,-1 16-2,-2-1-1,-1 0 0,-12 43 0,8-35-45,-34 108 148,19-70-144,21-61-55,0-1 1,0 1 0,1 0 0,0 0 0,0 12 0,0-18 27,1-1 1,0 1 0,1 0-1,-1 0 1,0-1 0,0 1-1,1 0 1,-1 0 0,1-1 0,-1 1-1,1-1 1,0 1 0,0 0-1,0-1 1,0 1 0,0-1-1,0 0 1,0 1 0,0-1 0,0 0-1,1 0 1,-1 0 0,1 0-1,-1 0 1,1 0 0,-1 0-1,1 0 1,-1 0 0,1-1 0,2 1-1,7 2 42,0-1 0,0 0 0,0-1-1,0 0 1,0-1 0,1-1 0,-1 1-1,12-4 1,50-7 734,-55 8-714,-14 3-50,-1 0 0,1-1-1,0 0 1,0 0 0,-1 0 0,6-2-1,-8 2-86,0 0-1,0 1 0,0-1 1,1 1-1,-1-1 1,0 1-1,0 0 0,1 0 1,-1-1-1,0 1 1,0 0-1,1 0 0,-1 0 1,0 0-1,2 1 1,17 8-6845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2.682"/>
    </inkml:context>
    <inkml:brush xml:id="br0">
      <inkml:brushProperty name="width" value="0.1" units="cm"/>
      <inkml:brushProperty name="height" value="0.1" units="cm"/>
    </inkml:brush>
  </inkml:definitions>
  <inkml:trace contextRef="#ctx0" brushRef="#br0">1 100 8960,'0'0'3328,"5"5"-2592,0-10 1248,0-1-1472,5-2-128,6-1-224,4-4-128,6-1 0,-3 1-256,8 4-96,0-1-864,-1 1-448,-4 1-2304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3.067"/>
    </inkml:context>
    <inkml:brush xml:id="br0">
      <inkml:brushProperty name="width" value="0.1" units="cm"/>
      <inkml:brushProperty name="height" value="0.1" units="cm"/>
    </inkml:brush>
  </inkml:definitions>
  <inkml:trace contextRef="#ctx0" brushRef="#br0">7 7 8064,'-7'-6'4971,"8"28"-1465,0-10-3898,0-2 492,0-1 1,2 1-1,-1 0 0,1 0 1,0-1-1,1 1 0,0-1 1,0 0-1,1 0 0,10 13 1,-12-18-100,1 1 1,0 0-1,0-1 1,0 0-1,0 0 0,1 0 1,-1 0-1,1-1 1,0 0-1,0 0 1,10 4-1,-10-5-9,-1-1 0,1 0 0,0 0 1,-1 0-1,1-1 0,0 0 0,0 0 0,0 0 0,-1 0 0,1-1 0,0 1 0,0-1 0,-1-1 0,9-2 0,12-7-331,10-4-2372,-19 10 562,-1 0-1387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43.406"/>
    </inkml:context>
    <inkml:brush xml:id="br0">
      <inkml:brushProperty name="width" value="0.1" units="cm"/>
      <inkml:brushProperty name="height" value="0.1" units="cm"/>
    </inkml:brush>
  </inkml:definitions>
  <inkml:trace contextRef="#ctx0" brushRef="#br0">15 0 8320,'-13'8'7772,"12"-7"-7504,1 1-58,0 0-1,-1-1 1,1 1 0,0 0-1,0-1 1,0 1 0,0 0-1,1 0 1,-1-1-1,1 3 1,2 6-343,0 0 0,8 15 0,-9-21 473,20 49-230,20 76 0,-11-31-500,-16-55-115,-1 2-2387,32 65 1,-35-87-650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5:25.226"/>
    </inkml:context>
    <inkml:brush xml:id="br0">
      <inkml:brushProperty name="width" value="0.1" units="cm"/>
      <inkml:brushProperty name="height" value="0.1" units="cm"/>
    </inkml:brush>
  </inkml:definitions>
  <inkml:trace contextRef="#ctx0" brushRef="#br0">0 396 7040,'15'1'6892,"-13"0"-6637,14 15 871,-2-1-562,-5-10-400,0 1 0,1-1 0,-1-1 0,1 0 0,0 0 0,0-1 0,0 0 0,0-1 1,1 0-1,-1-1 0,1 0 0,-1 0 0,1-1 0,-1-1 0,1 1 0,14-5 0,-1 1 130,26-5 239,0 2 0,53 0 0,109-11 11,-156 8-233,65-21 0,-46 11-127,-11 1-115,-38 11-111,52-11-1,45 8 156,182 7 0,-178 5-89,488-5-24,-342-9 0,-120 3 0,30 0 85,386-11-207,-540 21 124,599-18 449,221-26-99,-636 42-301,42-2 0,569-45 791,-77 32-836,-603 24 0,34-1 4,69-6 160,-21 0-20,34 0-1,-9 0 43,-21 0-96,38 0 80,13 0-139,-167 1 28,107-3 153,88-7 59,-137 5-195,505 0 44,321 8 530,-259-27-98,-406 10-204,-111 2-218,125-4-58,424 0 135,-413 7-174,52-2 66,140 2-79,-360 7-24,327 7-121,-341 3 178,314 21-54,452 15-74,-594-46 126,-101-2-24,-19 1-8,125 0-23,190 2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3.807"/>
    </inkml:context>
    <inkml:brush xml:id="br0">
      <inkml:brushProperty name="width" value="0.1" units="cm"/>
      <inkml:brushProperty name="height" value="0.1" units="cm"/>
    </inkml:brush>
  </inkml:definitions>
  <inkml:trace contextRef="#ctx0" brushRef="#br0">51 5 7680,'-9'-4'8586,"-3"22"-7013,6-4-1165,1 1-1,1-1 0,0 1 1,1 0-1,-2 23 0,2-3-87,3 45-1,3-26-264,2-1 0,2 0 0,2 0 0,3-1 1,19 54-1,-4-34 251,41 75 1,-45-104-165,1-1 0,59 73 1,-66-97-116,1 0 1,1-1-1,0-1 1,1-1-1,34 20 1,-46-31-182,0 1 0,1-1 1,-1-1-1,1 0 0,0 0 0,0 0 1,1-1-1,-1-1 0,0 1 0,1-1 0,9-1 1,-19 0 16,1 0 0,-1 0 0,1 0 0,-1 0 0,1 0 0,-1 0 0,1 0 0,0 0 0,-1 0 0,1 0 0,-1 0 0,1-1 0,-1 1 0,1 0 0,-1 0 0,1-1 0,-1 1 0,1 0 0,-1 0 0,1-1 0,-1 1 0,0-1 0,1 1 0,-1 0 0,0-1 0,1 1 0,-1-1 0,0 1 0,1-1 0,-1 1 0,0-1 0,0 1 0,0-1 0,1 0 0,4-16-4513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4.330"/>
    </inkml:context>
    <inkml:brush xml:id="br0">
      <inkml:brushProperty name="width" value="0.1" units="cm"/>
      <inkml:brushProperty name="height" value="0.1" units="cm"/>
    </inkml:brush>
  </inkml:definitions>
  <inkml:trace contextRef="#ctx0" brushRef="#br0">10 61 6400,'0'-4'557,"0"-1"0,-1 0 0,1 1 0,-1-1 0,0 0 0,0 1 0,0-1 0,-3-19 5971,7 29-5945,10 21 118,-2 1-1,10 31 1,9 27-445,62 111-64,-85-182-200,0 0 1,1-1-1,0 0 1,13 15-1,-19-26 12,0 0-1,1 0 0,-1 0 0,1-1 0,-1 1 1,1-1-1,-1 1 0,1-1 0,0 0 1,0 0-1,0 0 0,0 0 0,0-1 0,-1 1 1,1-1-1,0 0 0,0 0 0,0 0 1,0 0-1,5-1 0,5-1-29,0-1-1,0-1 1,17-7 0,-9 4-75,-8 3-617,13-5-3001,0-5-5401,-12 4 5088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4.731"/>
    </inkml:context>
    <inkml:brush xml:id="br0">
      <inkml:brushProperty name="width" value="0.1" units="cm"/>
      <inkml:brushProperty name="height" value="0.1" units="cm"/>
    </inkml:brush>
  </inkml:definitions>
  <inkml:trace contextRef="#ctx0" brushRef="#br0">27 10 8320,'-1'-1'257,"1"0"-1,-1 0 1,0 0 0,0 0 0,0 1 0,1-1 0,-16-2 5934,15 6-6039,0 0 1,0 0 0,0-1-1,0 1 1,1 0 0,-1 0-1,1 0 1,0 0-1,0 0 1,0 0 0,1 0-1,-1 0 1,2 6-1,2 3 24,0 1 0,6 11 0,-4-9 45,131 276 531,-115-250-751,1-2 0,2-1 0,2 0 0,46 48 0,-65-78 57,-1-2 0,1 1 0,12 7 0,-18-13-235,-1 1 0,1-1 0,0 0 0,0 0 0,0 0 0,0 0 0,0-1 0,0 1 0,0 0 0,0-1-1,1 0 1,-1 1 0,0-1 0,0 0 0,0 0 0,0 0 0,1 0 0,-1-1 0,0 1 0,0-1 0,4 0 0,0-5-2053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5.094"/>
    </inkml:context>
    <inkml:brush xml:id="br0">
      <inkml:brushProperty name="width" value="0.1" units="cm"/>
      <inkml:brushProperty name="height" value="0.1" units="cm"/>
    </inkml:brush>
  </inkml:definitions>
  <inkml:trace contextRef="#ctx0" brushRef="#br0">1 1 9728,'27'4'4485,"6"11"-1987,-1 1-948,-20-11-1176,1 0 0,-1 1 0,-1 0 0,1 1 0,-1 0-1,19 18 1,-23-19-277,-1 1-1,0 0 0,0 0 0,-1 1 0,0 0 0,0 0 0,-1 0 0,0 0 0,0 1 0,4 17 0,0 13-617,-2 0 0,-2 0 0,-2 79 0,-2-112 227,0-6 190,0 1 1,0-1-1,0 1 0,0-1 1,0 0-1,0 1 1,0-1-1,0 1 1,0-1-1,0 1 0,0-1 1,0 0-1,0 1 1,0-1-1,0 1 0,0-1 1,0 0-1,0 1 1,0-1-1,1 0 1,-1 1-1,0-1 0,0 1 1,1-1-1,-1 0 1,0 1-1,0-1 0,1 0 1,-1 0-1,0 1 1,1-1-1,-1 0 1,11-13-4842,-2-4 1399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5.679"/>
    </inkml:context>
    <inkml:brush xml:id="br0">
      <inkml:brushProperty name="width" value="0.1" units="cm"/>
      <inkml:brushProperty name="height" value="0.1" units="cm"/>
    </inkml:brush>
  </inkml:definitions>
  <inkml:trace contextRef="#ctx0" brushRef="#br0">87 45 9728,'-1'-3'303,"1"1"0,-1 0 1,0-1-1,0 1 0,0 0 0,0 0 1,0 0-1,-1 0 0,1 0 1,-1 0-1,1 0 0,-1 0 0,0 1 1,1-1-1,-1 0 0,0 1 0,0 0 1,0-1-1,0 1 0,-1 0 1,1 0-1,0 0 0,0 0 0,-1 1 1,1-1-1,0 0 0,-1 1 1,1 0-1,-5-1 0,5 2-276,1-1 0,0 0 0,0 1 0,0-1 0,0 1 0,0-1 0,-1 1 0,1 0 0,0-1 0,0 1 0,0 0 0,1 0 0,-1 0 0,0-1-1,0 1 1,0 0 0,1 0 0,-1 0 0,0 1 0,1-1 0,-1 0 0,1 0 0,-1 0 0,1 0 0,-1 0 0,1 1 0,0 0 0,-2 6 9,0 0 1,-1 16-1,2-5-9,1 0 1,1 0-1,1 0 0,0 0 1,9 32-1,2-10 11,24 58 0,-28-79-23,21 35-1,-24-46-11,0-1 0,0 0-1,1 0 1,0-1 0,0 0-1,12 9 1,-14-13 41,1 0 0,-1 0 0,1-1 0,0 0 0,-1 0 0,1 0 0,0-1 0,0 0 0,1 0 0,-1 0-1,0-1 1,0 0 0,0 0 0,0-1 0,11-1 0,-8 0 93,0 0 0,0 0 0,-1-1-1,1 0 1,-1-1 0,1 1 0,-1-2 0,0 1-1,-1-1 1,9-7 0,-12 9-56,-1-1 1,0-1-1,0 1 0,0 0 0,0-1 1,-1 1-1,0-1 0,1 0 1,-2 1-1,1-1 0,-1 0 1,1 0-1,-2-1 0,1 1 1,0 0-1,-1 0 0,0 0 0,0 0 1,-1-1-1,-1-8 0,0 0 16,-1 0 0,-1 1-1,0 0 1,-1 0 0,0 0-1,-13-21 1,13 25-60,-1 0 1,0 0-1,-1 0 0,0 1 1,0 0-1,-1 0 0,0 1 1,0 0-1,-13-9 0,-19-7-1591,-82-34-1,104 48-820,56-10-10044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6.149"/>
    </inkml:context>
    <inkml:brush xml:id="br0">
      <inkml:brushProperty name="width" value="0.1" units="cm"/>
      <inkml:brushProperty name="height" value="0.1" units="cm"/>
    </inkml:brush>
  </inkml:definitions>
  <inkml:trace contextRef="#ctx0" brushRef="#br0">111 7 7808,'-31'-3'4537,"26"2"-4086,1 0 0,-1 0 0,0 1 0,1 0 0,-1 0 0,1 0 0,-1 0 0,0 0 0,1 1-1,-1 0 1,1 0 0,-6 2 0,9-2-395,0 0-1,0 0 1,-1 0-1,1 0 1,0 1-1,0-1 0,0 0 1,1 1-1,-1-1 1,0 0-1,0 1 1,1-1-1,-1 1 0,1-1 1,-1 1-1,1-1 1,0 1-1,-1 0 1,1 2-1,1 34 121,-1-28-133,2 14 4,1 0 0,1-1 0,1 1 0,1-1 1,1 0-1,1-1 0,17 35 0,-17-42-13,0 1 0,2-1 0,0-1 0,1 1 0,0-2 1,1 0-1,0 0 0,1-1 0,1 0 0,28 18 0,-30-23 31,0 0-1,1-1 0,0 0 1,15 4-1,-23-9-7,-1 0 1,1 0-1,0 0 0,-1-1 1,1 1-1,0-1 0,0 0 1,-1-1-1,1 1 0,0-1 0,-1 0 1,1 0-1,-1-1 0,1 1 1,-1-1-1,5-3 0,-2 1 99,-1-1 0,1 1-1,-1-2 1,0 1 0,-1-1-1,0 0 1,1 0 0,-2 0-1,1-1 1,-1 1 0,0-1 0,0 0-1,-1-1 1,0 1 0,-1-1-1,1 1 1,2-16 0,-3 7 6,0 0 0,0 0 1,-1 0-1,-1-1 0,-1 1 1,-1 0-1,-5-29 1,5 37-132,-1-1 1,1 1-1,-1 0 1,-1 0-1,0 0 1,0 0-1,-8-12 1,7 15-44,1 0 1,-1 0 0,0 0-1,0 1 1,0 0 0,-1 0 0,0 0-1,1 1 1,-1 0 0,-11-4 0,-14-3-662,-1 1 0,0 2 1,0 1-1,-49-1 0,-7-3-4337,79 9 3664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2.738"/>
    </inkml:context>
    <inkml:brush xml:id="br0">
      <inkml:brushProperty name="width" value="0.1" units="cm"/>
      <inkml:brushProperty name="height" value="0.1" units="cm"/>
      <inkml:brushProperty name="color" value="#E71224"/>
    </inkml:brush>
  </inkml:definitions>
  <inkml:trace contextRef="#ctx0" brushRef="#br0">141 0 8704,'2'2'8499,"-3"7"-6713,-4 9-1917,-8 29 1161,-35 107 329,32-106-1253,10-29-82,-1 1-1,-17 33 0,1-6-1553,30-79-10459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8:56.497"/>
    </inkml:context>
    <inkml:brush xml:id="br0">
      <inkml:brushProperty name="width" value="0.1" units="cm"/>
      <inkml:brushProperty name="height" value="0.1" units="cm"/>
    </inkml:brush>
  </inkml:definitions>
  <inkml:trace contextRef="#ctx0" brushRef="#br0">1 1 10368,'9'9'4498,"-8"-7"-4183,1 0 1,-1 0-1,1 0 0,0 0 1,0-1-1,0 1 0,0-1 0,0 0 1,0 1-1,1-1 0,-1 0 0,5 2 1,18 4 312,1 1 0,-2 1 1,1 2-1,41 24 0,-54-27-407,0 1 0,0 0-1,-1 0 1,0 1-1,-1 1 1,0 0-1,-1 0 1,0 1-1,-1 0 1,10 18 0,-4 0 7,-2 0 0,-1 1 0,-1 0 1,-2 1-1,8 58 0,-11-46-150,-3 0-1,-1 0 1,-10 83 0,-46 201-2530,47-281 786,6-38 1004,-2 16-1079,3-24 1517,1 0 0,0 0 0,0 1 0,0-1-1,0 0 1,0 0 0,0 0 0,0 0 0,0 0 0,1 0 0,-1 0 0,0 0 0,1 0-1,-1 0 1,0 0 0,1 1 0,12-3-4746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2.583"/>
    </inkml:context>
    <inkml:brush xml:id="br0">
      <inkml:brushProperty name="width" value="0.1" units="cm"/>
      <inkml:brushProperty name="height" value="0.1" units="cm"/>
    </inkml:brush>
  </inkml:definitions>
  <inkml:trace contextRef="#ctx0" brushRef="#br0">1 0 7168,'9'0'11840,"19"8"-10229,-3-2-1431,3-2 152,0-2 0,29-1 0,1 0 80,6 0 111,-1-2 0,67-11-1,-110 10-341,30 2 0,-18 1-4761,-37 23-4865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3.099"/>
    </inkml:context>
    <inkml:brush xml:id="br0">
      <inkml:brushProperty name="width" value="0.1" units="cm"/>
      <inkml:brushProperty name="height" value="0.1" units="cm"/>
    </inkml:brush>
  </inkml:definitions>
  <inkml:trace contextRef="#ctx0" brushRef="#br0">0 27 7808,'1'-27'7651,"3"37"-6828,45 141 1901,-17-47-1608,-24-74-957,-1 1 0,6 56 0,1 11-103,-12-84-917,0 1 0,-1 26 0,-1-40 719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3.685"/>
    </inkml:context>
    <inkml:brush xml:id="br0">
      <inkml:brushProperty name="width" value="0.1" units="cm"/>
      <inkml:brushProperty name="height" value="0.1" units="cm"/>
    </inkml:brush>
  </inkml:definitions>
  <inkml:trace contextRef="#ctx0" brushRef="#br0">16 7 7040,'-3'-4'1633,"3"3"-1497,-1 1 0,1 0 1,0 0-1,-1 0 0,1-1 0,-1 1 0,1 0 0,0 0 0,-1 0 0,1 0 1,-1 0-1,1 0 0,0 0 0,-1 0 0,1 0 0,-1 0 0,1 0 0,-1 0 1,1 0-1,0 0 0,-1 0 0,0 1 62,1 0-1,-1 0 1,1 0-1,0 0 1,-1 0 0,1-1-1,0 1 1,0 0-1,0 0 1,0 0 0,0 0-1,0 0 1,0 0-1,0 1 1,6 34 935,-2-18-955,3 13 264,1-1 0,2 0 0,21 49 0,6-10 317,2-1 0,4-2-1,74 89 1,-115-153-703,21 21 489,-22-23-500,-1 1-1,1-1 1,0 1-1,-1-1 1,1 1-1,0-1 1,0 1-1,0-1 1,-1 0 0,1 1-1,0-1 1,0 0-1,0 0 1,0 0-1,-1 0 1,1 0-1,0 1 1,0-2-1,0 1 1,0 0 0,0 0-1,-1 0 1,1 0-1,0 0 1,0-1-1,0 1 1,0 0-1,-1-1 1,1 1 0,0-1-1,1 0 1,0-2 88,1 0 1,-1 0 0,0 0-1,0 0 1,0 0-1,0-1 1,0 1 0,0-1-1,-1 1 1,0-1-1,0 1 1,0-1 0,0 0-1,0-5 1,0-6 32,-1-1 0,-1-19 0,0 22-103,-43-351 140,24 260-3825,19 103 3063,1-1-1,0 1 1,0-1 0,-1 1-1,1-1 1,0 0-1,1 1 1,-1-1-1,1-2 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5.674"/>
    </inkml:context>
    <inkml:brush xml:id="br0">
      <inkml:brushProperty name="width" value="0.1" units="cm"/>
      <inkml:brushProperty name="height" value="0.1" units="cm"/>
    </inkml:brush>
  </inkml:definitions>
  <inkml:trace contextRef="#ctx0" brushRef="#br0">28 9 7296,'-10'-9'8880,"-1"24"-8299,10-10-548,-1 1 0,1 0-1,0 1 1,0-1 0,1 0 0,0 0 0,0 0 0,1 7 0,-1 7 124,3 38 104,16 83 1,37 111 280,-3-13-386,-43-183-136,51 292 88,-30-71-108,-18-123 0,22 107 0,-3-27 0,34 359 0,-58-516 39,39 421-174,14 574 148,-61-1068-15,26 628 82,-5-75-105,-7-181 29,-8-245 37,38 700-93,78 284 9,-91-867 3,28 211 118,-41-331-133,16 100 35,66 427 73,-61-374 54,30 351-148,-66-597 39,22 370 1,-10-150 13,-1-111-5,2 82 605,-16-164 44,-1 23-595,13 101 0,-5-88-1,-8-69-3704,5-48-899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9.135"/>
    </inkml:context>
    <inkml:brush xml:id="br0">
      <inkml:brushProperty name="width" value="0.1" units="cm"/>
      <inkml:brushProperty name="height" value="0.1" units="cm"/>
    </inkml:brush>
  </inkml:definitions>
  <inkml:trace contextRef="#ctx0" brushRef="#br0">9 8 7808,'-9'-8'9461,"23"49"-8288,-2-9-826,-4-7-115,1-1 0,2 0 0,0-1-1,2 0 1,17 24 0,-10-19-28,2-1 0,1 0 1,37 32-1,18 8 19,98 95-137,-133-118-14,37 43-1813,-75-83 1057,4 7-507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19.498"/>
    </inkml:context>
    <inkml:brush xml:id="br0">
      <inkml:brushProperty name="width" value="0.1" units="cm"/>
      <inkml:brushProperty name="height" value="0.1" units="cm"/>
    </inkml:brush>
  </inkml:definitions>
  <inkml:trace contextRef="#ctx0" brushRef="#br0">1 796 9600,'56'-53'7020,"25"-26"-4105,-50 49-2495,1 2 0,1 1 0,60-36 0,-10 5-153,-19 11-388,-3-3 0,85-89 0,-85 67-1219,-31 36-1755,52-49 0,-46 56-1022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0.300"/>
    </inkml:context>
    <inkml:brush xml:id="br0">
      <inkml:brushProperty name="width" value="0.1" units="cm"/>
      <inkml:brushProperty name="height" value="0.1" units="cm"/>
    </inkml:brush>
  </inkml:definitions>
  <inkml:trace contextRef="#ctx0" brushRef="#br0">15 31 7808,'0'-3'1076,"-12"-23"4448,11 26-5312,1-1 1,-2 1-1,8 14 1009,13 18-948,2-2 0,0-1 0,2 0 0,1-2 0,2-1 0,0-1 0,2-1 0,0-1 0,2-1 0,35 19 0,148 77-87,-210-116-244,25 12 99,-1 1 0,26 19 0,-45-28-459,0 1 0,0 0-1,13 16 1,-18-18-183,1-1 0,-1 1 0,0 1 0,-1-1 0,1 0-1,-1 0 1,0 1 0,2 6 0,-3-3-1922,4-1-703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0.670"/>
    </inkml:context>
    <inkml:brush xml:id="br0">
      <inkml:brushProperty name="width" value="0.1" units="cm"/>
      <inkml:brushProperty name="height" value="0.1" units="cm"/>
    </inkml:brush>
  </inkml:definitions>
  <inkml:trace contextRef="#ctx0" brushRef="#br0">7 634 8960,'-6'-2'6021,"13"-6"-4005,16-17-1142,2 0 1,43-33 0,2 4-549,87-90 1,48-78-2324,-191 206 1395,2-3-1260,20-17 1,-5 11-2267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1.456"/>
    </inkml:context>
    <inkml:brush xml:id="br0">
      <inkml:brushProperty name="width" value="0.1" units="cm"/>
      <inkml:brushProperty name="height" value="0.1" units="cm"/>
    </inkml:brush>
  </inkml:definitions>
  <inkml:trace contextRef="#ctx0" brushRef="#br0">14 19 8704,'-13'-19'9749,"26"26"-9566,14 7 124,-1 2 0,27 19 0,23 25-7,241 172 13,-280-206-896,51 46 0,-83-68 298,-4-3 195,0 0 0,0 0-1,0 0 1,0-1 0,0 1-1,-1 0 1,1 0 0,0 0-1,-1 0 1,1 0 0,0 2-1,-45-1-15720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3.139"/>
    </inkml:context>
    <inkml:brush xml:id="br0">
      <inkml:brushProperty name="width" value="0.1" units="cm"/>
      <inkml:brushProperty name="height" value="0.1" units="cm"/>
      <inkml:brushProperty name="color" value="#E71224"/>
    </inkml:brush>
  </inkml:definitions>
  <inkml:trace contextRef="#ctx0" brushRef="#br0">0 0 10624,'4'12'6832,"6"4"-4753,15 16-2895,-18-23 1584,20 28-290,-13-19-241,0 0 0,23 23 1,8-3-100,87 58 1,-128-93-263,33 23 273,-34-23-666,0 0 0,0-1 0,-1 1 0,1 0 0,2 4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1.788"/>
    </inkml:context>
    <inkml:brush xml:id="br0">
      <inkml:brushProperty name="width" value="0.1" units="cm"/>
      <inkml:brushProperty name="height" value="0.1" units="cm"/>
    </inkml:brush>
  </inkml:definitions>
  <inkml:trace contextRef="#ctx0" brushRef="#br0">0 718 9088,'45'-2'7764,"-4"-5"-5237,-33 5-2394,-1-1 1,0 0-1,0 0 1,0 0-1,-1-1 1,1 1-1,-1-2 1,0 1 0,9-8-1,3-8 164,-1 0-1,-1-1 1,-1-1-1,21-39 1,-21 34-239,20-29-42,2 2 0,66-75-1,37-10-2723,-52 58-2561,-49 44 896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6.751"/>
    </inkml:context>
    <inkml:brush xml:id="br0">
      <inkml:brushProperty name="width" value="0.1" units="cm"/>
      <inkml:brushProperty name="height" value="0.1" units="cm"/>
    </inkml:brush>
  </inkml:definitions>
  <inkml:trace contextRef="#ctx0" brushRef="#br0">1 772 7552,'3'0'5450,"13"4"-2100,30-2-2002,-29 0-1058,0-1 0,20-2 0,-26-1-176,0 1 1,0-2-1,0 1 0,-1-2 1,1 1-1,-1-2 0,1 1 0,10-8 1,-14 8-60,-1 0-1,0-1 1,0 1 0,0-1 0,-1-1 0,0 1 0,0-1 0,0 0 0,-1 0 0,0 0 0,0-1 0,0 1-1,3-9 1,0-7 9,-1 0-1,0 0 0,-2-1 1,2-28-1,-3 5 13,-5-50 1,0 70-86,-1 1 1,-1 0-1,-1-1 1,-1 2-1,-2-1 1,0 1 0,-2 0-1,-1 1 1,0 0-1,-2 0 1,-17-23-1,25 40 5,1 0 0,-2 0 0,1 1 0,0-1 0,-1 1 0,0 0 0,-1 1 0,1 0-1,-8-4 1,11 6-3,0 1-1,1 0 0,-1 0 0,0 0 0,0 1 0,0-1 0,0 1 0,0-1 1,1 1-1,-1 0 0,0 0 0,0 1 0,0-1 0,0 0 0,0 1 1,0 0-1,0 0 0,1-1 0,-1 2 0,0-1 0,1 0 0,-1 1 1,1-1-1,-1 1 0,-3 3 0,3-2 5,1-1-1,-1 1 1,1 0 0,0 0-1,0 0 1,0 1-1,0-1 1,0 0 0,1 1-1,-1-1 1,1 1 0,0-1-1,0 1 1,1 0 0,-1 0-1,1 6 1,0 6-23,0 0 0,5 27 1,-3-30 26,11 63-4,29 96 0,37 75 4,-17-60 9,-44-127-28,3 0-1,31 63 1,-43-106 37,0 0-1,2-1 1,0 0 0,0 0 0,1-1 0,1-1 0,1 0-1,0-1 1,0 0 0,2-1 0,22 14 0,-35-24-14,0-1 1,0 0 0,1 1-1,-1-1 1,0-1 0,6 2-1,-8-2-8,-1 0 0,1 0 0,0 1 0,-1-1 0,1 0-1,0 0 1,-1 0 0,1 0 0,-1 0 0,1-1 0,0 1 0,-1 0-1,1 0 1,0 0 0,-1 0 0,1-1 0,0 1 0,-1 0-1,1-1 1,-1 1 0,1 0 0,-1-1 0,1 1 0,-1-1 0,1 1-1,-1-1 1,1 1 0,-1-1 0,0 1 0,1-1 0,-1 1-1,0-1 1,1 1 0,-1-1 0,0 0 0,0 1 0,0-1-1,1 0 1,-1 1 0,0-1 0,0 1 0,0-2 0,-1-3-78,0-1 0,0 1 0,-1 0 0,0 0 1,1 0-1,-2 0 0,1 0 0,-5-7 0,-3-6-87,-89-174-376,93 181 537,-1 1-35,1-1 0,0 0 0,1 0 0,-5-13 0,9 21 33,0-1 1,1 0 0,-1 1 0,1-1 0,-1 0-1,1 1 1,0-1 0,1 0 0,-1 1-1,1-1 1,-1 1 0,1-1 0,0 1 0,0-1-1,1 1 1,-1-1 0,1 1 0,2-4-1,10-13-146,2 0 0,0 0-1,1 2 1,1 0-1,1 1 1,25-17-1,-27 20-1571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7.197"/>
    </inkml:context>
    <inkml:brush xml:id="br0">
      <inkml:brushProperty name="width" value="0.1" units="cm"/>
      <inkml:brushProperty name="height" value="0.1" units="cm"/>
    </inkml:brush>
  </inkml:definitions>
  <inkml:trace contextRef="#ctx0" brushRef="#br0">51 0 8448,'-2'0'368,"0"0"1,0 0 0,0 0-1,1 0 1,-1 1 0,0-1-1,0 0 1,0 1 0,1-1-1,-1 1 1,0 0-1,0-1 1,1 1 0,-1 0-1,-2 2 1,3-1-236,-1 0 0,1 0 0,-1 0 0,1 0 0,0 0-1,0 1 1,0-1 0,0 0 0,0 1 0,1-1 0,-1 3 0,-1 5-1,0 0 0,1 0 0,0 0 0,1 1 0,1 11-1,9 53 35,-6-51-67,6 29 99,2-1 0,2 0 1,3-1-1,1-1 0,30 55 1,-29-67-153,3-2 1,1 0-1,1-1 1,2-2 0,2-1-1,0-1 1,36 30-1,-55-54-13,0 0 0,0 0 0,0-1-1,20 9 1,-25-13-238,0-1 0,0 1 1,0-1-1,0 0 0,0-1 1,8 1-1,-9-1-322,1 0 0,-1 0 0,0-1 0,0 1 0,1-1 0,-1 0 1,0 0-1,0 0 0,5-3 0,7-4-3238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7.583"/>
    </inkml:context>
    <inkml:brush xml:id="br0">
      <inkml:brushProperty name="width" value="0.1" units="cm"/>
      <inkml:brushProperty name="height" value="0.1" units="cm"/>
    </inkml:brush>
  </inkml:definitions>
  <inkml:trace contextRef="#ctx0" brushRef="#br0">8 30 7808,'-7'-29'8451,"9"46"-7463,18 317 351,-10-34-1814,-7-242-1158,-1-4-3587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7.952"/>
    </inkml:context>
    <inkml:brush xml:id="br0">
      <inkml:brushProperty name="width" value="0.1" units="cm"/>
      <inkml:brushProperty name="height" value="0.1" units="cm"/>
    </inkml:brush>
  </inkml:definitions>
  <inkml:trace contextRef="#ctx0" brushRef="#br0">1 1 8320,'124'114'8468,"-10"10"-5971,-99-105-2449,1-1 0,1-1 0,0-1 0,1 0 0,1-1 0,30 18 0,112 54-498,-90-58-3895,-60-24 2255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8.331"/>
    </inkml:context>
    <inkml:brush xml:id="br0">
      <inkml:brushProperty name="width" value="0.1" units="cm"/>
      <inkml:brushProperty name="height" value="0.1" units="cm"/>
    </inkml:brush>
  </inkml:definitions>
  <inkml:trace contextRef="#ctx0" brushRef="#br0">0 0 7424,'5'5'657,"-1"0"0,1 0 0,0 0-1,1-1 1,-1 0 0,1 0 0,8 5 0,44 18 1592,-47-23-1876,25 12 430,-1 1 0,37 25 0,-52-29-590,-1 1-1,0 1 1,-2 1-1,30 32 1,-25-21-47,-2 1 1,-1 0 0,-1 2-1,-2 0 1,0 1 0,-2 0-1,-2 1 1,-1 1 0,-1 0-1,-2 0 1,-1 1 0,-2 0-1,-1 0 1,-2 1 0,-4 60-1,-4-20-1160,-23 99-1,26-162 584,2-6-77,-1 0-1,1 0 0,0 1 0,0-1 0,1 0 0,-1 1 0,2-1 0,0 9 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29.787"/>
    </inkml:context>
    <inkml:brush xml:id="br0">
      <inkml:brushProperty name="width" value="0.1" units="cm"/>
      <inkml:brushProperty name="height" value="0.1" units="cm"/>
    </inkml:brush>
  </inkml:definitions>
  <inkml:trace contextRef="#ctx0" brushRef="#br0">1 1 6656,'0'4'5029,"0"29"-2624,8 15-1316,3 36-39,49 390 0,-17-23-887,-35-295-262,18 280 182,28 362-283,-27-450 232,-8-74 80,12 159-42,-6-73-279,40 312 359,-22-249-86,-31-284-96,54 691 70,-43-524-82,-20-267 40,32 535 99,-10 5-58,-4-138-149,29 478 224,-35-610-122,1 14-102,-3-70 167,9 98-89,29 168 93,19-55-117,-24-182 132,14 41-48,-39-226 710,15 165 0,-7-36-288,-23-187-400,-5-33-201,8 74 372,-9-45-2690,-12-55-2238,-1-9 1024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2.864"/>
    </inkml:context>
    <inkml:brush xml:id="br0">
      <inkml:brushProperty name="width" value="0.1" units="cm"/>
      <inkml:brushProperty name="height" value="0.1" units="cm"/>
    </inkml:brush>
  </inkml:definitions>
  <inkml:trace contextRef="#ctx0" brushRef="#br0">25 1 8448,'-23'8'7714,"22"-7"-7565,1-1 0,0 0 1,0 1-1,0-1 0,0 1 0,0-1 0,0 0 0,0 1 0,0-1 0,0 1 0,0 0 0,4 8 61,1 1 0,0-1 0,12 16 0,2 3 38,177 257 675,-140-212-878,4-2-1,91 83 0,-135-137-594,0 0 0,-1 2 0,-1 0 0,-1 0-1,18 37 1,-21-34-1551,-9-2-1296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3.196"/>
    </inkml:context>
    <inkml:brush xml:id="br0">
      <inkml:brushProperty name="width" value="0.1" units="cm"/>
      <inkml:brushProperty name="height" value="0.1" units="cm"/>
    </inkml:brush>
  </inkml:definitions>
  <inkml:trace contextRef="#ctx0" brushRef="#br0">0 561 8320,'10'-6'3100,"-8"5"-2854,-1 0-1,1 0 1,-1 0 0,1 0 0,-1 0 0,1-1 0,-1 1 0,0 0 0,0-1-1,1 1 1,-1-1 0,0 0 0,-1 1 0,1-1 0,0 0 0,1-1 0,12-26 150,1 0 0,2 1 0,1 1 0,1 1 0,2 1 0,0 0 0,1 2 0,2 0 1,0 2-1,28-19 0,83-44-90,-20 13-2140,-42 18-2814,-42 27 531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3.876"/>
    </inkml:context>
    <inkml:brush xml:id="br0">
      <inkml:brushProperty name="width" value="0.1" units="cm"/>
      <inkml:brushProperty name="height" value="0.1" units="cm"/>
    </inkml:brush>
  </inkml:definitions>
  <inkml:trace contextRef="#ctx0" brushRef="#br0">30 23 7168,'-1'-2'571,"0"0"-209,-1 0 0,1 0 0,-1 0 0,0 0 0,1 1 0,-1-1 0,0 0 0,-14-3 4485,28 14-4372,54 40 349,74 68 0,102 133-483,-77-66-362,-149-167-20,18 26 0,-15-8-1576,-17-32 912,-1 1 0,0 0 0,0 0 0,0 0 0,0-1-1,0 9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4.520"/>
    </inkml:context>
    <inkml:brush xml:id="br0">
      <inkml:brushProperty name="width" value="0.1" units="cm"/>
      <inkml:brushProperty name="height" value="0.1" units="cm"/>
      <inkml:brushProperty name="color" value="#E71224"/>
    </inkml:brush>
  </inkml:definitions>
  <inkml:trace contextRef="#ctx0" brushRef="#br0">8 231 7040,'-8'3'11962,"15"-8"-11672,0-1 1,-1 1-1,2 1 0,-1-1 0,0 1 0,11-4 1,3 0 184,27-7-1,4 4 242,99-8 0,-31 5-222,-30 5-209,-59 7-128,78-9 291,36-1-254,-4 0 39,-71 7-206,26-1 245,17-3-200,-56 3-70,100-3 82,22-3 136,-51-1-331,115-9 206,-50 20-137,-103 3-332,-90-1 262,0 0 0,1 0 0,-1 0 0,0 0 0,1 0 1,-1 0-1,0 1 0,1-1 0,-1 0 0,0 0 0,0 0 0,1 0 0,-1 1 0,0-1 0,0 0 0,1 0 0,-1 0 0,0 1 0,0-1 0,1 0 0,-1 0 0,0 1 0,0-1 0,0 0 1,0 1-1,1-1 0,-1 0 0,0 1 0,2 11-3511,2 2-1070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4.267"/>
    </inkml:context>
    <inkml:brush xml:id="br0">
      <inkml:brushProperty name="width" value="0.1" units="cm"/>
      <inkml:brushProperty name="height" value="0.1" units="cm"/>
    </inkml:brush>
  </inkml:definitions>
  <inkml:trace contextRef="#ctx0" brushRef="#br0">9 553 8320,'-8'-6'8329,"16"-3"-8131,39-42 985,120-121 152,-160 165-1317,221-187 236,-132 129-1305,-75 53-759,25-11-1,-10 9-2530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5.717"/>
    </inkml:context>
    <inkml:brush xml:id="br0">
      <inkml:brushProperty name="width" value="0.1" units="cm"/>
      <inkml:brushProperty name="height" value="0.1" units="cm"/>
    </inkml:brush>
  </inkml:definitions>
  <inkml:trace contextRef="#ctx0" brushRef="#br0">9 56 7296,'-1'-4'1110,"-1"-4"610,0 0-1,1 0 1,-1-14 0,2 22-1674,0 0-1,0 0 1,0-1 0,0 1 0,0 0-1,1-1 1,-1 1 0,0 0 0,0 0 0,0-1-1,1 1 1,-1 0 0,0 0 0,0-1-1,0 1 1,1 0 0,-1 0 0,0 0 0,1-1-1,-1 1 1,0 0 0,0 0 0,1 0-1,-1 0 1,0 0 0,1 0 0,-1 0 0,0 0-1,1 0 1,-1 0 0,0 0 0,1 0-1,-1 0 1,0 0 0,0 0 0,1 0-1,-1 0 1,0 0 0,1 0 0,-1 0 0,0 0-1,1 0 1,-1 1 0,0-1 0,0 0-1,1 0 1,-1 1 0,18 8 450,-2 3-145,0 1 0,-2 0 0,20 24 0,25 22 0,-12-23-181,95 56 1,8 4-150,77 96-607,-223-188 309,11 9-290,-15-13 448,0 1 0,1-1 0,-1 1 0,1-1 0,-1 0 0,1 1 1,-1-1-1,1 0 0,-1 1 0,1-1 0,0 0 0,-1 0 0,1 1 1,-1-1-1,1 0 0,0 0 0,-1 0 0,1 0 0,1 0 0,-2-1-169,-1 1 0,1-1 0,0 0 0,-1 0 0,1 0 0,0 1-1,-1-1 1,1 0 0,-6-4-1729,-25-18-7228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6.087"/>
    </inkml:context>
    <inkml:brush xml:id="br0">
      <inkml:brushProperty name="width" value="0.1" units="cm"/>
      <inkml:brushProperty name="height" value="0.1" units="cm"/>
    </inkml:brush>
  </inkml:definitions>
  <inkml:trace contextRef="#ctx0" brushRef="#br0">40 567 8064,'-24'-3'2829,"23"3"-2723,0-1 1,0 1-1,0 0 0,1-1 0,-1 1 0,0 0 1,0-1-1,1 1 0,-1-1 0,0 1 0,1-1 1,-1 0-1,1 1 0,-1-1 0,1 0 0,-1 1 1,1-1-1,-1 0 0,1 0 0,-1 1 0,1-1 1,0 0-1,0 0 0,-1 0 0,1 1 0,0-1 1,0 0-1,0-2 0,0 2-17,1 0 1,-1 0-1,0 0 1,1 1-1,-1-1 1,1 0-1,-1 0 0,1 0 1,0 0-1,-1 1 1,1-1-1,0 0 1,-1 0-1,1 1 0,0-1 1,0 1-1,1-2 1,19-11 737,-13 9-470,23-14 470,72-48 442,136-109-287,-179 128-1237,98-73 59,-51 47-8324,-84 61 4494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6.780"/>
    </inkml:context>
    <inkml:brush xml:id="br0">
      <inkml:brushProperty name="width" value="0.1" units="cm"/>
      <inkml:brushProperty name="height" value="0.1" units="cm"/>
    </inkml:brush>
  </inkml:definitions>
  <inkml:trace contextRef="#ctx0" brushRef="#br0">20 1 8448,'-1'0'262,"0"0"0,0 0 1,0 0-1,0 0 1,0 1-1,0-1 0,0 0 1,0 1-1,0-1 0,-8 8 3344,10-4-2315,1 1-1112,1-1 0,0 0 0,0 0 0,1 0 1,-1 0-1,7 6 0,3 2-31,298 308 1265,-237-240-1306,-4 3 0,-3 3-1,110 186 1,-174-267-133,10 19 104,12 27 1,-22-44-208,0 0 0,-1 0 1,0 0-1,-1 0 0,1 0 0,-1 0 0,0 0 0,-1 0 1,0 11-1,0-17 5,0 0 0,-1 1 0,1-1 0,0 0 0,0 0 0,0 0 0,-1 0 0,1 0 0,0 0 1,-1 0-1,1 0 0,-1 0 0,1 0 0,-1 0 0,0 0 0,1-1 0,-1 1 0,0 0 0,0 0 0,1-1 0,-1 1 0,0 0 0,0-1 1,0 1-1,0-1 0,0 1 0,0-1 0,0 1 0,-1 0 0,0-1-403,0 0 0,0-1 0,0 1 0,0 0 0,0 0 0,0-1 0,0 1 0,0-1 0,0 0 0,1 1 0,-1-1 0,0 0 0,0 0 0,1 0 0,-1 0 0,-1-2 0,-19-14-2897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7.252"/>
    </inkml:context>
    <inkml:brush xml:id="br0">
      <inkml:brushProperty name="width" value="0.1" units="cm"/>
      <inkml:brushProperty name="height" value="0.1" units="cm"/>
    </inkml:brush>
  </inkml:definitions>
  <inkml:trace contextRef="#ctx0" brushRef="#br0">1 783 8704,'25'-44'6248,"20"-18"-2987,26-32-1552,-36 46-1304,2 1-1,48-48 0,-31 45-693,2 2-1,1 3 0,3 2 0,2 3 1,83-41-1,-140 79 147,22-11-1903,41-25 0,-26 6-2332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9.279"/>
    </inkml:context>
    <inkml:brush xml:id="br0">
      <inkml:brushProperty name="width" value="0.1" units="cm"/>
      <inkml:brushProperty name="height" value="0.1" units="cm"/>
    </inkml:brush>
  </inkml:definitions>
  <inkml:trace contextRef="#ctx0" brushRef="#br0">61 846 7424,'-6'7'8437,"6"-6"-8356,-1 0 1,0 1-1,1-1 1,-1 1 0,0-1-1,1 1 1,0 0-1,-1-1 1,1 1-1,0-1 1,0 1-1,0 0 1,0-1-1,0 1 1,0-1-1,1 1 1,-1 0-1,1-1 1,-1 1-1,1-1 1,-1 1-1,2 2 1,-1-3-30,0 0 1,0 0-1,-1 0 1,1 0-1,0-1 1,0 1-1,0 0 0,0 0 1,0-1-1,0 1 1,0 0-1,0-1 1,0 1-1,0-1 0,1 0 1,-1 1-1,0-1 1,0 0-1,0 0 1,0 1-1,1-1 0,-1 0 1,0 0-1,0-1 1,0 1-1,1 0 1,-1 0-1,0 0 0,0-1 1,0 1-1,0-1 1,2 0-1,9-5 170,-1-1-1,0-1 1,0 0 0,0 0 0,-1-1-1,15-16 1,-17 15-179,0-1 0,0 0 0,-1 0 1,0 0-1,-1-1 0,0 0 0,-1-1 0,0 1 0,-1-1 0,4-20 0,-1-9-2,4-82-1,-11 102-47,0 1 1,-2-1 0,0 0-1,-2 1 1,-9-34 0,-44-99-195,49 136 120,2 2 65,0 0 1,-2 1-1,0 0 1,0 1-1,-2 0 1,1 0-1,-2 1 1,0 0-1,0 1 1,-16-13-1,25 24 42,1-1 0,-1 1 0,0 0 0,1 0 0,-1 0 0,0 1 0,1-1 0,-1 0 0,0 1 0,0-1 0,0 1 0,0-1 0,0 1 0,1 0 0,-1 0 0,0 0 0,0 0 0,-3 0 0,4 1-14,-1-1 0,1 1 0,0 0 0,-1 0-1,1-1 1,0 1 0,-1 0 0,1 0 0,0 0 0,0 1 0,0-1 0,0 0 0,0 0 0,0 1 0,0-1 0,0 0-1,0 1 1,1-1 0,-1 1 0,0-1 0,1 1 0,-1 1 0,-2 10-5,0-1 0,1 1-1,1-1 1,0 1 0,0 20 0,11 67-12,-9-90 6,122 617-385,-106-564 229,50 116 0,-53-151 117,1 1-1,1-2 0,1 0 0,1-1 1,2-1-1,22 23 0,-32-38 9,0-1-1,0 0 1,15 9-1,-21-16 27,0 1-1,0-1 0,0 0 1,0 0-1,1-1 1,-1 1-1,1-1 1,-1 0-1,1 0 0,-1-1 1,1 1-1,8-1 1,-11 0 3,1-1 1,-1 1 0,1-1 0,-1 0-1,0 0 1,1 0 0,-1 0 0,0 0-1,1-1 1,-1 1 0,0 0 0,0-1-1,0 0 1,0 1 0,0-1 0,-1 0-1,1 0 1,0 0 0,-1 0 0,0-1 0,1 1-1,-1 0 1,0 0 0,0-1 0,0 1-1,1-6 1,0-4 2,1 0 1,-1-1-1,-1 1 0,0-14 1,-1 25-3,1-12-8,-1 0 1,-1 0-1,0 0 0,-1 0 1,-1 0-1,0 0 0,0 0 0,-1 1 1,-1 0-1,0-1 0,0 2 1,-2-1-1,1 1 0,-1 0 0,-1 0 1,0 1-1,-10-11 0,-112-97-318,70 66 242,49 40-53,10 4 15,2 7 113,0 0 0,1 0 0,-1 0 0,0 1 0,0-1 0,0 0 0,1 0 1,-1 1-1,0-1 0,1 1 0,-1-1 0,3 0 0,4-2 26,16-6-304,0-1-1,43-27 0,-54 29-839,-1-1 0,0-1 1,17-18-1,-9 6-3038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39.644"/>
    </inkml:context>
    <inkml:brush xml:id="br0">
      <inkml:brushProperty name="width" value="0.1" units="cm"/>
      <inkml:brushProperty name="height" value="0.1" units="cm"/>
    </inkml:brush>
  </inkml:definitions>
  <inkml:trace contextRef="#ctx0" brushRef="#br0">5 1 10240,'-5'1'6846,"5"-1"-6759,1 15 364,1 0 0,0 0 0,2 0 0,4 16 0,1-1-280,-2-1-228,2-1 0,1 0 0,1 0 0,2-1 0,0-1 0,28 40-1,-22-39-3773,29 56-1,-38-61 296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0.096"/>
    </inkml:context>
    <inkml:brush xml:id="br0">
      <inkml:brushProperty name="width" value="0.1" units="cm"/>
      <inkml:brushProperty name="height" value="0.1" units="cm"/>
    </inkml:brush>
  </inkml:definitions>
  <inkml:trace contextRef="#ctx0" brushRef="#br0">18 3 8320,'-2'-2'4071,"2"2"-3999,-5 5 1385,-2 10-652,5 7-17,1 0-1,2 30 1,0-7-421,19 370 1004,-9-329-1277,3-1 0,46 151 1,-54-220-44,0 1 0,1-1 0,0 0 0,2-1 0,12 18 0,-17-27-47,1 0 0,-1-1 0,1 1 0,1-1 1,-1-1-1,1 1 0,-1-1 0,1 0 1,1 0-1,-1-1 0,0 1 0,1-1 0,0-1 1,0 1-1,8 1 0,-10-4-111,0 1 1,0-1-1,0 0 0,0 0 0,0 0 0,0-1 1,0 1-1,0-1 0,0-1 0,0 1 1,5-3-1,-6 2-432,1 0 0,-1 0-1,0 0 1,0-1 0,0 0 0,0 0 0,4-4 0,7-9-3525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0.444"/>
    </inkml:context>
    <inkml:brush xml:id="br0">
      <inkml:brushProperty name="width" value="0.1" units="cm"/>
      <inkml:brushProperty name="height" value="0.1" units="cm"/>
    </inkml:brush>
  </inkml:definitions>
  <inkml:trace contextRef="#ctx0" brushRef="#br0">193 1 10240,'-2'0'311,"1"0"1,0 1-1,0-1 0,-1 1 1,1 0-1,0-1 1,0 1-1,0 0 0,0-1 1,0 1-1,0 0 1,0 0-1,0 0 1,0 0-1,0 0 0,0 0 1,1 0-1,-1 1 1,0-1-1,1 0 0,-1 0 1,0 3-1,-13 36 351,10-25-33,-8 28-205,1 0 1,-7 79-1,10-63-273,-64 315-1821,72-372 1446,-8 23-1282,8-25 1360,0 1-1,-1-1 1,1 0 0,0 1 0,0-1 0,0 1 0,0-1 0,0 1 0,-1-1-1,1 0 1,0 1 0,0-1 0,-8 4-2777,8-4 2777,0 0 0,-1 0 0,1 0 0,-1 0-1,1 0 1,-1 0 0,1 0 0,-1 0 0,1 0 0,0 0 0,-1-1 0,0 1-1,-5-21-7991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0.798"/>
    </inkml:context>
    <inkml:brush xml:id="br0">
      <inkml:brushProperty name="width" value="0.1" units="cm"/>
      <inkml:brushProperty name="height" value="0.1" units="cm"/>
    </inkml:brush>
  </inkml:definitions>
  <inkml:trace contextRef="#ctx0" brushRef="#br0">0 3 8960,'1'0'172,"-1"-1"1,1 1 0,-1 0-1,1 0 1,-1 0 0,1-1-1,-1 1 1,1 0-1,-1 0 1,1 0 0,-1 0-1,1 0 1,-1 0 0,1 0-1,-1 0 1,1 0-1,-1 0 1,1 0 0,-1 1-1,1-1 1,-1 0 0,1 0-1,-1 0 1,1 1-1,-1-1 1,1 0 0,0 1-1,16 12 1032,-13-10-356,61 42 2514,7 6-2180,-60-40-1046,73 58 542,103 110 1,-41-10-4306,-137-156 2845,14 15-956,-22-26 1391,0 0 1,0 0 0,0 0-1,0 0 1,1-1 0,-1 1-1,0-1 1,1 1 0,-1-1-1,4 1 1,4-3-2043,0-8-683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5.808"/>
    </inkml:context>
    <inkml:brush xml:id="br0">
      <inkml:brushProperty name="width" value="0.1" units="cm"/>
      <inkml:brushProperty name="height" value="0.1" units="cm"/>
      <inkml:brushProperty name="color" value="#E71224"/>
    </inkml:brush>
  </inkml:definitions>
  <inkml:trace contextRef="#ctx0" brushRef="#br0">42 21 6528,'-2'-21'10506,"0"23"-10441,-1 0 0,0-1 0,1 1 0,0 1 1,-1-1-1,1 0 0,0 0 0,0 1 0,0-1 0,1 1 0,-1 0 0,0 0 0,1-1 0,0 1 0,0 0 0,0 0 1,0 0-1,0 0 0,0 4 0,-1 7-55,0 1 0,2 26 0,0-29 29,1 22-60,2 1-1,1-1 1,11 44 0,36 99 204,-7-29 455,-35-114-390,1-1 1,2 0-1,2 0 1,17 30-1,-27-56-149,1-1 0,0 0 1,0 0-1,1 0 0,-1-1 0,10 8 0,-14-13-134,-1 0 0,1 1 0,-1-1 0,1 1 0,0-1 0,-1 0 0,1 1 0,0-1 0,-1 0 0,1 0 0,0 0 0,-1 1 0,1-1 0,0 0 0,0 0 0,-1 0 0,1 0 0,0 0 0,0 0 0,-1-1 0,1 1 0,0 0 0,-1 0 0,2-1 0,-1 1-324,0-1 1,0 0-1,0 1 1,0-1 0,0 0-1,0 1 1,0-1 0,0 0-1,0 0 1,-1 0 0,1 0-1,0 0 1,-1 0 0,1-1-1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1.146"/>
    </inkml:context>
    <inkml:brush xml:id="br0">
      <inkml:brushProperty name="width" value="0.1" units="cm"/>
      <inkml:brushProperty name="height" value="0.1" units="cm"/>
    </inkml:brush>
  </inkml:definitions>
  <inkml:trace contextRef="#ctx0" brushRef="#br0">1 0 9984,'9'3'4432,"5"5"-3661,-10-5-188,8 5 13,-1 0 1,-1 1-1,1 0 0,-1 1 1,9 11-1,13 13 237,-10-13-506,0 0 1,-2 2 0,0 1-1,-1 0 1,-2 1-1,17 32 1,-17-21 2,-2 1 0,-1 1 0,16 71 0,-24-79-381,-1 1 1,-2-1 0,-1 1 0,-2 0 0,-5 51 0,-1-55-864,0 0 0,-2-1 0,-1 1 0,-20 38 0,22-49-148,-2 3-1327,8-4-2011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2.634"/>
    </inkml:context>
    <inkml:brush xml:id="br0">
      <inkml:brushProperty name="width" value="0.1" units="cm"/>
      <inkml:brushProperty name="height" value="0.1" units="cm"/>
    </inkml:brush>
  </inkml:definitions>
  <inkml:trace contextRef="#ctx0" brushRef="#br0">18 1 7296,'-12'6'7302,"12"-5"-6985,-5 17 1617,7 24-2641,-2-37 1268,13 95 267,4 55 99,48 851-132,-31-650-696,3 53-54,-9-37 145,-6-97-311,24 263 222,-11-154-85,-24-252 0,14 201 54,25 478-155,-50-802 84,60 774 1,-29-436-2,-6-66 52,45 587-215,-44-559 178,5 83-37,10 171-56,-24-327 43,6 117 37,72 931 565,-82-1157-498,45 324-70,-10-153 3,10 54 0,3 49 598,-11-122-793,-45-258 187,5 34-739,-5-36-309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6.727"/>
    </inkml:context>
    <inkml:brush xml:id="br0">
      <inkml:brushProperty name="width" value="0.1" units="cm"/>
      <inkml:brushProperty name="height" value="0.1" units="cm"/>
    </inkml:brush>
  </inkml:definitions>
  <inkml:trace contextRef="#ctx0" brushRef="#br0">32 816 8320,'9'11'8134,"-7"-11"-7843,24 3 2165,-18-3-2213,0-1 0,0 0 0,1 0 0,13-5-1,-13 2-186,-1 0-1,1 0 1,-1-1-1,0 0 1,0 0-1,-1-1 1,0 0-1,0 0 1,0-1 0,-1 0-1,1 0 1,-2-1-1,1 0 1,-1 0-1,-1 0 1,1 0-1,-1-1 1,-1 1-1,1-1 1,-1 0-1,2-17 1,1-16-65,-3-1 1,-1 0 0,-8-83 0,3 97 9,-2-1 1,-1 1 0,-2 0-1,-1 0 1,-1 1 0,-20-40-1,21 53-32,0 0 0,-1 1 1,0 1-1,-1 0 0,-1 0 0,0 1 0,-1 0 0,0 1 0,-23-15 0,33 24 31,0 0 1,-1 1-1,1-1 1,0 1-1,-1-1 0,1 1 1,-7-1-1,9 1-4,1 1 0,-1 0 0,0 0 0,0 0 0,0 0 0,1 0 1,-1 0-1,0 0 0,0 0 0,0 1 0,1-1 0,-1 0 0,0 0 0,0 1 0,0-1 0,1 0 0,-1 1 0,0-1 0,1 1 0,-1-1 0,0 1 0,1-1 0,-1 1 0,1-1 1,-1 1-1,1 0 0,-1-1 0,1 1 0,-1 0 0,1-1 0,-1 1 0,1 0 0,0 0 0,0-1 0,-1 1 0,1 0 0,0 0 0,0 0 0,0 1 0,-1 13-21,0 0-1,2 0 0,0 0 0,0 1 1,5 16-1,-3-14 26,67 265-5,-29-134-12,-24-84-20,101 376 149,-71-310-185,-40-115 64,0 0 1,2-1 0,0 1 0,1-2 0,18 22-1,-23-31 15,1 0 0,0 0-1,-1-1 1,2 1-1,-1-1 1,0-1-1,1 1 1,12 3 0,-17-6-6,0 0 1,1-1 0,-1 1-1,0-1 1,0 0-1,0 0 1,1 0 0,-1 0-1,0 0 1,0 0 0,1 0-1,-1-1 1,0 1 0,3-2-1,-3 1-1,-1 0-1,1 0 1,-1 0-1,1 0 0,-1 0 1,0-1-1,0 1 1,1 0-1,-1-1 0,0 1 1,0-1-1,-1 1 1,1-1-1,0 0 1,0 1-1,-1-1 0,1 0 1,-1 1-1,1-1 1,-1-3-1,1-7-82,0 1 0,-1-1 0,0 1 0,-1 0 0,0-1-1,-1 1 1,0 0 0,-1 0 0,-8-20 0,-5-8-119,-27-46-1,43 85 204,-34-56-97,-9-19-14,42 71 99,0 1-1,0-1 1,0 0-1,0 0 1,1 0-1,0 0 1,0 0-1,0 0 1,0 0-1,0 0 1,1 0-1,0 0 1,0 1-1,0-1 1,0 0 0,0 0-1,1 1 1,0-1-1,0 1 1,2-5-1,6-6 32,0-1 0,0 2 0,15-15-1,-17 19-231,1 0 0,0 0-1,1 1 1,15-10 0,-4 2-2644,7-13-6659,-13 12 5756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7.112"/>
    </inkml:context>
    <inkml:brush xml:id="br0">
      <inkml:brushProperty name="width" value="0.1" units="cm"/>
      <inkml:brushProperty name="height" value="0.1" units="cm"/>
    </inkml:brush>
  </inkml:definitions>
  <inkml:trace contextRef="#ctx0" brushRef="#br0">10 0 9088,'-9'5'8764,"9"-4"-8499,2 14 1670,13 16-3169,-13-29 1807,14 29-591,22 58-1,-11-7-5426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7.446"/>
    </inkml:context>
    <inkml:brush xml:id="br0">
      <inkml:brushProperty name="width" value="0.1" units="cm"/>
      <inkml:brushProperty name="height" value="0.1" units="cm"/>
    </inkml:brush>
  </inkml:definitions>
  <inkml:trace contextRef="#ctx0" brushRef="#br0">0 0 9984,'0'3'4468,"1"9"-1129,33 59-1404,-24-52-2066,0 0 0,12 38 0,-11-16-594,-5-15-1026,2 0-1,18 42 1,-16-49-531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7.899"/>
    </inkml:context>
    <inkml:brush xml:id="br0">
      <inkml:brushProperty name="width" value="0.1" units="cm"/>
      <inkml:brushProperty name="height" value="0.1" units="cm"/>
    </inkml:brush>
  </inkml:definitions>
  <inkml:trace contextRef="#ctx0" brushRef="#br0">105 10 7552,'-2'-1'217,"1"0"1,0 0-1,0 0 1,-1 0-1,1 0 1,-1 1 0,1-1-1,-1 1 1,1-1-1,-1 1 1,1-1-1,-1 1 1,1 0-1,-1 0 1,1 0 0,-1 0-1,1 0 1,-1 0-1,1 0 1,-1 0-1,0 1 1,1-1-1,-1 1 1,1-1-1,-1 1 1,1-1 0,0 1-1,-1 0 1,1 0-1,0 0 1,-1 0-1,1 0 1,0 0-1,0 0 1,0 0-1,-1 1 1,-3 4-7,1-1 0,0 0 0,0 1 1,0 0-1,1 0 0,0 0 0,-3 7 0,2 2 78,0-1 0,0 1 0,1-1 0,-1 28 0,4 61 234,6-12-147,17 92-1,32 88-75,-49-244-336,18 47 1,-19-63 33,-1-1 0,1-1 0,1 1 1,0-1-1,0 0 0,1 0 0,11 11 0,-15-18-14,-1 1-1,1-1 0,0 0 0,1 0 0,-1 0 0,0 0 1,0-1-1,1 1 0,-1-1 0,1 0 0,-1 0 1,1 0-1,0 0 0,-1-1 0,1 0 0,0 1 0,-1-1 1,1 0-1,0-1 0,-1 1 0,1-1 0,0 0 1,-1 0-1,1 0 0,-1 0 0,1 0 0,-1-1 1,5-2-1,3-3-1108,1 0 0,-1-1 0,-1 0 0,1 0 0,-1-2 0,13-14 0,-4 2-2736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8.246"/>
    </inkml:context>
    <inkml:brush xml:id="br0">
      <inkml:brushProperty name="width" value="0.1" units="cm"/>
      <inkml:brushProperty name="height" value="0.1" units="cm"/>
    </inkml:brush>
  </inkml:definitions>
  <inkml:trace contextRef="#ctx0" brushRef="#br0">95 9 9600,'-5'-9'6975</inkml:trace>
  <inkml:trace contextRef="#ctx0" brushRef="#br0" timeOffset="1">85 17 17279,'-5'33'352,"0"11"-224,-5 19 32,0 10 32,-1-2 64,6-8 0,-5-5-128,5 0-96,0-7 0,0-7-32,1-3-96,-1-11 0,0-2-576,5-6-224,0-4-575,0-4-225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8.600"/>
    </inkml:context>
    <inkml:brush xml:id="br0">
      <inkml:brushProperty name="width" value="0.1" units="cm"/>
      <inkml:brushProperty name="height" value="0.1" units="cm"/>
    </inkml:brush>
  </inkml:definitions>
  <inkml:trace contextRef="#ctx0" brushRef="#br0">1 1 8448,'2'3'1077,"0"0"1,0 1 0,0-1-1,0 1 1,0 0 0,1 6-1,3 6 409,7 13-1194,1 0 1,1-1-1,2-1 0,1 0 1,0-2-1,2 0 0,1-1 1,1-1-1,1-1 0,43 31 1,76 42-9,18 13-4174,-146-96 1603,-3-1-1889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48.948"/>
    </inkml:context>
    <inkml:brush xml:id="br0">
      <inkml:brushProperty name="width" value="0.1" units="cm"/>
      <inkml:brushProperty name="height" value="0.1" units="cm"/>
    </inkml:brush>
  </inkml:definitions>
  <inkml:trace contextRef="#ctx0" brushRef="#br0">0 0 10112,'127'50'5930,"-117"-46"-5583,-1 1 0,0 0-1,0 1 1,0 0 0,0 1 0,-1 0 0,0 0-1,-1 0 1,0 1 0,0 0 0,6 10-1,4 9 60,0 1 0,13 33 0,-28-57-377,19 41 489,23 77 1,-36-93-384,-1 0 0,-1 1 0,-2 0 0,1 30 0,-6-8-31,-9 75-1,-18 49-2467,14-94-1762,13-81 4011,1-1 0,0 0 0,0 1 0,0-1 0,0 0-1,0 1 1,0-1 0,0 0 0,0 1 0,0-1-1,0 0 1,0 1 0,0-1 0,0 0 0,0 1-1,0-1 1,0 0 0,0 1 0,0-1 0,0 0-1,1 1 1,-1-1 0,0 0 0,0 1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0.620"/>
    </inkml:context>
    <inkml:brush xml:id="br0">
      <inkml:brushProperty name="width" value="0.1" units="cm"/>
      <inkml:brushProperty name="height" value="0.1" units="cm"/>
    </inkml:brush>
  </inkml:definitions>
  <inkml:trace contextRef="#ctx0" brushRef="#br0">57 41 8192,'-25'-18'4421,"-6"-5"-1461,36 33-2304,0 7-247,-1 0-1,5 32 1,-2-1 77,53 169 805,6 34-966,10 191-165,-21 232-166,-48-390 2,1 37 67,1-58-70,-2-28-45,1 142-20,-5-152 16,3 104-93,13 373 26,-12-544 7,11 421 163,1 60-473,-7-357 121,9 87 323,-7-152 7,26 525-73,41 206 16,-43-623 30,55 548-76,-69-624 108,9 119 9,13 55-369,-14-224 492,5 35-154,54 286 158,-61-372 154,-22-107-253,-6-26-810,8 27 0,-3-30-2478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8.187"/>
    </inkml:context>
    <inkml:brush xml:id="br0">
      <inkml:brushProperty name="width" value="0.1" units="cm"/>
      <inkml:brushProperty name="height" value="0.1" units="cm"/>
    </inkml:brush>
  </inkml:definitions>
  <inkml:trace contextRef="#ctx0" brushRef="#br0">107 44 6784,'2'-9'2082,"-1"-1"-1,1-14 4102,-2 34-5698,11 222 999,-4-126-1048,14 749 1218,-52-149-1308,-6-242-237,-10 189-239,49-137-763,-1-502 783,0 19-319,1-10-530,-2 0 0,-4 41 0,4-62 709,-1 0 1,1 0-1,-1-1 1,1 1-1,-1 0 1,0 0-1,0 0 1,0-1-1,0 1 1,0 0-1,-2 2 1,-1-2-1259,4-2 1341,0 0 0,-1 0-1,1 1 1,-1-1-1,1 0 1,-1 0-1,1 0 1,-1 0-1,1 0 1,-1 0-1,1 0 1,0-1 0,-1 1-1,1 0 1,-1 0-1,1 0 1,-1 0-1,1 0 1,0-1-1,-1 1 1,-4-8-3015,-3-10-551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6.363"/>
    </inkml:context>
    <inkml:brush xml:id="br0">
      <inkml:brushProperty name="width" value="0.1" units="cm"/>
      <inkml:brushProperty name="height" value="0.1" units="cm"/>
      <inkml:brushProperty name="color" value="#E71224"/>
    </inkml:brush>
  </inkml:definitions>
  <inkml:trace contextRef="#ctx0" brushRef="#br0">78 0 8192,'-2'7'9867,"-8"26"-9191,-47 237 844,54-256-1914,0 0-1,0 25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6.226"/>
    </inkml:context>
    <inkml:brush xml:id="br0">
      <inkml:brushProperty name="width" value="0.1" units="cm"/>
      <inkml:brushProperty name="height" value="0.1" units="cm"/>
    </inkml:brush>
  </inkml:definitions>
  <inkml:trace contextRef="#ctx0" brushRef="#br0">470 61 6656,'-2'-8'10321,"-10"-6"-7563,-15-12-1907,24 24-760,-1 0 0,0 0 0,0 1 0,0 0 0,0-1 0,-1 1 0,1 1 1,0-1-1,0 1 0,0-1 0,-1 1 0,1 0 0,-8 2 0,-3 0-6,-1 1 0,-21 8 1,21-6-81,1 0 0,-1 2 0,1-1-1,0 2 1,0 0 0,1 1 0,0 1 0,1 0 0,0 0 0,0 2 0,1-1 0,1 2 0,-17 21 0,16-15-36,1 0 0,1 1 0,0 0 0,2 0 0,0 1 0,2 0-1,0 0 1,1 1 0,2 0 0,-3 28 0,5-31 32,1 0 1,1 0-1,1-1 0,0 1 1,1 0-1,1-1 0,1 0 0,1 0 1,0 0-1,1-1 0,1 0 0,15 25 1,-6-18 45,0 0 0,2-1 1,27 27-1,-34-39 83,0-1-1,0 0 1,1-1 0,0 0-1,1-1 1,0-1 0,27 11-1,-31-15 6,0-1 0,0 0 0,0 0 0,1-1 0,-1-1 0,0 0 0,0 0-1,1-1 1,-1-1 0,11-2 0,15-5 389,49-19-1,-50 15-344,266-89 359,-279 94-1017,20-5-2834,-38 12 2509,-1 0 0,1 1-1,0 0 1,0 0 0,0 0 0,-1 0 0,1 1-1,0 0 1,6 1 0,6 3-3809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6.842"/>
    </inkml:context>
    <inkml:brush xml:id="br0">
      <inkml:brushProperty name="width" value="0.1" units="cm"/>
      <inkml:brushProperty name="height" value="0.1" units="cm"/>
    </inkml:brush>
  </inkml:definitions>
  <inkml:trace contextRef="#ctx0" brushRef="#br0">110 93 7040,'0'-4'952,"-1"0"1,1-1 0,-1 1-1,-1 0 1,-2-9 0,0 4-185,0 0 0,-1 0 1,-9-14-1,13 22-675,1 1 0,-1-1 1,1 0-1,-1 1 0,1-1 0,-1 1 1,1-1-1,-1 1 0,1-1 0,-1 1 1,0 0-1,1-1 0,-1 1 0,0 0 1,1-1-1,-1 1 0,0 0 0,0 0 1,1-1-1,-1 1 0,0 0 0,1 0 1,-1 0-1,0 0 0,-1 0 0,1 1-7,-1-1-1,1 1 0,0-1 0,-1 1 1,1 0-1,0 0 0,0-1 1,0 1-1,0 0 0,0 0 0,0 0 1,-2 2-1,-1 3 32,0 0 0,0 0-1,1 0 1,-4 7 0,4-3-89,-1 0-1,1 1 1,1-1 0,0 1-1,0 0 1,1 0-1,1-1 1,0 1 0,2 20-1,4 8-77,14 51 1,-15-71 27,-3-8 31,1-1 1,1 1-1,0-1 1,0 0-1,1 0 1,11 16 0,-14-23 15,0-1 0,0 1 0,0-1 0,0 1 1,0-1-1,1 0 0,-1 0 0,1 0 1,-1 0-1,1-1 0,0 1 0,0-1 1,0 1-1,0-1 0,0 0 0,0 0 1,0 0-1,0-1 0,0 1 0,0-1 0,1 0 1,-1 0-1,0 0 0,0 0 0,0 0 1,1-1-1,5-1 0,5-3 207,0 0 0,0-1 0,0-1 0,-1 0 0,23-17 1,-27 18-31,0-1 1,-1 0-1,0-1 1,0 0 0,-1 0-1,0-1 1,0 0-1,9-16 1,-14 19-141,0 0 0,0 0 0,0 0 0,-1-1-1,0 1 1,0 0 0,-1 0 0,1-1 0,-1 1 0,-1 0 0,1-1 0,-1 1 0,0 0 0,-1 0 0,1 0-1,-1 0 1,-1 0 0,1 0 0,-1 0 0,-5-9 0,1 5-51,1 0 1,-1 1-1,-1-1 0,0 1 0,0 1 1,-1 0-1,0 0 0,0 0 0,-1 1 1,-10-6-1,0 2-349,-25-13-799,42 23 543,-1 0 0,1 0 0,-1 0 0,0 0 1,1 1-1,-6-1 0,57 32-13848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7.243"/>
    </inkml:context>
    <inkml:brush xml:id="br0">
      <inkml:brushProperty name="width" value="0.1" units="cm"/>
      <inkml:brushProperty name="height" value="0.1" units="cm"/>
    </inkml:brush>
  </inkml:definitions>
  <inkml:trace contextRef="#ctx0" brushRef="#br0">151 374 11264,'-16'-16'8850,"14"15"-8429,-26-8 2748,25 8-2852,-4-1-170,0 0 0,0-1 1,1 0-1,-1 0 0,1 0 1,0-1-1,0 0 0,0 0 1,-6-5-1,9 5-127,0 1 0,0-1 0,0 1 0,1-1 0,-1 0 0,1 0-1,0 0 1,0-1 0,0 1 0,1 0 0,-1-1 0,1 1 0,0-1 0,1 1 0,-1-6 0,1-3-23,0 0 0,1 0 1,0 0-1,1 0 0,1 0 1,0 0-1,1 1 0,0-1 1,1 1-1,0 0 0,1 0 1,0 1-1,9-13 0,-12 19-5,0 1 0,1-1 0,0 1 0,-1 0 0,1 0 0,1 0 0,-1 0 0,10-5 0,-12 8 10,0 0 1,0 0-1,0 0 0,0 0 1,0 0-1,1 1 0,-1-1 1,0 1-1,1-1 0,-1 1 1,0 0-1,1 0 0,-1 0 1,0 0-1,1 1 1,-1-1-1,0 1 0,1-1 1,-1 1-1,0 0 0,0 0 1,0 0-1,3 1 0,7 7 29,0-1 0,-1 2 0,0-1 0,18 23 0,32 48 12,-39-45-138,-2 0 1,22 51 0,1 24-3122,-42-107 2971,8 13-1922,-9-15 2046,1-1 0,-1 0 0,1 0 0,-1 1 0,1-1 0,-1 0 0,1 0-1,-1 0 1,1 1 0,-1-1 0,1 0 0,-1 0 0,1 0 0,-1 0 0,1 0 0,0 0 0,-1 0 0,1 0 0,-1 0 0,1 0 0,-1-1 0,1 1 0,-1 0 0,1 0 0,-1 0 0,1-1 0,-1 1-1,1 0 1,-1-1 0,1 1 0,-1 0 0,0-1 0,1 0 0,38-33-9751,-14 12 6054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7.675"/>
    </inkml:context>
    <inkml:brush xml:id="br0">
      <inkml:brushProperty name="width" value="0.1" units="cm"/>
      <inkml:brushProperty name="height" value="0.1" units="cm"/>
    </inkml:brush>
  </inkml:definitions>
  <inkml:trace contextRef="#ctx0" brushRef="#br0">188 112 7808,'-1'-11'947,"-1"0"0,0 0 1,-1 0-1,0 1 0,0-1 1,-1 1-1,-7-15 0,10 24-883,1 1 0,0-1 0,0 1 0,-1-1 0,1 0 0,0 1 0,-1-1 0,1 1 0,-1-1 0,1 1 0,-1-1 0,1 1 0,-1-1 0,1 1 0,-1-1 0,1 1 0,-1 0 0,0-1 0,1 1 0,-1 0 0,0-1 0,1 1 0,-1 0 0,0 0 0,0 0 0,0 0 7,0 0 1,0 0-1,-1 0 1,1 1 0,0-1-1,0 1 1,0-1 0,0 1-1,0-1 1,0 1-1,0-1 1,0 1 0,-1 1-1,-3 3 144,1-1-1,-1 1 1,1 0-1,-5 9 1,-7 12 3,2-1 1,1 2 0,1 0-1,1 0 1,1 1 0,2 1-1,-8 42 1,15-56-161,1 0-1,0 0 1,1 0-1,0 0 1,1 0-1,6 21 1,-5-26-22,0 0 0,0 0 0,1 0 0,1 0 0,0-1 1,0 0-1,0 0 0,1 0 0,1-1 0,7 8 0,-11-13-14,-1-1 0,1 1 0,0-1-1,0 0 1,0 0 0,0 0 0,0-1 0,1 1 0,-1-1 0,0 0 0,1 1-1,-1-2 1,1 1 0,-1 0 0,1-1 0,0 1 0,-1-1 0,1 0 0,-1 0-1,1-1 1,0 1 0,-1-1 0,7-1 0,3-3-125,0-1-1,0 0 1,-1 0 0,22-16 0,7-4-1223,59-37-5959,-64 37 3109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8.060"/>
    </inkml:context>
    <inkml:brush xml:id="br0">
      <inkml:brushProperty name="width" value="0.1" units="cm"/>
      <inkml:brushProperty name="height" value="0.1" units="cm"/>
    </inkml:brush>
  </inkml:definitions>
  <inkml:trace contextRef="#ctx0" brushRef="#br0">1 24 9344,'4'-19'3061,"-4"19"-3006,0 0 0,0 0 0,0-1 0,0 1-1,0 0 1,0 0 0,1-1 0,-1 1 0,0 0 0,0 0 0,0 0 0,0 0 0,1-1 0,-1 1 0,0 0-1,0 0 1,0 0 0,1 0 0,-1-1 0,0 1 0,0 0 0,0 0 0,1 0 0,-1 0 0,0 0-1,0 0 1,1 0 0,-1 0 0,0 0 0,0 0 0,1 0 0,-1 0 0,0 0 0,0 0 0,1 0 0,-1 0-1,0 0 1,0 0 0,1 0 0,-1 0 0,9 5 1059,-1 4-878,-1 0-1,1 1 1,-2 0 0,1 0-1,-2 1 1,1 0 0,-1 0-1,4 13 1,-4-10-90,38 101 115,40 178 0,42 136-846,-19-149-3629,-101-268 3502,-4-8 159,0 0-1,0-1 0,1 1 1,0-1-1,-1 1 1,1-1-1,1 0 1,-1 0-1,0 0 0,1 0 1,3 3-1,13 4-3227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8.430"/>
    </inkml:context>
    <inkml:brush xml:id="br0">
      <inkml:brushProperty name="width" value="0.1" units="cm"/>
      <inkml:brushProperty name="height" value="0.1" units="cm"/>
    </inkml:brush>
  </inkml:definitions>
  <inkml:trace contextRef="#ctx0" brushRef="#br0">25 77 10624,'-2'2'709,"0"0"0,0 0 1,-1 0-1,1 1 0,1-1 1,-1 1-1,-2 2 0,3-2-423,0-1-1,0 0 0,0 1 1,1-1-1,-1 1 0,1-1 0,-1 6 1,1-4-203,0 0 0,1 1 1,-1-1-1,1 0 1,0 0-1,0 0 0,1 0 1,-1 0-1,1 0 1,4 7-1,5 8 14,1-1 0,1-1 0,17 19 0,-22-27-28,0-1 1,0-1-1,1 1 1,0-2-1,1 1 1,-1-1 0,19 8-1,-24-13 33,-1 1 0,1-1 1,0-1-1,0 1 0,0-1 0,0 1 1,0-1-1,0 0 0,0-1 0,0 1 0,0-1 1,0 1-1,0-1 0,0 0 0,0-1 1,-1 1-1,1-1 0,0 1 0,-1-1 0,0 0 1,1-1-1,-1 1 0,0 0 0,4-5 0,-2 2-5,0 1-1,-1-1 0,0 0 1,0 0-1,0-1 0,-1 1 1,1-1-1,-2 0 0,1 0 0,0 0 1,-1 0-1,0 0 0,-1-1 1,2-8-1,-2 3-45,-1 1 1,-1 0-1,1-1 0,-2 1 0,0 0 1,0 0-1,-4-12 0,-6-9-2641,-16-32 0,25 56 1541,-1 0-2060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8.863"/>
    </inkml:context>
    <inkml:brush xml:id="br0">
      <inkml:brushProperty name="width" value="0.1" units="cm"/>
      <inkml:brushProperty name="height" value="0.1" units="cm"/>
    </inkml:brush>
  </inkml:definitions>
  <inkml:trace contextRef="#ctx0" brushRef="#br0">199 33 10368,'2'-6'870,"2"-13"4650,-5 18-5409,1 1 0,0-1 0,0 1-1,0 0 1,0-1 0,-1 1-1,1-1 1,0 1 0,0 0-1,-1-1 1,1 1 0,0 0-1,-1 0 1,1-1 0,0 1-1,-1 0 1,1-1 0,0 1 0,-1 0-1,1 0 1,-1 0 0,1 0-1,0-1 1,-1 1 0,1 0-1,-1 0 1,1 0 0,-1 0-1,1 0 1,0 0 0,-1 0 0,1 0-1,-1 0 1,1 0 0,-1 0-1,1 1 1,0-1 0,-1 0-1,1 0 1,-1 0 0,0 1-1,-2 0 4,-1 1-1,0-1 0,1 1 0,-1 0 0,1 0 1,0 0-1,-1 1 0,1-1 0,0 1 1,-4 4-1,-26 34-79,11-11-99,1 0 0,2 1-1,-20 44 1,37-69 14,-1 0 1,1 1-1,0-1 1,1 1-1,0-1 1,0 1-1,0 0 1,1-1-1,0 13 1,1-15 15,-1-1-1,1 0 1,0 0 0,0 0-1,0 0 1,1 0 0,-1 0-1,1 0 1,-1 0 0,1 0-1,0-1 1,0 1 0,0-1 0,1 1-1,-1-1 1,0 0 0,1 0-1,0 0 1,-1 0 0,1 0-1,0-1 1,5 3 0,17 4 20,1 0 1,-1-2-1,1-1 1,0-1 0,35 1-1,-13-1-16,92 7 2213,-139-11-2086,1 0 1,-1 0-1,0 0 0,0 0 1,1 0-1,-1 0 1,0 1-1,0-1 1,0 1-1,1-1 1,-1 1-1,0-1 1,0 1-1,0-1 1,0 1-1,0 0 0,0 0 1,0 0-1,0 0 1,0-1-1,0 1 1,0 1-1,-1 0-52,1-1 0,-1 0-1,0 0 1,0 0 0,0 0 0,-1 0-1,1 1 1,0-1 0,0 0 0,-1 0-1,1 0 1,0 0 0,-1 0-1,1 0 1,-1 0 0,1 0 0,-1 0-1,0 0 1,1 0 0,-1 0 0,0-1-1,0 1 1,0 0 0,-1 1 0,-13 12-103,-1 0 1,0-2-1,-29 19 1,-58 23-2199,91-48 1512,-11 5-452,17-9-1176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9.217"/>
    </inkml:context>
    <inkml:brush xml:id="br0">
      <inkml:brushProperty name="width" value="0.1" units="cm"/>
      <inkml:brushProperty name="height" value="0.1" units="cm"/>
    </inkml:brush>
  </inkml:definitions>
  <inkml:trace contextRef="#ctx0" brushRef="#br0">16 15 12032,'-15'-14'9583,"15"36"-8335,0-10-1500,1-1-1,1 1 0,0 0 1,0-1-1,1 0 0,1 1 1,0-1-1,7 13 0,-5-11-1910,1 0-1,1-1 1,14 17 0,-8-16-2947,2-3 1004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9.565"/>
    </inkml:context>
    <inkml:brush xml:id="br0">
      <inkml:brushProperty name="width" value="0.1" units="cm"/>
      <inkml:brushProperty name="height" value="0.1" units="cm"/>
    </inkml:brush>
  </inkml:definitions>
  <inkml:trace contextRef="#ctx0" brushRef="#br0">162 238 9216,'-39'-112'3520,"19"76"-2752,-16-5 512,21 28 0,-1 4-353,1-1-63,5 7-640,5-2-192,0 0-64,10 1-1216,5 4-159,5 4-321,6 6-2464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09:59.897"/>
    </inkml:context>
    <inkml:brush xml:id="br0">
      <inkml:brushProperty name="width" value="0.1" units="cm"/>
      <inkml:brushProperty name="height" value="0.1" units="cm"/>
    </inkml:brush>
  </inkml:definitions>
  <inkml:trace contextRef="#ctx0" brushRef="#br0">132 316 8960,'0'1'158,"5"32"3668,-4-31-3455,-1-1 0,0 1 0,-1-1 0,1 1 0,0 0 0,0-1 1,-1 1-1,1-1 0,-1 1 0,-9 12 5075,7-13-5294,1 0 0,-1 0 0,0-1 0,0 1 0,0-1-1,0 0 1,0 0 0,0 0 0,0 0 0,0 0 0,0 0 0,0-1 0,0 0 0,0 1 0,1-1 0,-1 0 0,0-1 0,0 1 0,1 0 0,-1-1 0,1 1 0,-1-1 0,1 0 0,-3-2 0,0 0-132,1 0 0,0 0 0,0 0 0,0-1 0,0 1 0,1-1 0,0 0-1,0 0 1,0 0 0,0-1 0,1 1 0,-2-7 0,2-1-23,0-1 0,0 0-1,1 0 1,2-22 0,10-54 110,-9 82-115,-1-1 1,2 1-1,-1-1 0,1 1 1,0 0-1,1 0 0,0 0 1,8-11-1,-11 17 3,1-1-1,0 1 1,0 0 0,-1 0-1,2 0 1,-1 0 0,0 0-1,0 1 1,1-1 0,-1 1-1,0-1 1,1 1-1,0 0 1,-1 0 0,1 0-1,0 0 1,-1 0 0,1 1-1,0-1 1,0 1 0,0 0-1,0 0 1,-1 0 0,1 0-1,0 0 1,0 0 0,0 1-1,5 1 1,-2 1-7,1 0 1,0 0 0,-1 1-1,0 0 1,0 0 0,0 1-1,0-1 1,-1 1 0,1 0-1,-1 1 1,4 6-1,8 10-262,21 40 0,-23-36-70,2 3-1006,-1 0 1,22 61 0,-37-89 1322,1 7-746,1 0-1,0 1 1,0-2 0,1 1-1,0 0 1,0-1 0,1 1 0,7 8-1,-11-16 555,-1 1 0,1-1-1,0 1 1,-1-1 0,1 1-1,-1-1 1,1 1 0,0-1 0,0 0-1,-1 1 1,1-1 0,0 0-1,0 0 1,-1 0 0,1 1-1,0-1 1,0 0 0,0 0 0,-1 0-1,1 0 1,0 0 0,0 0-1,-1-1 1,2 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6.815"/>
    </inkml:context>
    <inkml:brush xml:id="br0">
      <inkml:brushProperty name="width" value="0.1" units="cm"/>
      <inkml:brushProperty name="height" value="0.1" units="cm"/>
      <inkml:brushProperty name="color" value="#E71224"/>
    </inkml:brush>
  </inkml:definitions>
  <inkml:trace contextRef="#ctx0" brushRef="#br0">4 0 8960,'-2'2'5596,"2"-2"-5534,0 0 0,0 0 0,0 0 0,0 0 0,0 0-1,-1 1 1,1-1 0,0 0 0,0 0 0,0 0 0,0 1 0,0-1 0,0 0-1,0 0 1,0 1 0,0-1 0,-1 0 0,1 0 0,0 0 0,0 1 0,0-1-1,0 0 1,0 0 0,1 1 0,-1-1 0,2 4 100,0-1 0,0 0 0,0 0 0,1 0 0,-1 0 0,1-1 0,0 1-1,0 0 1,0-1 0,4 2 0,-3 0-13,14 8 213,0-1-1,25 11 0,-5-3 27,2 5-115,-1 2 1,-1 1-1,-1 2 0,43 44 0,-79-72-314,-1-1 1,0 0-1,1 1 1,-1-1-1,0 0 1,1 1-1,-1-1 1,0 0-1,1 0 1,-1 1-1,1-1 1,-1 0-1,0 0 1,1 0-1,-1 0 1,1 0-1,0 1 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0:00.251"/>
    </inkml:context>
    <inkml:brush xml:id="br0">
      <inkml:brushProperty name="width" value="0.1" units="cm"/>
      <inkml:brushProperty name="height" value="0.1" units="cm"/>
    </inkml:brush>
  </inkml:definitions>
  <inkml:trace contextRef="#ctx0" brushRef="#br0">39 77 7936,'-1'-2'637,"0"0"0,0 0 0,0 0-1,0 1 1,-1-1 0,1 0 0,0 0 0,-4-2 0,-7-12-401,3-15 1081,5 21-1635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0:00.788"/>
    </inkml:context>
    <inkml:brush xml:id="br0">
      <inkml:brushProperty name="width" value="0.1" units="cm"/>
      <inkml:brushProperty name="height" value="0.1" units="cm"/>
    </inkml:brush>
  </inkml:definitions>
  <inkml:trace contextRef="#ctx0" brushRef="#br0">182 19 7424,'-24'3'7535,"-3"-1"-5817,22-1-1570,0 0 0,0-1 0,0 1 0,0 1 0,0-1 0,0 1 0,1 0 0,-1 0 0,1 0 0,-1 1 0,1 0 0,0 0 0,-1 0 0,2 0 0,-1 1 0,0-1 1,1 1-1,-1 0 0,1 0 0,0 0 0,-3 6 0,1-1-96,0-1 1,1 1-1,0 0 1,1 0-1,0 0 1,0 1-1,1-1 1,0 1-1,0-1 1,0 13-1,3-10 5,-1 0 0,1 0-1,1 0 1,0-1 0,1 1-1,0-1 1,1 0 0,0 1-1,0-2 1,1 1-1,11 16 1,-12-21-26,0-1 1,1 1-1,0-1 0,0 1 1,0-1-1,1-1 1,-1 1-1,1-1 0,0 0 1,1 0-1,-1-1 0,1 0 1,-1 0-1,1 0 0,0-1 1,0 0-1,0-1 0,0 1 1,13 0-1,-10-2 95,0 0 0,0-1 1,0 0-1,0-1 0,0 0 0,0 0 1,-1-1-1,1 0 0,-1-1 0,0 0 1,0 0-1,0-1 0,0 0 0,14-13 1,-17 14-34,0-2 1,-1 1 0,0-1-1,0 0 1,0 0 0,-1 0-1,0 0 1,0-1 0,0 0 0,-1 0-1,0 0 1,-1 0 0,1 0-1,-1-1 1,-1 1 0,1-1-1,-1 0 1,-1 1 0,1-1 0,-2-8-1,0 4-42,-1-1-1,-1 0 0,0 1 1,0-1-1,-1 1 1,-1 0-1,0 1 0,-1-1 1,0 1-1,-1 0 0,-10-15 1,12 21-231,1-1 0,-1 1 0,0 0 1,0 1-1,0-1 0,-1 1 0,1 0 1,-1 0-1,0 1 0,0-1 0,-1 1 0,1 1 1,-1-1-1,1 1 0,-1 0 0,0 1 0,0-1 1,1 1-1,-1 1 0,0-1 0,0 1 0,-10 1 1,16 0 50,0-1 1,1 0 0,-1 0 0,0 0-1,0 0 1,0 1 0,0-1 0,0 0 0,0 1-1,1-1 1,-1 1 0,0-1 0,0 1-1,0 0 1,49 25-17281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0:01.153"/>
    </inkml:context>
    <inkml:brush xml:id="br0">
      <inkml:brushProperty name="width" value="0.1" units="cm"/>
      <inkml:brushProperty name="height" value="0.1" units="cm"/>
    </inkml:brush>
  </inkml:definitions>
  <inkml:trace contextRef="#ctx0" brushRef="#br0">99 318 11776,'-6'7'10298,"-10"-6"-7406,12-1-2825,1 0 0,0-1 0,0 1-1,0-1 1,-1 0 0,1 0 0,0 0-1,-5-3 1,5 1-39,-1 0 0,1 0 0,0 0 0,-1 0 0,2-1 0,-1 1 0,0-1 0,1 0 0,-1 0 1,1 0-1,0 0 0,1-1 0,-1 1 0,1 0 0,0-1 0,0 1 0,0-1 0,0 1 0,1-1 0,0-6 0,0-3-35,1 0 1,0 1-1,2-1 1,-1 1-1,9-23 1,-9 28 4,2-1 1,-1 2 0,1-1 0,0 0 0,1 1 0,-1 0 0,2 0 0,-1 0 0,1 1 0,0 0 0,12-10 0,-14 12 12,1 1 1,0 0 0,0 1-1,0-1 1,0 1-1,0 0 1,1 0-1,-1 0 1,1 1 0,-1 0-1,1 0 1,-1 0-1,1 1 1,0 0-1,-1 0 1,1 0-1,0 1 1,-1 0 0,8 2-1,-2 1 36,1 0 0,-1 1 0,0 1 0,0 0 0,-1 0-1,0 1 1,0 1 0,-1 0 0,16 15 0,-1 4-8,0 0 1,19 33-1,-23-30-715,16 35 0,-7 1-3775,-23-48 1827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1.871"/>
    </inkml:context>
    <inkml:brush xml:id="br0">
      <inkml:brushProperty name="width" value="0.1" units="cm"/>
      <inkml:brushProperty name="height" value="0.1" units="cm"/>
      <inkml:brushProperty name="color" value="#E71224"/>
    </inkml:brush>
  </inkml:definitions>
  <inkml:trace contextRef="#ctx0" brushRef="#br0">147 44 7552,'-2'-1'3591,"-7"-6"-1273,-19-24 3490,28 31-5740,-1-1 1,1 1-1,-1-1 1,1 1 0,0 0-1,-1-1 1,1 1-1,-1 0 1,1 0-1,-1-1 1,1 1 0,-1 0-1,1 0 1,-1 0-1,1 0 1,-1-1-1,0 1 1,1 0 0,-1 0-1,1 0 1,-1 0-1,1 0 1,-1 0-1,1 1 1,-1-1-1,1 0 1,-1 0 0,0 0-1,1 0 1,-1 1-1,1-1 1,-1 0-1,1 0 1,0 1 0,-1-1-1,1 0 1,-1 1-1,1-1 1,0 1-1,-1-1 1,0 1 0,-17 19 375,17-18-339,-6 8-33,1 1 0,0 0 0,1 0 0,0 0 0,1 1 0,1 0 0,-4 16 0,2-9-45,-2 11-27,2 0 0,1 1 0,1-1 1,2 44-1,17 121 4,-11-154 112,1 0 0,2-1-1,3 0 1,0-1 0,3 0 0,22 46 0,-33-80-94,-1 0 1,1 0-1,0-1 1,0 1 0,1-1-1,0 0 1,-1 0-1,1 0 1,6 4-1,-7-6 38,0 0-1,0-1 0,0 1 0,1-1 1,-1 0-1,0 0 0,1 0 0,-1 0 0,1 0 1,-1-1-1,1 0 0,-1 1 0,1-1 0,-1 0 1,7-2-1,-2 1 23,0-1 0,0 0-1,0 0 1,0-1 0,-1 0 0,1-1 0,-1 1 0,0-1-1,0-1 1,10-7 0,-9 4-14,0 1 0,-1-2 0,1 1 0,-2-1 0,1 0 0,-1 0 0,5-11 0,-1-2 36,-1-1 0,-1 0 0,0 0-1,-2-1 1,-1 0 0,3-32-1,-7 25-88,0 1-1,-2 0 0,-1 0 0,-1 0 0,-2 0 0,-1 0 0,-1 1 0,-2 0 1,-1 1-1,-1 0 0,-1 0 0,-1 1 0,-2 0 0,-1 2 0,0 0 0,-30-33 0,37 48-712,-2 1 0,1 0 0,-1 0 0,-17-10 0,19 14-825,8 4 1235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4.521"/>
    </inkml:context>
    <inkml:brush xml:id="br0">
      <inkml:brushProperty name="width" value="0.1" units="cm"/>
      <inkml:brushProperty name="height" value="0.1" units="cm"/>
      <inkml:brushProperty name="color" value="#E71224"/>
    </inkml:brush>
  </inkml:definitions>
  <inkml:trace contextRef="#ctx0" brushRef="#br0">39 74 6656,'-1'-4'506,"-1"0"0,1 0 0,-1 0 1,0 0-1,0 0 0,0 1 0,0-1 0,-1 1 1,1-1-1,-1 1 0,-3-3 0,5 5-283,0 0-1,0 0 0,0 0 0,0 0 1,1 0-1,-1 0 0,0 0 1,1 0-1,-1 0 0,1 0 1,-1 0-1,1-1 0,-1 1 0,1 0 1,0 0-1,0 0 0,0-1 1,0 1-1,-1 0 0,2 0 0,-1-3 1,5 14 1350,9 34-688,14 82-1,-18-75-706,18 77 1,28 155-209,-16-45-141,-40-233 50,7 20-445,-7-25 496,0 0-1,0 1 1,0-1-1,0 1 1,0-1-1,1 0 1,-1 1-1,0-1 1,0 0-1,1 1 1,-1-1 0,0 0-1,0 1 1,1-1-1,-1 0 1,0 1-1,1-1 1,-1 0-1,0 0 1,1 0-1,-1 1 1,1-1 0,-1 0-1,0 0 1,1 0-1,-1 0 1,1 0-1,-1 0 1,0 0-1,1 0 1,-1 0-1,1 0 1,-1 0 0,0 0-1,1 0 1,-1 0-1,1 0 1,-1 0-1,1 0 1,-1 0-1,0 0 1,1-1-1,-1 1 1,0 0 0,1 0-1,-1-1 1,1 1-1,23-16-6590,-9 8 2832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5.044"/>
    </inkml:context>
    <inkml:brush xml:id="br0">
      <inkml:brushProperty name="width" value="0.1" units="cm"/>
      <inkml:brushProperty name="height" value="0.1" units="cm"/>
      <inkml:brushProperty name="color" value="#E71224"/>
    </inkml:brush>
  </inkml:definitions>
  <inkml:trace contextRef="#ctx0" brushRef="#br0">10 22 9472,'-3'-4'11437,"2"3"-11396,0-1 0,1 1 0,-1 0 0,0 0 0,1-1 0,-1 1 0,1 0 0,-1-1 0,1 1-1,-1-3 849,1 18-302,1-5-570,0 0 0,0 0 0,1-1 0,0 1 0,4 13 0,21 41-258,-27-62 213,1 0 0,0 1 0,-1-1 0,1 0 0,0 0-1,0 0 1,0 0 0,0 1 0,0-1 0,0 0 0,2 1 0,-2-2-120,-1 1 0,1-1 1,-1 0-1,1 0 0,0 0 0,-1 0 1,1 0-1,-1 0 0,1 0 1,-1 0-1,1 0 0,-1 0 0,1 0 1,0 0-1,-1 0 0,1 0 1,-1-1-1,1 1 0,-1 0 0,1 0 1,-1 0-1,1-1 0,-1 1 1,1 0-1,-1-1 0,0 1 0,1-1 1,-1 1-1,1 0 0,-1-1 1,0 1-1,1-1 0,-1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5.660"/>
    </inkml:context>
    <inkml:brush xml:id="br0">
      <inkml:brushProperty name="width" value="0.1" units="cm"/>
      <inkml:brushProperty name="height" value="0.1" units="cm"/>
      <inkml:brushProperty name="color" value="#E71224"/>
    </inkml:brush>
  </inkml:definitions>
  <inkml:trace contextRef="#ctx0" brushRef="#br0">42 0 11264,'-9'3'8822,"2"12"-7216,-2 16-2232,3 4 522,1 1 1,1 0-1,3 0 1,1 1-1,1-1 0,9 50 1,-9-78-21,1-1 0,0 0 0,0 0 1,0 0-1,1 0 0,0 0 0,1-1 0,0 0 1,0 1-1,6 7 0,-7-11 89,0 1-1,1-1 0,-1 0 1,1-1-1,-1 1 1,1 0-1,0-1 1,0 0-1,0 0 1,0 0-1,1-1 0,-1 1 1,0-1-1,1 0 1,-1 0-1,1-1 1,-1 1-1,6-1 0,17 0 117,3 0-225,57 6 0,-77-5 259,0 2 0,0-1 1,0 1-1,0 1 0,0 0 0,-1 0 0,0 1 0,0 0 0,12 9 0,-16-10 167,0-1 0,0 1-1,-1 1 1,0-1-1,0 1 1,0-1 0,0 1-1,-1 0 1,1 0-1,-1 1 1,3 7-1,-5-10-154,0 1 0,-1 0 0,1 0 0,0 0 0,-1 0 0,0 0 0,0 0 0,0 0 0,-1-1 0,1 1 0,-1 0 0,0 0 0,0 0 0,0 0 0,0-1 0,-1 1 0,0-1 0,-2 5 0,0-2-258,1 0 0,-1-1 0,0 0-1,0 0 1,0 0 0,-1 0 0,0-1-1,0 1 1,0-1 0,-1-1 0,1 1 0,-1-1-1,0 0 1,0 0 0,0 0 0,0-1 0,-11 3-1,11-4-712,0-1 0,0 1 1,0-1-1,0 0 0,0 0 0,0-1 0,0 0 0,0 0 0,0 0 0,0-1 0,1 1 0,-7-4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6.108"/>
    </inkml:context>
    <inkml:brush xml:id="br0">
      <inkml:brushProperty name="width" value="0.1" units="cm"/>
      <inkml:brushProperty name="height" value="0.1" units="cm"/>
      <inkml:brushProperty name="color" value="#E71224"/>
    </inkml:brush>
  </inkml:definitions>
  <inkml:trace contextRef="#ctx0" brushRef="#br0">1 174 10112,'9'8'10750,"3"-7"-8690,4-2-1669,0 0 0,0-1 0,0-1 0,0 0 1,0-2-1,29-11 0,86-50 674,-96 46-3291,1 1 0,53-19 0,-64 33-4045,-10 1 1839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8.529"/>
    </inkml:context>
    <inkml:brush xml:id="br0">
      <inkml:brushProperty name="width" value="0.1" units="cm"/>
      <inkml:brushProperty name="height" value="0.1" units="cm"/>
      <inkml:brushProperty name="color" value="#E71224"/>
    </inkml:brush>
  </inkml:definitions>
  <inkml:trace contextRef="#ctx0" brushRef="#br0">5 75 8704,'-4'1'11986,"20"-12"-8569,-3 3-4533,12-3 1176,0 0-1,1 2 0,38-9 1,-51 15 37,-1 1 0,2 1 1,-1 0-1,0 0 0,0 1 1,0 1-1,0 0 0,0 1 1,16 4-1,-24-4 6,-1 0 1,0 0-1,1 0 1,-1 0-1,0 1 1,0 0-1,-1 0 0,1 0 1,-1 0-1,1 1 1,-1-1-1,0 1 1,0 0-1,0 0 0,-1 0 1,0 0-1,1 1 1,-2-1-1,1 1 1,0-1-1,-1 1 1,0-1-1,0 1 0,0 0 1,0 0-1,-1-1 1,0 1-1,0 0 1,0 0-1,-1 0 0,0-1 1,1 1-1,-2 0 1,1-1-1,0 1 1,-1-1-1,-3 6 0,4-8-117,1-1 0,-1 0 0,1 0 0,0 0 0,-1 0 0,1 0 0,0 1 0,-1-1 0,1 0 0,0 0 0,0 1 0,0-1 0,0 0 0,0 0 0,0 0 0,1 1 0,-1-1 0,0 0-1,1 0 1,0 2 0,0 0-91,1-1 1,-1 1-1,1 0 0,0-1 0,0 1 0,0-1 0,0 0 0,3 3 0,0-1-25,0 0 1,0 0-1,0-1 1,0 0-1,1 0 1,0 0-1,-1-1 1,8 3-1,99 17-35,-111-22 213,1 0 0,-1 0 1,0 1-1,0-1 0,1 0 0,-1 1 1,0-1-1,0 1 0,1-1 0,-1 1 1,0 0-1,0 0 0,0-1 1,0 1-1,0 0 0,0 0 0,0 0 1,0 0-1,-1 0 0,1 0 0,0 0 1,0 1-1,-1-1 0,1 0 0,-1 0 1,1 0-1,-1 1 0,0-1 0,1 0 1,-1 1-1,0-1 0,0 0 0,0 1 1,0-1-1,0 0 0,0 1 0,0-1 1,0 0-1,-1 0 0,1 1 0,-1 0 1,-1 6 10,-1 0 1,-1 0-1,1 0 1,-1-1-1,-5 8 1,-7 12-64,10-16-110,0-1-1,0 0 1,-1-1-1,0 1 1,-1-1-1,-10 9 1,6-7-455,3-2 176,-1-1 0,-10 7-1,17-13-58,1-1-1,-1 1 0,0-1 1,1 0-1,-1 0 0,0 0 1,0 0-1,1 0 0,-1 0 0,0-1 1,0 1-1,0-1 0,0 0 1,-4 0-1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19.801"/>
    </inkml:context>
    <inkml:brush xml:id="br0">
      <inkml:brushProperty name="width" value="0.1" units="cm"/>
      <inkml:brushProperty name="height" value="0.1" units="cm"/>
      <inkml:brushProperty name="color" value="#E71224"/>
    </inkml:brush>
  </inkml:definitions>
  <inkml:trace contextRef="#ctx0" brushRef="#br0">28 20 7936,'-16'-20'10863,"16"21"-10753,-3 5 1391,2-1-1198,1-1 0,-1 1 0,1 0 0,0 0 0,1 5-1,-2 17 569,-1-9-744,0 0 0,0 1 0,2-1 0,3 35 0,-2-48-190,0-1 1,0 0 0,1 0 0,-1 0 0,3 5-1,-4-8 46,1 0 0,-1-1-1,0 1 1,1 0 0,-1-1-1,0 1 1,1-1-1,-1 1 1,1-1 0,-1 1-1,1-1 1,-1 1 0,1-1-1,0 1 1,-1-1 0,1 1-1,0-1 1,-1 0-1,1 1 1,0-1 0,-1 0-1,1 0 1,0 0 0,-1 0-1,1 1 1,0-1-1,0 0 1,-1 0 0,1 0-1,0 0 1,0-1 0,-1 1-1,1 0 1,0 0-1,-1 0 1,1 0 0,0-1-1,1 0 1,28-18-129,-21 13 146,0 0-1,0 1 0,1 0 0,16-6 1,1 5 34,0 0 1,0 2 0,0 1-1,1 1 1,-1 2 0,1 1-1,42 6 1,-55-6 226,-1 2 1,0-1-1,0 2 1,19 7-1,-30-10-155,0 0 1,0 1-1,0-1 0,0 1 0,0 0 0,0 0 0,0 1 1,-1-1-1,1 0 0,-1 1 0,1-1 0,-1 1 1,0 0-1,0 0 0,0 0 0,-1 0 0,1 0 1,-1 0-1,0 1 0,1-1 0,-2 0 0,1 1 1,1 5-1,-2 1 13,0 0 0,0-1 0,-1 1 0,0 0 0,-1 0 0,0-1 0,0 1 0,-1-1 0,-8 18 0,4-13-134,0 0 1,-1-1 0,-1 1-1,0-1 1,-15 16 0,4-10-287,-1-1 0,0-1 0,-2-1 0,0 0 0,0-2 0,-36 16 0,51-26-125,0-1 1,0 0-1,0 0 0,-11 2 0,17-5 114,0 1-1,0-1 1,0 0-1,0 0 1,0 1 0,0-1-1,0-1 1,0 1 0,0 0-1,0 0 1,0-1-1,0 1 1,0-1 0,0 1-1,0-1 1,0 0-1,0 0 1,1 0 0,-1 0-1,0 0 1,1 0 0,-1-1-1,-2-1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7.528"/>
    </inkml:context>
    <inkml:brush xml:id="br0">
      <inkml:brushProperty name="width" value="0.1" units="cm"/>
      <inkml:brushProperty name="height" value="0.1" units="cm"/>
      <inkml:brushProperty name="color" value="#E71224"/>
    </inkml:brush>
  </inkml:definitions>
  <inkml:trace contextRef="#ctx0" brushRef="#br0">0 42 8320,'0'0'5989,"8"-13"-3291,-4 8-1986,-1 2-351,0 0-1,0 0 1,1 0 0,-1 0-1,8-3 1,-11 5-318,1 1 0,0 0 1,-1-1-1,1 1 0,0 0 0,0 0 1,-1 0-1,1 0 0,0 0 1,0 0-1,-1 0 0,1 0 1,0 0-1,0 0 0,-1 0 1,1 0-1,0 0 0,0 1 0,-1-1 1,1 0-1,0 1 0,-1-1 1,1 0-1,0 1 0,-1-1 1,1 1-1,0-1 0,-1 1 0,1-1 1,-1 1-1,1-1 0,-1 1 1,1 0-1,-1-1 0,0 1 1,1 0-1,-1-1 0,0 1 0,1 0 1,-1 1-1,3 6 77,-1 0-1,0 1 1,-1-1 0,0 1 0,0-1-1,-1 1 1,0 0 0,-1 11-1,0 6-17,1-6-83,-1-12-11,1 1 1,0 0 0,1-1-1,0 1 1,0 0 0,5 16 0,-1-9-43,-4-12 25,0 0 0,0 0 0,0 0 1,1-1-1,2 6 0,-3-8 12,0 0 1,0 0-1,-1 0 0,1 0 1,0 0-1,0 0 0,0-1 0,0 1 1,0 0-1,0-1 0,0 1 1,0-1-1,1 1 0,-1-1 1,0 1-1,0-1 0,0 0 0,1 1 1,-1-1-1,0 0 0,0 0 1,2 0-1,33-4 93,-29 3-593,-1 0 0,1 0 1,0 1-1,0 0 0,11 1 0,6 2-3434,-15-3 1505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20.333"/>
    </inkml:context>
    <inkml:brush xml:id="br0">
      <inkml:brushProperty name="width" value="0.1" units="cm"/>
      <inkml:brushProperty name="height" value="0.1" units="cm"/>
      <inkml:brushProperty name="color" value="#E71224"/>
    </inkml:brush>
  </inkml:definitions>
  <inkml:trace contextRef="#ctx0" brushRef="#br0">0 256 11136,'5'0'11237,"23"-18"-8639,-22 14-2289,1 0 0,-1 0 0,7-6 0,31-33 357,-27 25-564,2 0-1,27-19 1,-21 19-299,2 2 0,48-23 0,-61 33-943,1 1-1,25-6 1,-29 9-563,1 1 0,0 0 0,0 0-1,13 2 1,-4 1-2803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27.672"/>
    </inkml:context>
    <inkml:brush xml:id="br0">
      <inkml:brushProperty name="width" value="0.1" units="cm"/>
      <inkml:brushProperty name="height" value="0.1" units="cm"/>
      <inkml:brushProperty name="color" value="#E71224"/>
    </inkml:brush>
  </inkml:definitions>
  <inkml:trace contextRef="#ctx0" brushRef="#br0">3 30 8064,'-2'14'17904,"9"-10"-19835,-1-2 1980,1 0 1,-1-1 0,0 0 0,0 0 0,1-1-1,-1 1 1,9-2 0,44-6-6,-11-1-145,75-11-1718,-114 18 111,0-1 0,17-5 0,-8 1-1471,-3 1-1061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28.336"/>
    </inkml:context>
    <inkml:brush xml:id="br0">
      <inkml:brushProperty name="width" value="0.1" units="cm"/>
      <inkml:brushProperty name="height" value="0.1" units="cm"/>
      <inkml:brushProperty name="color" value="#E71224"/>
    </inkml:brush>
  </inkml:definitions>
  <inkml:trace contextRef="#ctx0" brushRef="#br0">0 82 10112,'7'-4'8314,"7"-7"-6400,20-13-2249,-26 18 380,1 0 1,0 1 0,0 1-1,0-1 1,1 2 0,-1-1-1,1 1 1,12-2 0,-17 5 25,-1-1 0,1 1 0,-1 0 0,1 0 0,-1 1 0,1-1 0,-1 1 0,1 0 0,-1 0 0,1 0 0,-1 1 0,0 0 0,0 0 0,0 0 0,0 0 0,0 0 0,0 1 0,-1 0 0,1 0 0,-1 0 0,3 3 0,4 6 222,-1 1 1,-1 0-1,0 1 1,10 23-1,-13-27-149,1 4 1,0 1-1,-1 0 1,-1 0 0,0 0 0,-1 1 0,-1-1 0,1 31 0,-4-15-126,-1 1 0,-12 60 0,12-86-26,1 1 1,0-1 0,0 1 0,1-1 0,0 1 0,0-1 0,1 0-1,0 1 1,2 10 0,-2-14-12,0 0 1,1 0-1,-1 0 0,1-1 1,-1 1-1,1-1 0,0 1 0,0-1 1,0 0-1,0 1 0,0-1 0,0 0 1,1 0-1,-1-1 0,1 1 0,-1 0 1,1-1-1,0 0 0,0 1 0,0-1 1,-1 0-1,7 1 0,2 0-134,0-1 1,1 0-1,-1-1 0,1 0 0,-1 0 0,1-1 0,-1-1 1,1 0-1,14-5 0,2-2-2563,0-1 0,38-20 0,-36 13-5355,-15 8 4156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28.890"/>
    </inkml:context>
    <inkml:brush xml:id="br0">
      <inkml:brushProperty name="width" value="0.1" units="cm"/>
      <inkml:brushProperty name="height" value="0.1" units="cm"/>
      <inkml:brushProperty name="color" value="#E71224"/>
    </inkml:brush>
  </inkml:definitions>
  <inkml:trace contextRef="#ctx0" brushRef="#br0">1 29 8192,'-1'7'11572,"8"-6"-12190,45-1 1482,0-2 0,0-3 0,82-18 0,-125 21-656,-1 0-1,1 1 1,9 0-1,-17 0-179,1 1-1,-1 0 1,1 0-1,-1 0 1,1 0 0,-1 0-1,1 1 1,-1-1-1,1 0 1,-1 1-1,0-1 1,1 1-1,-1-1 1,1 1-1,-1 0 1,0-1-1,0 1 1,1 0-1,-1 0 1,0 0-1,0 0 1,0 0-1,0 0 1,0 0-1,0 1 1,1 0-1,3 17 201,-1 1-1,0-1 1,-2 0-1,1 39 0,-2-41-153,-1 202 285,1 23-1785,0-229 322,0 0 0,1 0 0,4 17 0,-5-29 679,-1 1 0,1-1 0,-1 1-1,1-1 1,0 0 0,0 1 0,-1-1-1,1 0 1,0 0 0,0 1-1,0-1 1,1 0 0,-1 0 0,0 0-1,0 0 1,0 0 0,1-1 0,-1 1-1,0 0 1,1-1 0,-1 1-1,1-1 1,-1 1 0,1-1 0,-1 1-1,4-1 1,14-1-4700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32.899"/>
    </inkml:context>
    <inkml:brush xml:id="br0">
      <inkml:brushProperty name="width" value="0.1" units="cm"/>
      <inkml:brushProperty name="height" value="0.1" units="cm"/>
      <inkml:brushProperty name="color" value="#E71224"/>
    </inkml:brush>
  </inkml:definitions>
  <inkml:trace contextRef="#ctx0" brushRef="#br0">83 109 7040,'-5'-6'7248,"-8"3"-4018,-21 3-1755,23 1 123,10-1-1562,0 0 0,0 0 0,0 0 0,0 1-1,0-1 1,1 0 0,-1 1 0,0-1 0,0 1-1,1-1 1,-1 1 0,0-1 0,1 1 0,-1 0 0,0-1-1,1 1 1,-1 0 0,1-1 0,-1 1 0,1 0-1,-1 0 1,1-1 0,0 1 0,-1 0 0,1 0-1,0 0 1,0 0 0,-1-1 0,1 1 0,0 2 0,-1 1-3,1 1 1,0 0 0,0-1 0,1 9 0,15 62-136,-4-23 103,-2-4-8,19 54-1,-21-80-16,0 0-1,2 0 0,1-1 0,20 30 0,-27-45 33,0-1-1,1 1 0,-1-1 0,1 0 1,0-1-1,1 1 0,-1-1 0,1 0 1,0 0-1,0-1 0,0 0 1,0 0-1,11 4 0,-13-6 27,1 0 1,0-1-1,0 1 1,0-1-1,0 0 0,0 0 1,0 0-1,0 0 0,0-1 1,-1 0-1,1 0 1,0-1-1,0 1 0,-1-1 1,1 0-1,-1 0 1,1-1-1,-1 1 0,6-5 1,-2 0 52,0 0 0,-1-1 0,0 0 0,0 0 0,0 0 0,-1-1 0,6-10 0,-1-3 114,18-45 0,-26 59-156,0-1 0,0 0 0,-1 0 0,0 0 0,-1 0 0,1 0 0,-2 0 0,1 0 0,-2-1 0,1 1 0,-1 0 0,0 0 0,-4-13 0,-2 3 26,0 1 0,-1 0 0,-1 1 0,0 0 0,-1 0 0,-21-25 0,13 21-25,-2 0-1,1 2 1,-2 0-1,-24-16 1,38 30-196,0 0 0,-1 0 0,0 1 0,0-1 1,0 2-1,0-1 0,-1 1 0,1 1 0,-1-1 0,0 1 0,0 1 1,1 0-1,-1 0 0,0 1 0,0 0 0,0 0 0,0 1 0,0 0 1,-15 5-1,18-5-467,5 0 289,0-1 0,0 1 0,0-1 0,-1 0 0,1 1 0,0-1 0,-1 0 1,1 0-1,0 0 0,0 0 0,-1 0 0,-1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42.120"/>
    </inkml:context>
    <inkml:brush xml:id="br0">
      <inkml:brushProperty name="width" value="0.1" units="cm"/>
      <inkml:brushProperty name="height" value="0.1" units="cm"/>
      <inkml:brushProperty name="color" value="#E71224"/>
    </inkml:brush>
  </inkml:definitions>
  <inkml:trace contextRef="#ctx0" brushRef="#br0">2 1 9728,'-1'20'8062,"16"-19"-3997,-11 0-3840,-1-1 0,0 1 1,0 0-1,0 0 0,0 1 0,0-1 0,0 1 0,0-1 0,0 1 0,4 3 0,18 9 329,-16-11-497,0 0 1,0-1 0,1-1 0,-1 1-1,0-2 1,1 1 0,-1-1 0,1-1 0,-1 1-1,0-2 1,12-2 0,-11 2-10,0 1 0,1 0 1,-1 0-1,0 1 0,18 2 1,49 14-2379,-67-13 1495,20-1-6204,-17 2 2319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42.552"/>
    </inkml:context>
    <inkml:brush xml:id="br0">
      <inkml:brushProperty name="width" value="0.1" units="cm"/>
      <inkml:brushProperty name="height" value="0.1" units="cm"/>
      <inkml:brushProperty name="color" value="#E71224"/>
    </inkml:brush>
  </inkml:definitions>
  <inkml:trace contextRef="#ctx0" brushRef="#br0">10 25 9216,'1'-1'279,"-1"0"0,0 0-1,-10-21 7931,11 67-7596,3 0 0,2-1 0,20 80 0,55 130-697,-29-100-524,-47-135 349,-3-11-70,1 1 1,-1-1 0,1 0 0,1 0-1,-1 0 1,2 0 0,7 11-1,-12-18 260,0-1 0,0 0 0,1 0 0,-1 1 0,0-1 0,0 0 0,0 0 0,0 0-1,1 1 1,-1-1 0,0 0 0,0 0 0,1 0 0,-1 0 0,0 1 0,0-1 0,1 0-1,-1 0 1,0 0 0,0 0 0,1 0 0,-1 0 0,0 0 0,0 0 0,1 0 0,-1 0-1,0 0 1,1 0 0,-1 0 0,0 0 0,0 0 0,1 0 0,-1 0 0,0 0 0,0 0-1,1 0 1,-1-1 0,0 1 0,0 0 0,1 0 0,-1 0 0,0 0 0,0-1 0,0 1-1,1 0 1,-1 0 0,0 0 0,0-1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43.307"/>
    </inkml:context>
    <inkml:brush xml:id="br0">
      <inkml:brushProperty name="width" value="0.1" units="cm"/>
      <inkml:brushProperty name="height" value="0.1" units="cm"/>
      <inkml:brushProperty name="color" value="#E71224"/>
    </inkml:brush>
  </inkml:definitions>
  <inkml:trace contextRef="#ctx0" brushRef="#br0">153 126 7552,'0'-1'296,"0"0"0,0 0-1,-1 0 1,1 0 0,-1 0 0,1 0 0,-1 0 0,1 0 0,-3-2 887,2 3-887,0-1 0,0 0 0,1 1 0,-2-1 0,-6-6 1668,4 2-1298,1-1 0,0 1 0,-4-12-1,5 13-345,0-1 0,0 0-1,0 1 1,-1-1 0,0 1 0,-3-5-1,-5-5 546,11 12-800,-1 1 1,1 0 0,-1 0 0,0 0-1,1-1 1,-1 1 0,0 0 0,0 0-1,0 0 1,0 1 0,0-1 0,0 0 0,0 0-1,0 0 1,0 1 0,-1-1 0,1 0-1,0 1 1,0-1 0,-1 1 0,1 0-1,0-1 1,0 1 0,-1 0 0,1 0 0,-2 0-1,0 0 3,1 0-1,0 0 0,0 1 0,0-1 1,-1 0-1,1 1 0,0 0 1,0 0-1,0-1 0,0 1 1,0 1-1,0-1 0,1 0 0,-1 0 1,0 1-1,0-1 0,1 1 1,-1-1-1,1 1 0,-1 0 0,1-1 1,0 1-1,0 0 0,0 0 1,0 0-1,0 0 0,0 0 1,0 0-1,1 0 0,-1 0 0,0 4 1,-1 7-41,0 1 0,1-1 0,1 1 1,1 14-1,-1-8 3,10 175-115,17-11 49,-21-154 79,2 0 1,1 0 0,26 55 0,-31-77-44,0 0 1,1 0-1,0-1 1,0 1-1,1-1 1,0 0-1,0-1 1,0 0-1,1 0 1,0 0-1,0-1 1,1 0-1,0 0 1,0-1-1,0 0 1,0 0-1,0-1 1,1 0-1,0 0 1,-1-1-1,1 0 1,0-1-1,0 0 1,0 0-1,0-1 1,0 0-1,0-1 1,0 0-1,0 0 1,0-1-1,16-5 1,-11 2 66,-1-1 1,1-1-1,-1 1 1,-1-2-1,1 0 1,-1-1-1,0 0 1,-1 0 0,19-23-1,-23 25 14,-1 0 1,-1-1-1,0 0 1,0 0-1,0-1 0,-1 0 1,0 1-1,-1-1 0,0 0 1,-1-1-1,1 1 0,-2 0 1,1-1-1,-1 1 0,-1-1 1,0-13-1,-1 19-58,0 1 1,1-1-1,-1 1 0,0-1 0,-1 1 0,1 0 0,0-1 0,-1 1 1,0 0-1,0 0 0,0 0 0,0 0 0,0 0 0,-1 1 1,1-1-1,-1 1 0,0-1 0,1 1 0,-1 0 0,0 0 0,-1 0 1,1 1-1,0-1 0,0 1 0,-1 0 0,-5-2 0,0 1-23,0 0-1,0 0 0,0 1 1,0 1-1,0-1 0,-1 2 1,1-1-1,0 1 0,-14 3 1,19-3-55,-1 1 1,1 0-1,-1-1 0,1 1 1,0 1-1,0-1 0,0 0 1,0 1-1,0 0 1,0 0-1,1 0 0,-6 7 1,4-4-104,1 0 0,0 0 0,0 1 0,1-1 0,-1 1 1,2 0-1,-4 11 0,2-5-495,1 1 0,1-1 0,1 1 0,0 0 0,0-1 0,1 1 0,1 0-1,3 17 1,-3-26 72,0 0 0,0 0-1,1 0 1,-1 0 0,1 0 0,0 0-1,1-1 1,-1 1 0,6 7-1,11 3-3764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1:47.317"/>
    </inkml:context>
    <inkml:brush xml:id="br0">
      <inkml:brushProperty name="width" value="0.1" units="cm"/>
      <inkml:brushProperty name="height" value="0.1" units="cm"/>
      <inkml:brushProperty name="color" value="#E71224"/>
    </inkml:brush>
  </inkml:definitions>
  <inkml:trace contextRef="#ctx0" brushRef="#br0">215 108 7808,'-4'-9'8209,"-12"-16"-5101,11 19-2525,1 0 0,-2 0 0,1 0 0,-1 1 0,0 0 0,0 0 0,0 0 0,-9-4 0,13 8-542,-1 0 0,1 0-1,0 0 1,-1 0-1,1 0 1,-1 1-1,0-1 1,1 1 0,-1 0-1,1-1 1,-1 1-1,0 0 1,1 1-1,-1-1 1,1 0 0,-1 1-1,0-1 1,1 1-1,-1 0 1,1 0 0,0 0-1,-1 0 1,1 0-1,0 1 1,0-1-1,-1 1 1,-2 3 0,-2 1-46,1 1 1,0 1 0,1-1 0,0 1 0,0-1 0,0 2 0,1-1 0,0 0 0,1 1 0,0 0 0,0-1 0,1 1 0,0 1 0,1-1 0,0 0 0,0 0 0,1 14 0,2 10-5,1 0 1,2-1-1,13 49 1,-10-50-10,2 0 0,23 51-1,-27-69 3,0 0 0,2-1-1,-1 0 1,2-1-1,-1 0 1,2 0-1,-1-1 1,21 17-1,-24-23 30,0 1 1,1-1-1,-1-1 0,1 1 0,0-1 1,0 0-1,1 0 0,-1-1 0,0 0 1,1-1-1,-1 0 0,15 1 0,-13-2 73,0-1 0,0 0-1,-1 0 1,1-1 0,0 0-1,-1-1 1,0 0 0,1 0 0,-1-1-1,14-9 1,-6 2 12,-1 0 1,0-2-1,-1 0 1,0 0-1,-1-2 1,0 1-1,-2-2 1,0 1-1,0-2 0,-1 1 1,-1-1-1,13-37 1,-19 41-84,0 0 0,0-1 0,-1 0 0,-1 1 1,-1-1-1,0 0 0,0 0 0,-1 1 0,-1-1 0,-1 1 0,-6-25 1,3 22 6,0 0 0,0 0 1,-2 0-1,0 1 1,0 0-1,-2 0 1,0 1-1,-21-24 1,23 31-16,1 0-1,-1 0 1,-1 1 0,1 0-1,-1 0 1,0 1 0,-18-8 0,20 11-27,1 0-1,-1 0 1,0 0 0,0 1 0,1 0 0,-1 0 0,0 1 0,0 0-1,0 0 1,0 1 0,0 0 0,-10 2 0,2 2-631,1 0 1,1 0-1,-1 2 0,-23 14 1,17-8-1820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0.161"/>
    </inkml:context>
    <inkml:brush xml:id="br0">
      <inkml:brushProperty name="width" value="0.1" units="cm"/>
      <inkml:brushProperty name="height" value="0.1" units="cm"/>
      <inkml:brushProperty name="color" value="#E71224"/>
    </inkml:brush>
  </inkml:definitions>
  <inkml:trace contextRef="#ctx0" brushRef="#br0">183 29 7424,'-8'6'2482,"1"0"-1,1 0 1,-8 8 0,11-11-2191,-1 0 2,1 0 1,-1-1-1,0 1 0,0-1 0,0 0 0,-4 2 1,-20 11 501,22-9-698,0-1 1,1 1-1,0-1 0,0 2 1,1-1-1,-1 0 0,1 1 1,1 0-1,-5 11 0,0 5-28,-8 42-1,12-48-42,1-4-56,2 1 0,-1-1 0,2 1 0,-1-1 0,3 16 0,13 66-55,-10-73 46,2 9 78,2-1-1,1 0 1,2 0-1,0-2 1,2 1-1,1-2 1,2 0-1,38 49 1,-46-67 52,0 0-1,1 0 1,0-1 0,17 11 0,-4-4 15,-20-13-77,0 0-1,0 0 1,0-1 0,0 1 0,1-1 0,-1 0 0,0 0 0,0 0-1,1-1 1,-1 1 0,0-1 0,1 0 0,-1 0 0,1 0 0,-1 0-1,0 0 1,1-1 0,-1 0 0,0 1 0,1-1 0,-1 0 0,0-1-1,0 1 1,0-1 0,0 1 0,6-5 0,-3 2 53,0-1-1,0 0 1,0 0 0,-1 0 0,0-1-1,0 0 1,0 0 0,-1 0-1,0-1 1,0 0 0,4-7 0,27-93 497,-11 29-470,-16 50-88,9-48 0,-13 53 33,-2 11-18,-1 0 0,0-1 0,-1 1 0,0 0 0,-1-1 0,0 1 0,-1 0 0,-7-23 0,-3-2-37,-26-52 1,23 58 50,8 16-19,0 1 0,-1-1 0,-1 1-1,0 1 1,-1 0 0,-1 0 0,-17-16 0,21 22-60,0 2-1,0-1 1,-1 1 0,0 0 0,0 1-1,0 0 1,0 0 0,0 1 0,-1 0-1,0 0 1,0 1 0,1 0-1,-1 0 1,-18 0 0,12 1-258,11 1-78,1-1 0,-1 1 0,0 0 0,0 0-1,1 0 1,-1 1 0,0-1 0,-4 2 0,7-1 111,1-1 1,-1 1-1,0 0 1,1-1-1,-1 1 1,1 0-1,0 0 1,-1 0-1,1-1 1,0 1-1,-1 0 1,1 0-1,0 0 1,0 0-1,0 0 1,0-1-1,0 1 1,0 0-1,0 1 1,2 20-4896,2-9 1315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8.152"/>
    </inkml:context>
    <inkml:brush xml:id="br0">
      <inkml:brushProperty name="width" value="0.1" units="cm"/>
      <inkml:brushProperty name="height" value="0.1" units="cm"/>
      <inkml:brushProperty name="color" value="#E71224"/>
    </inkml:brush>
  </inkml:definitions>
  <inkml:trace contextRef="#ctx0" brushRef="#br0">1 49 7552,'5'0'2120,"1"0"1,-1-1 0,10-2-1,-4 0-1264,-1-1-1,11-5 1,-10 4-588,-2 1-216,0 1 0,0 0 0,0 0 0,1 1 0,-1 0 1,1 0-1,-1 1 0,13 0 0,-9-2-297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2.773"/>
    </inkml:context>
    <inkml:brush xml:id="br0">
      <inkml:brushProperty name="width" value="0.1" units="cm"/>
      <inkml:brushProperty name="height" value="0.1" units="cm"/>
      <inkml:brushProperty name="color" value="#E71224"/>
    </inkml:brush>
  </inkml:definitions>
  <inkml:trace contextRef="#ctx0" brushRef="#br0">20 2 7808,'-19'-1'13850,"28"6"-11477,5 0-1914,-1-1 0,0 0 0,19 1 0,9 4 57,11 3-132,-1-1 0,2-2 0,83 2 0,-90-13-387,-22 1 39,48 4 0,-39 5-2596,-1 3-3445,-9 1 118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5.621"/>
    </inkml:context>
    <inkml:brush xml:id="br0">
      <inkml:brushProperty name="width" value="0.1" units="cm"/>
      <inkml:brushProperty name="height" value="0.1" units="cm"/>
      <inkml:brushProperty name="color" value="#E71224"/>
    </inkml:brush>
  </inkml:definitions>
  <inkml:trace contextRef="#ctx0" brushRef="#br0">15 12 9216,'-15'-12'10234,"16"28"-9891,1 0 0,7 31 0,-1-7-151,21 146 274,44 220-420,-44-268-4062,-29-117 433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6.060"/>
    </inkml:context>
    <inkml:brush xml:id="br0">
      <inkml:brushProperty name="width" value="0.1" units="cm"/>
      <inkml:brushProperty name="height" value="0.1" units="cm"/>
      <inkml:brushProperty name="color" value="#E71224"/>
    </inkml:brush>
  </inkml:definitions>
  <inkml:trace contextRef="#ctx0" brushRef="#br0">10 119 9856,'-10'4'6101,"24"-11"-3967,-2 1-1383,173-33 828,144-4-1379,-191 26-2320,-112 12 952,-14 3-199,0 1 0,16-1 0,-8 2-2489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6.608"/>
    </inkml:context>
    <inkml:brush xml:id="br0">
      <inkml:brushProperty name="width" value="0.1" units="cm"/>
      <inkml:brushProperty name="height" value="0.1" units="cm"/>
      <inkml:brushProperty name="color" value="#E71224"/>
    </inkml:brush>
  </inkml:definitions>
  <inkml:trace contextRef="#ctx0" brushRef="#br0">15 8 9472,'-9'-7'4506,"9"7"-4281,-1-1 1,1 1-1,-1 0 0,0 0 1,1 0-1,-1 0 0,0 1 7,1 0-1,0 0 1,0-1-1,0 1 0,-1 0 1,1 0-1,0-1 1,0 1-1,0 0 1,0 0-1,1 0 0,-1-1 1,0 1-1,0 0 1,1 1-1,12 35 740,18 44-998,-4 1 0,27 135 1,-42-163-416,-5-26-881,-2 0 0,5 57 0,-9-83 516,-1-2 717,0 1 1,0-1-1,0 0 0,0 0 0,0 1 1,0-1-1,0 0 0,0 0 1,0 1-1,0-1 0,0 0 1,0 0-1,-6-30-11691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6.962"/>
    </inkml:context>
    <inkml:brush xml:id="br0">
      <inkml:brushProperty name="width" value="0.1" units="cm"/>
      <inkml:brushProperty name="height" value="0.1" units="cm"/>
      <inkml:brushProperty name="color" value="#E71224"/>
    </inkml:brush>
  </inkml:definitions>
  <inkml:trace contextRef="#ctx0" brushRef="#br0">1 104 7936,'-1'8'6209,"2"-8"-6098,16 2 2157,21-7-1470,46-11 383,167-24 1,-133 24-1131,-40 2-3185,-29-3-2359,-35 12 2128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7.726"/>
    </inkml:context>
    <inkml:brush xml:id="br0">
      <inkml:brushProperty name="width" value="0.1" units="cm"/>
      <inkml:brushProperty name="height" value="0.1" units="cm"/>
      <inkml:brushProperty name="color" value="#E71224"/>
    </inkml:brush>
  </inkml:definitions>
  <inkml:trace contextRef="#ctx0" brushRef="#br0">6 0 7808,'-5'6'10085,"6"12"-9744,2 0 0,0 0 0,0-1 0,13 34 0,1 4-265,-12-33-69,49 230-41,-43-143-1682,-8-38-3213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08.096"/>
    </inkml:context>
    <inkml:brush xml:id="br0">
      <inkml:brushProperty name="width" value="0.1" units="cm"/>
      <inkml:brushProperty name="height" value="0.1" units="cm"/>
      <inkml:brushProperty name="color" value="#E71224"/>
    </inkml:brush>
  </inkml:definitions>
  <inkml:trace contextRef="#ctx0" brushRef="#br0">1 70 8704,'11'-4'7684,"21"-4"-6285,-29 8-1107,33-5 107,0 1 0,67 2 0,17 0-289,70-22-164,-111 8-4030,-63 12 2020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10.517"/>
    </inkml:context>
    <inkml:brush xml:id="br0">
      <inkml:brushProperty name="width" value="0.1" units="cm"/>
      <inkml:brushProperty name="height" value="0.1" units="cm"/>
      <inkml:brushProperty name="color" value="#E71224"/>
    </inkml:brush>
  </inkml:definitions>
  <inkml:trace contextRef="#ctx0" brushRef="#br0">20 23 7552,'-19'8'13450,"25"-16"-11631,0 5-1612,1 0-1,-1 1 1,1 0 0,0 0 0,0 0 0,0 1 0,0 0 0,9 0 0,-3 0-27,209-4 1124,-132 6-965,-75-1-369,251 8 897,-221-4-2078,-2 2 1,1 2-1,83 26 1,-44-7-6998,-43-18 3131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13.907"/>
    </inkml:context>
    <inkml:brush xml:id="br0">
      <inkml:brushProperty name="width" value="0.1" units="cm"/>
      <inkml:brushProperty name="height" value="0.1" units="cm"/>
      <inkml:brushProperty name="color" value="#E71224"/>
    </inkml:brush>
  </inkml:definitions>
  <inkml:trace contextRef="#ctx0" brushRef="#br0">27 0 7552,'-15'7'12453,"12"-3"-12312,1 1 1,1 0-1,-1 0 1,1 0-1,0 1 1,0-1-1,1 0 1,-1 0-1,1 1 1,0-1-1,1 8 1,2 11-63,6 24 0,2-1 14,11 68 0,13 118-114,-29-182 69,21 124-171,-24-152-19,-4-20-267,1 1 0,0-1 0,1 0-1,-1 0 1,1 1 0,-1-1 0,1 0-1,0 0 1,2 5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4.015"/>
    </inkml:context>
    <inkml:brush xml:id="br0">
      <inkml:brushProperty name="width" value="0.1" units="cm"/>
      <inkml:brushProperty name="height" value="0.1" units="cm"/>
      <inkml:brushProperty name="color" value="#E71224"/>
    </inkml:brush>
  </inkml:definitions>
  <inkml:trace contextRef="#ctx0" brushRef="#br0">11 17 8448,'-5'-16'8020,"4"17"-7913,0 0 0,1 0 0,-1 1 0,1-1 0,-1 0 0,1 0 0,-1 1 1,1-1-1,0 0 0,0 1 0,0-1 0,0 1 0,0-1 0,0 0 0,0 2 0,2 50 238,10 67-1,18 53 168,-5-39-396,29 225-164,-51-343 6,0 3-244,1 27 1,-14-72-4168,5 1 373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8.584"/>
    </inkml:context>
    <inkml:brush xml:id="br0">
      <inkml:brushProperty name="width" value="0.1" units="cm"/>
      <inkml:brushProperty name="height" value="0.1" units="cm"/>
      <inkml:brushProperty name="color" value="#E71224"/>
    </inkml:brush>
  </inkml:definitions>
  <inkml:trace contextRef="#ctx0" brushRef="#br0">0 1 8960,'4'27'5881,"10"13"-4253,-3-10-967,52 174 1062,-58-187-1757,-4-12 6,0 0 0,1-1 0,0 1 0,-1 0 0,2-1 0,3 8 0,-6-12-45,0 0 1,1 1-1,-1-1 0,0 0 0,0 1 0,1-1 0,-1 0 0,0 0 0,1 1 0,-1-1 0,0 0 0,1 0 0,-1 0 0,0 0 0,1 1 0,-1-1 0,1 0 0,-1 0 0,0 0 0,1 0 0,-1 0 0,0 0 0,1 0 0,-1 0 1,1 0-1,-1 0 0,0 0 0,1 0 0,-1 0 0,1 0 0,-1-1 0,0 1 0,1 0 0,-1 0 0,0 0 0,1 0 0,-1-1 0,0 1 0,1 0 0,10-13-5606,-3 3 2309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4.362"/>
    </inkml:context>
    <inkml:brush xml:id="br0">
      <inkml:brushProperty name="width" value="0.1" units="cm"/>
      <inkml:brushProperty name="height" value="0.1" units="cm"/>
      <inkml:brushProperty name="color" value="#E71224"/>
    </inkml:brush>
  </inkml:definitions>
  <inkml:trace contextRef="#ctx0" brushRef="#br0">1 57 9472,'0'10'9940,"11"-15"-9923,-1 2 116,0 1 0,1 0 0,-1 0 0,1 1 0,-1 1 0,1 0 0,11 1 0,7 0-35,260-10 46,-246 6-269,53-11-1,-4-8-6710,-78 18 3993,1 3-730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5.048"/>
    </inkml:context>
    <inkml:brush xml:id="br0">
      <inkml:brushProperty name="width" value="0.1" units="cm"/>
      <inkml:brushProperty name="height" value="0.1" units="cm"/>
      <inkml:brushProperty name="color" value="#E71224"/>
    </inkml:brush>
  </inkml:definitions>
  <inkml:trace contextRef="#ctx0" brushRef="#br0">1 1 8960,'1'12'8676,"6"15"-7204,1 7-1743,69 396 772,-53-278-693,-23-105-3546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5.419"/>
    </inkml:context>
    <inkml:brush xml:id="br0">
      <inkml:brushProperty name="width" value="0.1" units="cm"/>
      <inkml:brushProperty name="height" value="0.1" units="cm"/>
      <inkml:brushProperty name="color" value="#E71224"/>
    </inkml:brush>
  </inkml:definitions>
  <inkml:trace contextRef="#ctx0" brushRef="#br0">4 64 9472,'-4'4'5676,"9"5"-3578,11 5-790,-6-10-1095,0 0 0,0-1 0,0-1 0,1 0 0,-1 0 0,1-1 0,12 0 0,78-7 301,-54 1-364,42-4-46,99-25 0,-164 27-663,-1 0 1,38-18-1,-31 12-3023,-28 12 2921,0 1 1,0-1 0,-1 1 0,1-1 0,0 1 0,0 0 0,0-1-1,2 1 1,10 0-2870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6.020"/>
    </inkml:context>
    <inkml:brush xml:id="br0">
      <inkml:brushProperty name="width" value="0.1" units="cm"/>
      <inkml:brushProperty name="height" value="0.1" units="cm"/>
      <inkml:brushProperty name="color" value="#E71224"/>
    </inkml:brush>
  </inkml:definitions>
  <inkml:trace contextRef="#ctx0" brushRef="#br0">11 13 8192,'-10'-13'5989,"15"27"-4010,9 14-1315,-1 2 1,-1 0 0,10 37 0,15 95-439,-23-93-109,50 248-1621,-64-313 1308,2 0-233,-1 0 0,0 0 0,-1 1 0,1-1 0,-1 0 0,0 1 0,0-1 0,0 1 0,-1-1 0,1 0 0,-4 9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26.367"/>
    </inkml:context>
    <inkml:brush xml:id="br0">
      <inkml:brushProperty name="width" value="0.1" units="cm"/>
      <inkml:brushProperty name="height" value="0.1" units="cm"/>
      <inkml:brushProperty name="color" value="#E71224"/>
    </inkml:brush>
  </inkml:definitions>
  <inkml:trace contextRef="#ctx0" brushRef="#br0">5 175 9216,'-5'4'8310,"6"-4"-8231,4 2 89,0 0 0,1 0 0,0 0 0,-1 0 1,1-1-1,0 0 0,0 0 0,9 0 0,52-4 367,-47 1-343,38-4 130,-1-3 0,0-2 0,-1-3 0,100-38 0,-22 10-837,-43 19-3060,-48 10 482,-9-4-1355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31.215"/>
    </inkml:context>
    <inkml:brush xml:id="br0">
      <inkml:brushProperty name="width" value="0.1" units="cm"/>
      <inkml:brushProperty name="height" value="0.1" units="cm"/>
      <inkml:brushProperty name="color" value="#E71224"/>
    </inkml:brush>
  </inkml:definitions>
  <inkml:trace contextRef="#ctx0" brushRef="#br0">196 75 6400,'1'2'6437,"-2"-14"-3744,1 11-2557,0 0 0,0-1 0,0 1 1,0-1-1,-1 1 0,1 0 0,0-1 0,-1 1 0,1 0 0,-1-1 0,0 1 0,1 0 0,-1 0 0,0 0 0,0-1 1,1 1-1,-1 0 0,0 0 0,0 0 0,0 0 0,0 0 0,0 1 0,-1-1 0,1 0 0,0 0 0,0 1 0,-1-1 0,1 1 1,0-1-1,-1 1 0,1-1 0,0 1 0,-1 0 0,1 0 0,0 0 0,-1 0 0,1 0 0,-1 0 0,-1 0 0,-7 1 308,1 0-1,-1 0 1,0 1-1,-12 4 0,19-5-460,-5 1 62,0 0 0,1 1 0,-1 0 0,1 1 0,0-1 0,-11 9 0,15-10-53,1 0 1,-1 0-1,1 0 1,0 0-1,0 1 1,0-1-1,0 0 1,0 1-1,1 0 1,-1 0-1,1-1 1,0 1-1,0 0 1,0 0-1,0 0 1,0 0-1,0 0 1,1 0-1,-1 6 1,2 13-32,1-1-1,1 1 1,1-1-1,1 0 1,11 33-1,0-13 52,37 68 0,-43-90-23,2 0 1,0 0-1,1-2 1,1 0 0,26 26-1,-33-37 28,0 0-1,0-1 1,0 0-1,0 0 1,1 0-1,0-1 1,0 0-1,0 0 1,1-1 0,-1-1-1,1 1 1,0-1-1,0 0 1,0-1-1,0 0 1,13-1-1,-12-1 70,1 0 0,-1-1 0,0-1-1,0 1 1,0-2 0,0 1 0,0-2 0,-1 1-1,1-1 1,-1 0 0,-1-1 0,1 0 0,-1-1-1,0 1 1,0-2 0,-1 1 0,0-1 0,0 0-1,7-12 1,-8 10 9,0 1 0,-1-1 0,0 0 0,-1-1 0,0 1 0,-1-1 0,0 0 0,0 0 0,-1 0 0,-1 0 0,0 0 0,0 0 0,-1 0-1,-1 0 1,0-1 0,0 1 0,-1 0 0,-4-11 0,-2 1-50,-1 0 1,-1 0-1,-1 1 0,-19-28 0,17 28-36,-3-4 14,-31-37-1,39 52-30,0 1 0,-1 0-1,0 1 1,0 0 0,0 0-1,-1 1 1,-12-6 0,20 10-38,-1 1 0,0 0 1,0 0-1,0 0 1,0 1-1,0-1 1,-1 1-1,1-1 1,0 1-1,0 0 1,0 0-1,0 1 1,0-1-1,0 1 0,-4 0 1,-1 2-505,1 0 0,-1 1 0,1-1 0,-8 7 1,-23 10-4997,22-18 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33.602"/>
    </inkml:context>
    <inkml:brush xml:id="br0">
      <inkml:brushProperty name="width" value="0.1" units="cm"/>
      <inkml:brushProperty name="height" value="0.1" units="cm"/>
      <inkml:brushProperty name="color" value="#E71224"/>
    </inkml:brush>
  </inkml:definitions>
  <inkml:trace contextRef="#ctx0" brushRef="#br0">5 0 9216,'-5'9'8356,"21"-7"-3749,-7-1-5432,17 2 1508,49-4 1,-30 0-414,528-4 1693,-557 5-1959,-6 0 54,0 0-1,0 0 1,20 4 0,-6 5-2709,-21-9 1836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44.793"/>
    </inkml:context>
    <inkml:brush xml:id="br0">
      <inkml:brushProperty name="width" value="0.1" units="cm"/>
      <inkml:brushProperty name="height" value="0.1" units="cm"/>
      <inkml:brushProperty name="color" value="#E71224"/>
    </inkml:brush>
  </inkml:definitions>
  <inkml:trace contextRef="#ctx0" brushRef="#br0">142 137 6144,'-6'-8'3490,"5"7"-3333,1 1 0,-1-1 0,0 0 0,0 1 0,1-1 0,-1 0 0,1 0 0,-1 1 0,1-1 0,-1 0 1,1 0-1,-1 0 0,1 0 0,0 1 0,0-1 0,-1-2 0,-10-19 2328,9 16-2038,0 1 0,-1-1 0,0 1 1,0 0-1,-1 0 0,1 0 0,-1 0 0,0 1 0,0-1 1,-1 1-1,1 0 0,-8-5 0,11 9-404,1 0 1,-1-1-1,0 1 1,1 0-1,-1 0 0,0 0 1,1-1-1,-1 1 1,0 0-1,1 0 0,-1 0 1,0 0-1,1 0 0,-1 0 1,0 0-1,1 0 1,-1 1-1,0-1 0,1 0 1,-1 0-1,0 1 1,1-1-1,-2 1 0,1 0-6,-1 0-1,1 0 0,0 0 0,0 1 1,0-1-1,0 1 0,0-1 1,0 0-1,-1 3 0,-1 5-40,0-1-1,0 0 0,-1 10 1,3-13 53,-2 13-60,1 0 1,1 0-1,1 35 0,1-15 38,0-10-60,1 1 0,1 0 1,2-1-1,1 0 0,1 0 1,1-1-1,14 31 0,-17-47 45,0 0 0,1-1-1,1 1 1,-1-1-1,2-1 1,-1 1 0,2-1-1,-1-1 1,17 14 0,-18-17 36,1 0 0,-1-1 1,1 0-1,0 0 1,0 0-1,0-1 1,0-1-1,1 1 0,-1-1 1,1-1-1,-1 1 1,1-2-1,0 1 1,10-1-1,-4-2 72,1 0 0,-1-1-1,0-1 1,0-1 0,-1 0 0,1 0 0,-1-1 0,0-1-1,-1-1 1,0 0 0,0 0 0,-1-2 0,0 1-1,11-12 1,-13 11 44,-1 1 0,-1-1 0,0-1 0,0 0 0,-1 0 0,0 0-1,8-20 1,-12 22-47,1 0-1,-1 0 1,-1 0-1,0 0 1,0-1-1,-1 1 1,0-1-1,-1 1 1,0-1-1,0 1 1,-3-12 0,0 7-78,-1 1 0,-1-1 0,0 1 0,-1-1 0,0 2 0,-1-1 1,-1 1-1,0 0 0,0 0 0,-1 1 0,-1 0 0,0 1 0,-13-11 1,4 5-56,-1 2 1,0 0 0,0 1 0,-1 1 0,-1 1 0,-43-16 0,50 22-232,1 1-1,-1 1 1,0 0-1,0 1 1,0 1-1,0 0 1,-1 1-1,1 0 1,0 1 0,0 1-1,0 1 1,0 0-1,0 1 1,-26 10-1,36-12-202,-16 6-1372,21-8 1666,-1 1 0,1-1 0,-1 0 0,1 0 0,-1 0 1,1 0-1,-1 0 0,0 0 0,1 1 0,-1-1 0,1-1 1,-1 1-1,1 0 0,-1 0 0,1 0 0,-1 0 0,0 0 0,1 0 1,-1-1-1,1 1 0,-1 0 0,1 0 0,-1-1 0,1 1 1,0 0-1,-1-1 0,1 1 0,-1 0 0,1-1 0,-1 0 0,-1-14-4867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47.131"/>
    </inkml:context>
    <inkml:brush xml:id="br0">
      <inkml:brushProperty name="width" value="0.1" units="cm"/>
      <inkml:brushProperty name="height" value="0.1" units="cm"/>
      <inkml:brushProperty name="color" value="#E71224"/>
    </inkml:brush>
  </inkml:definitions>
  <inkml:trace contextRef="#ctx0" brushRef="#br0">0 17 6400,'1'-17'11647,"7"42"-10911,14 25-1,-11-25-513,11 32 0,29 141 96,-20-69-311,-18-79-186,-4-11-190,2 1 1,20 48-1,-26-75-1837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47.547"/>
    </inkml:context>
    <inkml:brush xml:id="br0">
      <inkml:brushProperty name="width" value="0.1" units="cm"/>
      <inkml:brushProperty name="height" value="0.1" units="cm"/>
      <inkml:brushProperty name="color" value="#E71224"/>
    </inkml:brush>
  </inkml:definitions>
  <inkml:trace contextRef="#ctx0" brushRef="#br0">0 86 10112,'6'-3'8425,"22"-6"-7256,-3 5-649,0 0 0,0 2-1,30 1 1,11-1 25,54-8 412,130-28 1,-227 34-909,0 0 1,0 2-1,0 0 0,0 2 1,0 0-1,25 5 1,-30-2-1755,-1 1 0,26 8 1,-34-7-1166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3:59.501"/>
    </inkml:context>
    <inkml:brush xml:id="br0">
      <inkml:brushProperty name="width" value="0.1" units="cm"/>
      <inkml:brushProperty name="height" value="0.1" units="cm"/>
      <inkml:brushProperty name="color" value="#E71224"/>
    </inkml:brush>
  </inkml:definitions>
  <inkml:trace contextRef="#ctx0" brushRef="#br0">0 48 9984,'5'-12'7145,"-4"10"-6698,15-7 1955,-8 6-2624,0 0 0,14-2 0,-12 3 1139,6-2-213,0 1 0,0 1 0,27 0 0,-42 2-672,0 0 1,-1 0-1,1 0 1,-1 0-1,1 0 1,0 0-1,-1 0 1,1 1-1,-1-1 1,1 0-1,0 0 1,-1 1-1,1-1 1,-1 0-1,1 1 1,-1-1 0,1 1-1,-1-1 1,0 1-1,1-1 1,-1 0-1,1 1 1,-1 0-1,0-1 1,0 1-1,1-1 1,-1 1-1,0-1 1,0 1-1,1 0 1,-1-1-1,0 1 1,0-1-1,0 1 1,0 0 0,0-1-1,0 1 1,0-1-1,0 1 1,0 0-1,0-1 1,-1 2-1,0 3 97,0 0 0,0 0 0,-4 9 0,4-12-97,-10 31-2,2 0 1,-10 55-1,19-84-56,-1 1-1,1-1 1,0 0-1,0 0 1,1 8 0,-1-11 20,0 0 1,0 0-1,1 0 1,-1 0 0,0-1-1,1 1 1,-1 0-1,1 0 1,-1 0 0,1 0-1,-1 0 1,1 0 0,-1-1-1,1 1 1,0 0-1,-1 0 1,1-1 0,0 1-1,0 0 1,0-1-1,-1 1 1,1-1 0,0 1-1,0-1 1,0 0-1,0 1 1,0-1 0,1 1-1,12 0 28,0-1 0,18-1 0,-22 0-22,1 1-1,0 0 1,0 0 0,0 1 0,12 3-1,-11-1 5,-1 0 0,0 1 0,14 7 0,-20-8 4,0 0 0,0 0 1,0 1-1,0 0 0,-1 0 1,1 0-1,-1 0 1,5 7-1,-5-6 104,-1 0 0,1 1 0,-1-1 0,0 1 0,0-1 1,-1 1-1,3 8 0,-5-11-39,1 0 1,-1-1-1,0 1 1,1 0-1,-1 0 1,0 0-1,-1 0 1,1 0-1,-1-1 1,1 1-1,-1 0 1,0 0-1,0 0 1,0-1-1,0 1 1,0 0-1,-1-1 1,-1 4-1,-3 0-44,1 0 0,-1 0 0,0 0 0,0 0 0,0-1 0,-1 0 0,0 0 0,0-1 0,0 0 0,0 0 0,-12 3 0,-8 2-291,-54 11 0,49-13-116,18-4-59,-17 3-384,11-4-2860,32-13-1018,28-13-5450,-21 13 6059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3.276"/>
    </inkml:context>
    <inkml:brush xml:id="br0">
      <inkml:brushProperty name="width" value="0.1" units="cm"/>
      <inkml:brushProperty name="height" value="0.1" units="cm"/>
      <inkml:brushProperty name="color" value="#E71224"/>
    </inkml:brush>
  </inkml:definitions>
  <inkml:trace contextRef="#ctx0" brushRef="#br0">97 85 7808,'-5'-30'4544,"0"4"3445,7 50-7725,1 0 0,1 0 0,11 37 0,0 0-195,37 251-146,-37-208 122,-10-66-56,-3-18 61,1-1 1,1 0-1,0 1 0,13 33 0,-13-45 14,0-1-1,0-1 1,7 10-1,-10-14-26,1 0-1,0 1 1,0-1 0,0 0-1,0 0 1,1-1 0,-1 1-1,0 0 1,1-1 0,-1 1-1,1-1 1,2 1 0,0-1-15,-1 0-1,1 0 1,-1-1 0,1 1 0,-1-1 0,1 0 0,0-1 0,-1 1 0,1-1 0,-1 0 0,0 0-1,1 0 1,-1-1 0,0 1 0,1-1 0,-1 0 0,0 0 0,-1-1 0,1 1 0,0-1 0,-1 0-1,1 0 1,-1 0 0,0 0 0,0-1 0,5-6 0,2-4 85,-1-2-1,-1 1 1,0-1 0,-1 0 0,7-27 0,-6 18-59,0 0 0,-2-1 0,-2 1 0,0-1 0,-1 0 0,-2 0 0,0 0 0,-2 0 0,-1 0 0,-6-30 0,2 32-43,0 0 0,-2 0 1,-1 1-1,0 0 0,-2 0 1,-1 1-1,0 1 1,-27-34-1,28 42-49,-1 0 0,0 0-1,-1 1 1,0 1 0,-1 0 0,0 1-1,-1 0 1,0 1 0,-1 1 0,0 1 0,0 0-1,-1 1 1,-17-5 0,19 8-124,-1 0-1,-24-2 1,36 5-7,0 0 0,0 0 0,0 0 0,0 0-1,0 1 1,0-1 0,0 1 0,1 0 0,-1 0 0,0 1 0,1-1 0,-1 1 0,1 0 0,-1 0-1,-4 3 1,7-4 13,1-1-1,-1 1 0,0-1 1,0 1-1,1 0 0,-1-1 1,0 1-1,1 0 0,-1 0 1,1-1-1,-1 1 0,1 0 1,0 0-1,-1 0 0,1 0 1,0 0-1,-1 0 0,1-1 1,0 1-1,0 0 0,0 0 1,0 0-1,0 0 1,0 0-1,0 0 0,0 0 1,0 0-1,1 0 0,-1 1 1,13 11-4398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3.946"/>
    </inkml:context>
    <inkml:brush xml:id="br0">
      <inkml:brushProperty name="width" value="0.1" units="cm"/>
      <inkml:brushProperty name="height" value="0.1" units="cm"/>
      <inkml:brushProperty name="color" value="#E71224"/>
    </inkml:brush>
  </inkml:definitions>
  <inkml:trace contextRef="#ctx0" brushRef="#br0">198 218 7808,'7'4'6147,"2"10"-3207,-8-12-2815,0 0-1,1 0 1,-1 0-1,0-1 1,0 1-1,1 0 1,-1-1-1,4 3 0,-3-2-12,1-1-1,0 0 0,0 0 1,0 0-1,0-1 1,0 1-1,0-1 0,0 1 1,0-1-1,0 0 0,0 0 1,0-1-1,0 1 0,0-1 1,0 1-1,0-1 0,0 0 1,0 0-1,0 0 0,0 0 1,-1-1-1,1 1 0,0-1 1,-1 0-1,4-3 1,-2 2-22,0 0 0,-1 0 1,1-1-1,-1 1 0,0-1 1,0 0-1,0 0 1,-1-1-1,1 1 0,-1 0 1,0-1-1,0 1 0,-1-1 1,1 0-1,0-7 1,-1 5-74,0 1 1,-1 0-1,0 0 1,0 0 0,-1-1-1,1 1 1,-1 0-1,-1 0 1,1 0-1,-1 0 1,0 0 0,-1 0-1,1 1 1,-1-1-1,0 1 1,0-1 0,-1 1-1,0 0 1,0 0-1,0 1 1,0-1-1,-1 1 1,1 0 0,-1 0-1,0 1 1,-10-6-1,9 6-21,-1 0-1,1 0 1,-1 0-1,0 1 0,0 0 1,-1 0-1,1 1 1,0 0-1,0 0 0,-1 1 1,1 0-1,0 0 1,-1 1-1,1 0 0,0 0 1,0 1-1,0 0 1,-1 0-1,2 0 0,-1 1 1,0 0-1,1 1 1,-1-1-1,1 1 0,0 0 1,0 1-1,1 0 1,-11 9-1,8-3-7,1 0 0,-1 1 0,2 0 0,-1 0 0,2 0 0,0 1 0,0-1 0,1 1 0,1 0 0,0 1 0,0-1 0,2 1 1,0-1-1,0 1 0,1-1 0,3 22 0,-1-24 5,0-1-1,0 1 1,1-1 0,0 0 0,1 0 0,1 0 0,-1-1-1,1 1 1,10 12 0,-10-15 8,1 0-1,0-1 1,0 0 0,1 0-1,0 0 1,0-1 0,0 0-1,0 0 1,1-1-1,0 0 1,0-1 0,12 5-1,-2-3-77,-1-2-1,1 0 0,0 0 0,-1-2 1,1 0-1,34-4 0,-29 1-1683,-1-2-1,37-10 0,-24 1-2968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4.448"/>
    </inkml:context>
    <inkml:brush xml:id="br0">
      <inkml:brushProperty name="width" value="0.1" units="cm"/>
      <inkml:brushProperty name="height" value="0.1" units="cm"/>
      <inkml:brushProperty name="color" value="#E71224"/>
    </inkml:brush>
  </inkml:definitions>
  <inkml:trace contextRef="#ctx0" brushRef="#br0">193 24 6784,'-4'-3'1928,"1"2"-963,1 0-1,-1 0 0,1 0 1,-1 1-1,-3-2 0,-10-2 511,11 2-1180,1 0-1,-1 0 1,0 1 0,0 0 0,0 0 0,0 0 0,0 1-1,0 0 1,0 0 0,0 0 0,0 0 0,-8 3 0,10-3-231,-1 2 0,1-1 1,0 0-1,0 1 0,0-1 1,0 1-1,0 0 0,0 0 1,1 0-1,-1 0 0,0 0 1,1 1-1,0-1 1,-1 1-1,1 0 0,0 0 1,1-1-1,-1 1 0,-2 5 1,-2 8-30,1-1 0,1 1 0,0 0 1,1 1-1,0-1 0,1 20 0,1-7-23,2 0 0,7 49 0,-6-65-17,0 0 0,2 0-1,-1 0 1,2-1 0,0 1-1,0-1 1,1 0 0,1 0-1,8 12 1,-11-19 3,1 1 1,0-1-1,0 0 0,0 0 1,1-1-1,-1 1 0,1-1 1,0 0-1,0-1 0,0 0 1,1 0-1,-1 0 0,1 0 0,0-1 1,0 0-1,0-1 0,0 0 1,11 1-1,-7-1-68,1-2 0,-1 1-1,0-1 1,0-1 0,0 0 0,0-1 0,0 0-1,14-6 1,-14 4-864,0 0 0,0-1 1,-1-1-1,13-10 0,-4 1-3695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4.849"/>
    </inkml:context>
    <inkml:brush xml:id="br0">
      <inkml:brushProperty name="width" value="0.1" units="cm"/>
      <inkml:brushProperty name="height" value="0.1" units="cm"/>
      <inkml:brushProperty name="color" value="#E71224"/>
    </inkml:brush>
  </inkml:definitions>
  <inkml:trace contextRef="#ctx0" brushRef="#br0">185 521 8832,'-3'15'5756,"1"-14"-5436,1 0-30,0-1 1,0 1 0,0-1 0,1 0-1,-1 0 1,0 1 0,0-1-1,0 0 1,0 0 0,0 0 0,0 0-1,0 0 1,0 0 0,0 0-1,0 0 1,0 0 0,0-1 0,-1 1-1,-5-3 98,1-1 0,-1 1 0,1-1 0,0 0-1,-10-9 1,11 9-229,-3-4-105,-1 0 1,1 0 0,1-1-1,0 0 1,0-1 0,1 0 0,0 0-1,1 0 1,0 0 0,-7-21-1,5 9-59,1-1 0,1 0 0,1 0 0,-1-31 0,4 41-124,1-1 1,1 0 0,0 1 0,1-1-1,0 0 1,1 1 0,5-14 0,-5 19-490,1-1 1,0 1 0,0 1 0,0-1-1,1 1 1,0-1 0,0 1 0,1 1-1,0-1 1,0 1 0,0 0-1,9-6 1,13-2-3809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5.250"/>
    </inkml:context>
    <inkml:brush xml:id="br0">
      <inkml:brushProperty name="width" value="0.1" units="cm"/>
      <inkml:brushProperty name="height" value="0.1" units="cm"/>
      <inkml:brushProperty name="color" value="#E71224"/>
    </inkml:brush>
  </inkml:definitions>
  <inkml:trace contextRef="#ctx0" brushRef="#br0">78 92 8064,'0'17'1554,"1"38"1479,-1-50-2736,1-1 0,0 1 0,0-1 0,0 1 0,0-1 0,1 0 0,-1 1 0,1-1 0,3 5 0,-4-8-247,0 0 0,0 0 0,0 0 1,0 0-1,0 0 0,0 0 0,0 0 0,0 0 0,1 0 1,-1 0-1,0-1 0,1 1 0,-1 0 0,1-1 0,-1 1 1,0-1-1,1 0 0,-1 1 0,1-1 0,-1 0 0,1 0 1,-1 0-1,1 0 0,0 0 0,-1-1 0,0 1 1,1 0-1,-1-1 0,3 0 0,0 0 84,0-1 1,0 0-1,0 0 1,-1 0-1,1 0 0,0-1 1,-1 0-1,6-5 0,-3 2 25,-2 0 0,1 0 0,0 0 0,-1-1 0,-1 1 0,1-1 0,-1 0 0,0 0 0,0-1 0,-1 1 0,0 0 0,2-14 0,-4 18-140,0-1 0,1 1 0,-1-1 0,-1 0 0,1 1 0,0-1 0,-1 1 0,0-1 0,0 1 0,0 0-1,0-1 1,-1 1 0,1 0 0,-1 0 0,1 0 0,-1 0 0,0 0 0,-1 0 0,1 0 0,0 1 0,-1-1 0,0 1 0,1-1-1,-1 1 1,0 0 0,0 0 0,0 1 0,0-1 0,-5-1 0,4 1-11,1 0-1,-1 1 1,1 0-1,-1 0 1,0 0 0,1 0-1,-1 0 1,0 1-1,0-1 1,1 1 0,-1 0-1,0 1 1,0-1-1,0 0 1,1 1 0,-1 0-1,0 0 1,1 0-1,-1 1 1,1-1 0,-1 1-1,1-1 1,0 1-1,0 0 1,-1 1 0,1-1-1,1 0 1,-1 1-1,0 0 1,1 0-1,-1-1 1,-3 7 0,-1 2-11,1 0 1,0 0 0,0 1 0,1 0-1,1 0 1,0 1 0,1-1 0,-3 20-1,3-12-26,1 0 0,1 0 0,1 0 0,4 37 0,-3-48-28,1 1-1,0 0 0,1-1 0,0 0 1,0 1-1,1-1 0,0-1 1,1 1-1,0 0 0,8 9 0,-9-12-15,1-1-1,1 0 1,-1 0-1,1 0 0,0-1 1,0 0-1,0 0 1,0-1-1,1 1 1,-1-1-1,1-1 0,0 1 1,0-1-1,12 2 1,-7-3-393,0 0 0,0 0 1,0-1-1,0-1 1,0 0-1,0 0 0,0-2 1,0 1-1,0-1 0,-1-1 1,1 0-1,20-11 1,-4-1-3391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5.751"/>
    </inkml:context>
    <inkml:brush xml:id="br0">
      <inkml:brushProperty name="width" value="0.1" units="cm"/>
      <inkml:brushProperty name="height" value="0.1" units="cm"/>
      <inkml:brushProperty name="color" value="#E71224"/>
    </inkml:brush>
  </inkml:definitions>
  <inkml:trace contextRef="#ctx0" brushRef="#br0">78 37 9344,'-1'-4'682,"0"0"0,0 1 1,0-1-1,0 0 1,-1 1-1,0-1 0,-2-3 1,3 7-574,1-1 14,0 1 0,-1 0 0,1-1 0,-1 1 0,1 0 0,-1 0 0,1-1 0,-1 1 0,1 0 0,-1 0 0,1 0 0,0 0 0,-1 0 0,1 0 0,-1 0 0,1 0 0,-1 0 0,1 0 0,-1 0 0,1 0 0,-1 0 0,1 0 0,-1 0 0,1 0 0,-1 1 0,0-1 0,-11 6 635,10-4-689,-1-1 1,1 2-1,0-1 0,0 0 0,0 0 0,0 1 0,1-1 0,-1 1 0,1-1 0,-1 1 0,1 0 0,0-1 0,-1 5 0,-7 40 133,8-46-187,-1 19 20,1-1-1,0 1 0,2-1 0,3 31 1,-2-37-31,1 1 1,1-1-1,0 0 1,0 1 0,2-2-1,-1 1 1,10 14-1,-13-24-14,0-1 0,0 1 0,0-1 0,0 1-1,0-1 1,1 0 0,-1 0 0,1 0-1,0 0 1,3 2 0,-5-4 34,0 1-1,0-1 1,0 1 0,0-1-1,0 0 1,1 1 0,-1-1 0,0 0-1,0 0 1,0 0 0,0 0-1,0 0 1,0 0 0,1 0-1,-1 0 1,0 0 0,0-1 0,0 1-1,0 0 1,0-1 0,0 1-1,0-1 1,0 1 0,0-1-1,0 0 1,0 1 0,0-1 0,0 0-1,0 0 1,-1 0 0,1 1-1,0-1 1,1-2 0,0-1 75,0 0-1,0 0 1,-1 0 0,1-1 0,-1 1 0,0-1 0,0 1-1,0 0 1,0-10 0,-2-45 302,0 49-356,1 0-6,-1-13 123,-1-1 1,-1 1-1,-9-34 0,-1 31 905,8 39-507,4 0-596,0 0 1,1 0-1,0 0 1,1 0-1,6 25 0,-2-15-335,2-1-1,12 31 1,-14-43-13,0 0-1,1 0 1,0-1 0,0 0-1,1-1 1,0 1 0,0-1-1,1 0 1,0-1 0,1 0-1,-1 0 1,1-1 0,1 0-1,-1-1 1,14 6 0,-18-9-250,1 0 0,-1-1 0,0 0 0,1 0 0,-1 0 0,11 0 1,8-4-3223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6.183"/>
    </inkml:context>
    <inkml:brush xml:id="br0">
      <inkml:brushProperty name="width" value="0.1" units="cm"/>
      <inkml:brushProperty name="height" value="0.1" units="cm"/>
      <inkml:brushProperty name="color" value="#E71224"/>
    </inkml:brush>
  </inkml:definitions>
  <inkml:trace contextRef="#ctx0" brushRef="#br0">134 25 10112,'0'-1'283,"-1"-1"1,1 1 0,-1 0 0,0-1 0,1 1-1,-1 0 1,0-1 0,0 1 0,0 0 0,0 0-1,0 0 1,0 0 0,0 0 0,0 0-1,-1 0 1,1 0 0,0 0 0,-1 1 0,1-1-1,0 1 1,-1-1 0,1 1 0,-1-1-1,1 1 1,-1 0 0,1-1 0,-1 1 0,1 0-1,-1 0 1,1 0 0,-1 0 0,-1 1-1,-1 0-102,0 0-1,0 0 1,0 0-1,0 1 1,0 0-1,1 0 1,-1 0-1,1 0 1,-1 0-1,1 1 1,-4 3-1,3-2-170,0 1-1,0 0 0,0 0 1,1 1-1,-1-1 1,1 1-1,1-1 1,-1 1-1,1 0 1,0 0-1,-2 7 1,2-2-109,0 0 0,1 0 0,0-1 0,1 1 0,1 17 0,0-23 52,0 0-1,0-1 1,0 1-1,1-1 1,-1 0-1,1 1 1,0-1 0,1 0-1,-1 0 1,1 0-1,0-1 1,-1 1 0,2-1-1,-1 1 1,0-1-1,1 0 1,-1 0-1,1 0 1,0-1 0,0 1-1,0-1 1,0 0-1,5 1 1,11 5-1,0-2 1,0 0-1,36 5 0,-52-11 54,40 5 10,18 3 17,-56-7 64,0 1 0,-1 0 1,1 0-1,0 0 0,-1 0 1,1 1-1,8 6 0,-13-9-64,0 1-1,0 0 1,0 0-1,-1 0 1,1 0 0,0 0-1,-1 0 1,1 0 0,0 0-1,-1 0 1,1 0-1,-1 1 1,1-1 0,-1 0-1,0 0 1,0 0-1,1 1 1,-1-1 0,0 0-1,0 0 1,0 0-1,0 1 1,0-1 0,-1 0-1,1 0 1,0 1-1,-1-1 1,1 0 0,0 0-1,-1 0 1,1 0-1,-2 2 1,-1 2-63,0-1-1,1 0 1,-1 0-1,-1 0 1,1 0-1,0-1 1,-5 5-1,-7 1-591,-1 0 1,1-1-1,-1 0 0,0-1 0,-1-1 1,-23 6-1,-4 2-1762,42-13 1678,-14 4-339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6.553"/>
    </inkml:context>
    <inkml:brush xml:id="br0">
      <inkml:brushProperty name="width" value="0.1" units="cm"/>
      <inkml:brushProperty name="height" value="0.1" units="cm"/>
      <inkml:brushProperty name="color" value="#E71224"/>
    </inkml:brush>
  </inkml:definitions>
  <inkml:trace contextRef="#ctx0" brushRef="#br0">0 254 9216,'9'-3'711,"0"-1"1,0 0-1,-1-1 1,0 0-1,0 0 1,0-1-1,-1 0 1,1 0 0,-1 0-1,-1-1 1,11-14-1,-11 12-373,4-6 107,-1-2-1,9-18 1,-16 30-367,0 0 1,-1 0 0,1 0-1,-1 0 1,0 0-1,0 0 1,-1 0-1,1 0 1,-1-1 0,-1 1-1,1 0 1,-2-9-1,2 13-65,-1-1 0,1 1-1,0 0 1,-1 0-1,1 0 1,-1 0 0,1 0-1,-1-1 1,0 1-1,1 0 1,-1 0-1,0 0 1,0 1 0,0-1-1,0 0 1,0 0-1,0 0 1,0 1 0,0-1-1,0 0 1,0 1-1,0-1 1,0 1 0,0-1-1,0 1 1,-1 0-1,1-1 1,0 1 0,-2 0-1,1 0-8,0 0 0,0 0 0,0 1 0,0-1 0,0 1 0,0-1-1,0 1 1,0 0 0,1 0 0,-1 0 0,0 0 0,0 0 0,1 0 0,-1 0 0,0 0 0,1 1-1,-3 2 1,-1 3-16,-1 0-1,2 1 1,-1-1-1,1 1 1,0 0-1,1 0 1,0 1-1,0-1 0,1 1 1,-2 10-1,1 0 8,1 0-1,1 1 1,2 33-1,0-45 2,0 0-1,0 0 0,1 0 1,0-1-1,0 1 0,1-1 1,0 1-1,0-1 1,1 0-1,8 12 0,-9-15-7,1 1 0,0-1 0,0 1 0,1-1 0,-1-1-1,1 1 1,0-1 0,0 1 0,0-1 0,0-1 0,0 1 0,1-1-1,-1 0 1,1 0 0,7 1 0,0-1-244,1 0 0,-1-1 0,1-1 0,-1 0 0,1 0 0,0-2 0,-1 0 0,0 0 0,0-1 0,0-1 0,0 0 0,0-1 0,0 0 0,-1-1 0,0-1 0,-1 1 0,15-12 0,48-39-8373,-40 26 4320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7.123"/>
    </inkml:context>
    <inkml:brush xml:id="br0">
      <inkml:brushProperty name="width" value="0.1" units="cm"/>
      <inkml:brushProperty name="height" value="0.1" units="cm"/>
      <inkml:brushProperty name="color" value="#E71224"/>
    </inkml:brush>
  </inkml:definitions>
  <inkml:trace contextRef="#ctx0" brushRef="#br0">3 21 8960,'-3'-21'8321,"6"30"-6680,36 186-727,-24-110-825,34 279 89,-10-67-1151,-32-240 166,-4-31-726,1-1 0,0 0 0,17 49 1,-7-52-2244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7.903"/>
    </inkml:context>
    <inkml:brush xml:id="br0">
      <inkml:brushProperty name="width" value="0.1" units="cm"/>
      <inkml:brushProperty name="height" value="0.1" units="cm"/>
      <inkml:brushProperty name="color" value="#E71224"/>
    </inkml:brush>
  </inkml:definitions>
  <inkml:trace contextRef="#ctx0" brushRef="#br0">250 73 7168,'-1'-2'501,"0"-1"0,0 1 0,0-1 0,0 1 0,0 0 0,-1-1 0,1 1 0,-1 0 0,1 0 1,-1 0-1,0 0 0,-2-1 0,-10-14 1454,12 14-1824,0 1 1,0 0 0,0 0-1,0 1 1,0-1 0,-1 0-1,1 1 1,0-1-1,-1 1 1,1 0 0,-1 0-1,0 0 1,1 0-1,-1 0 1,0 0 0,0 1-1,1-1 1,-1 1 0,0 0-1,0 0 1,0 0-1,1 0 1,-1 1 0,0-1-1,0 1 1,1-1-1,-5 3 1,-1 1-58,0 2 0,0-1 0,0 1 0,1 0 1,0 1-1,0 0 0,0 0 0,1 0 0,-8 14 0,6-9-65,1 1 1,1 1-1,0-1 1,1 1-1,-5 23 1,2 4-36,3 0 0,1 1-1,2 55 1,3-83 28,0 0-1,1-1 0,0 1 1,1 0-1,1-1 0,0 1 1,1-1-1,0-1 0,1 1 0,1-1 1,0 1-1,0-2 0,1 1 1,1-1-1,0-1 0,0 1 1,16 12-1,-15-14 9,0-1 0,1 0 1,0-1-1,0 0 0,1-1 0,0 0 1,0-1-1,0 0 0,1-1 1,-1 0-1,1-1 0,0 0 0,0-1 1,0-1-1,1 0 0,-1-1 1,0 0-1,15-3 0,-14 1-84,-1-1 0,0 0 0,0-1 0,0 0 0,13-7 1,-19 6-471,1 1 0,-1-1 0,1 0 0,-1 0 0,7-9 1,7-6-2300,2 1-1402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00.172"/>
    </inkml:context>
    <inkml:brush xml:id="br0">
      <inkml:brushProperty name="width" value="0.1" units="cm"/>
      <inkml:brushProperty name="height" value="0.1" units="cm"/>
      <inkml:brushProperty name="color" value="#E71224"/>
    </inkml:brush>
  </inkml:definitions>
  <inkml:trace contextRef="#ctx0" brushRef="#br0">0 1 9472,'14'2'7449,"-9"0"-6385,13 9 1947,-10-3-3156,14 15-1,-12-12 1232,5 6-686,-1 0 0,0 1 0,-1 0 0,-1 1 0,-1 0 0,-1 1 0,14 39 0,-2 9 427,20 113 0,-40-167-817,-1-1 0,0 1 0,-1-1 0,-1 1 0,0 0 0,-1-1 0,0 0 0,-1 1 0,0-1 0,-8 19 1,5-18-799,0-1 1,-15 24 0,6-10-3725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8.458"/>
    </inkml:context>
    <inkml:brush xml:id="br0">
      <inkml:brushProperty name="width" value="0.1" units="cm"/>
      <inkml:brushProperty name="height" value="0.1" units="cm"/>
      <inkml:brushProperty name="color" value="#E71224"/>
    </inkml:brush>
  </inkml:definitions>
  <inkml:trace contextRef="#ctx0" brushRef="#br0">244 161 7936,'0'-5'609,"-1"0"1,1 0-1,-1 0 1,0 1-1,0-1 0,0 0 1,-1 0-1,1 1 1,-1-1-1,-3-4 1,-3-11 298,4 10-599,0 1-1,0 0 1,-1-1 0,0 2 0,-7-10 0,10 16-242,1 1 0,0-1 1,-1 1-1,1-1 0,-1 1 1,0 0-1,1 0 1,-1-1-1,0 1 0,0 0 1,1 0-1,-1 1 0,0-1 1,0 0-1,0 1 1,0-1-1,0 1 0,0 0 1,0-1-1,-1 1 1,1 0-1,0 0 0,0 1 1,0-1-1,0 0 0,0 1 1,0-1-1,0 1 1,0 0-1,0-1 0,-2 2 1,-1 1 16,0 1 0,-1-1-1,1 1 1,1 0 0,-1 0 0,0 1 0,1 0 0,0-1 0,0 1 0,0 1 0,1-1 0,0 0-1,0 1 1,-3 7 0,-2 7 16,1 0-1,-8 42 1,4-7-147,-5 103 0,15-121 57,2-1 0,1 0 1,13 68-1,-13-95 3,1-1 0,-1 0 0,1 0 0,0 0 0,1-1 0,0 1 0,0-1 0,1 0 0,-1 0 0,2 0 0,10 11 0,-11-13 3,1-1 1,-1 0-1,1 0 0,0-1 0,0 1 1,0-1-1,1 0 0,-1-1 0,1 0 1,0 0-1,-1 0 0,1-1 0,0 0 0,11 0 1,7-1-11,-1-1 0,0-2 0,0 0 0,-1-1 0,34-11 0,-30 6-996,0-1 0,29-16 0,8-13-4087,-34 22 971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2:59.745"/>
    </inkml:context>
    <inkml:brush xml:id="br0">
      <inkml:brushProperty name="width" value="0.1" units="cm"/>
      <inkml:brushProperty name="height" value="0.1" units="cm"/>
      <inkml:brushProperty name="color" value="#E71224"/>
    </inkml:brush>
  </inkml:definitions>
  <inkml:trace contextRef="#ctx0" brushRef="#br0">80 19 6784,'-21'-4'3897,"18"4"-3573,1 0 1,-1-1-1,1 1 0,-1 0 0,0-1 0,1 0 0,-4-1 0,3 0 265,0 1 0,-1 0 0,1-1 0,-1 1 0,0 0 0,-4 0 1360,3 23-1064,5 0-879,2 0 1,1 0-1,0-1 0,1 1 0,2-1 0,0 0 1,1-1-1,1 1 0,1-1 0,1-1 1,16 26-1,-23-42 5,0 1 1,0-1 0,0 0 0,0 0-1,0 0 1,0 0 0,1-1-1,0 1 1,-1-1 0,1 0 0,0 0-1,0 0 1,0 0 0,0-1-1,5 2 1,-4-2 51,1-1-1,-1 1 1,0-1 0,1 0 0,-1-1-1,0 1 1,1-1 0,-1 0 0,0 0-1,0-1 1,0 1 0,7-4-1,-3 0 46,0 0 0,0 0 0,-1 0 0,1-1 0,-1-1 0,0 1 0,-1-1 0,0-1 0,0 1 0,-1-1 0,0 0-1,0-1 1,6-10 0,-9 13-71,0-1-1,0 0 1,-1 0-1,1 0 1,-1 0-1,-1 0 0,0 0 1,0-1-1,0 1 1,-1 0-1,0-1 1,0 1-1,-1 0 1,0 0-1,0-1 0,0 1 1,-1 0-1,0 0 1,-4-8-1,3 9 14,1 1 14,0 0 1,-1-1-1,0 1 0,0 0 1,0 0-1,0 1 0,-1-1 1,0 1-1,-6-6 1,10 9-57,0 1 0,0 0 0,0 0 0,-1 0 0,1-1 0,0 1 0,-1 0 0,1 0 0,0 0 0,0-1 0,-1 1 0,1 0 0,0 0 0,-1 0 0,1 0 0,0 0 0,-1 0 0,1 0 0,0 0 0,-1 0 0,1 0 0,0 0 0,-1 0 0,1 0 0,0 0 0,-1 0 0,1 0 0,0 0 0,-1 0 0,1 1 0,-3 9 128,7 16-83,8 15-269,22 47 1,-22-57 11,14 35-402,31 76-2100,-53-131 1990,1-1-1,0 1 0,1-2 1,0 1-1,0 0 1,1-1-1,11 12 0,-7-12-1309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0.124"/>
    </inkml:context>
    <inkml:brush xml:id="br0">
      <inkml:brushProperty name="width" value="0.1" units="cm"/>
      <inkml:brushProperty name="height" value="0.1" units="cm"/>
      <inkml:brushProperty name="color" value="#E71224"/>
    </inkml:brush>
  </inkml:definitions>
  <inkml:trace contextRef="#ctx0" brushRef="#br0">1 13 8576,'1'-12'7542,"3"18"-5283,4 26-3465,-6-24 1976,117 363-420,33-14-2274,-144-337 1345,-6-15 238,-1-1 0,1 1 0,0 0 0,1-1 0,-1 1 0,1-1 0,-1 0 0,1 0 0,1 0 0,5 6 0,1-8-3120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0.494"/>
    </inkml:context>
    <inkml:brush xml:id="br0">
      <inkml:brushProperty name="width" value="0.1" units="cm"/>
      <inkml:brushProperty name="height" value="0.1" units="cm"/>
      <inkml:brushProperty name="color" value="#E71224"/>
    </inkml:brush>
  </inkml:definitions>
  <inkml:trace contextRef="#ctx0" brushRef="#br0">97 434 7808,'-1'14'998,"1"-8"-476,0-1 0,-1 1 0,2 0 0,-1 0 0,1 0 0,0 0 0,0-1 0,0 1 0,5 11 0,-6-17-460,0 0 0,1 1 0,-1-1 0,0 0 0,1 1 0,-1-1 0,1 0 0,-1 0 0,0 1-1,1-1 1,-1 0 0,1 0 0,-1 0 0,0 0 0,1 1 0,-1-1 0,1 0 0,-1 0 0,1 0 0,-1 0 0,1 0 0,-1 0-1,1 0 1,-1 0 0,0 0 0,1 0 0,-1-1 0,2 1 0,14-7 577,-14 6-541,17-10 427,0 0 0,-1-2 0,0 0 0,26-25 0,55-70 1314,-94 102-1722,0 0-1,-1-1 1,0 1-1,0-1 1,0 0-1,-1 0 0,0 0 1,0-1-1,3-12 1,-5 14-67,-1 1 0,1-1 0,-1 1 0,0-1 0,-1 1 0,1-1 0,-1 1 0,0 0 0,-1-1 0,1 1 0,-1 0 0,0 0 0,0 0 0,-6-10 0,0 4-90,0-1 0,-1 2 0,0-1 0,0 1 0,-1 0 0,-1 1 0,1 0 0,-2 1 0,1 0 0,-1 0 0,0 1 0,-1 1 0,1 0 0,-1 1 0,-24-6 0,31 9-38,0 1 0,0 0 1,0 1-1,1-1 0,-1 1 0,0 0 0,0 0 0,0 1 1,0 0-1,0 0 0,1 0 0,-1 1 0,0 0 0,-9 4 1,7-2-323,1 0-1,-1 1 1,1 0 0,0 0 0,1 1 0,-1 0 0,1 0 0,0 0 0,-7 11 0,5 1-6640,8-17 6720,0 0 0,0-1 0,1 1 0,-1 0 0,0 0 0,0 0 0,1 0 0,-1 0 0,1-1 0,0 3 0,12 3-3818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4.487"/>
    </inkml:context>
    <inkml:brush xml:id="br0">
      <inkml:brushProperty name="width" value="0.1" units="cm"/>
      <inkml:brushProperty name="height" value="0.1" units="cm"/>
      <inkml:brushProperty name="color" value="#E71224"/>
    </inkml:brush>
  </inkml:definitions>
  <inkml:trace contextRef="#ctx0" brushRef="#br0">6 14 7040,'0'-13'9002,"-1"14"-8933,1 0 0,-1 0 0,1 0 0,-1 0 0,1 0 0,-1 0 0,1 0 0,0 0-1,-1 0 1,1 0 0,0 0 0,0 2 0,1 20 79,8 39 0,-3-26-76,56 328-216,-32-172 318,-16-91-129,11 43-104,-24-138 125,2 12-1083,2-16-386,2-10-765,1-4-1480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5.273"/>
    </inkml:context>
    <inkml:brush xml:id="br0">
      <inkml:brushProperty name="width" value="0.1" units="cm"/>
      <inkml:brushProperty name="height" value="0.1" units="cm"/>
      <inkml:brushProperty name="color" value="#E71224"/>
    </inkml:brush>
  </inkml:definitions>
  <inkml:trace contextRef="#ctx0" brushRef="#br0">1 52 6528,'0'-17'9520,"1"22"-8939,3 4-510,1-1 0,0 1 1,0-1-1,9 10 0,2 3-49,3 7 93,87 116 273,-90-126-249,1 0 1,0-1-1,1-1 0,1 0 1,28 17-1,-45-32-118,0 1-1,0-1 1,0 0-1,0 0 1,0 0-1,1 0 1,-1 0-1,0-1 0,1 1 1,-1-1-1,1 1 1,-1-1-1,1 0 1,-1 0-1,1 0 1,-1 0-1,5-1 1,-5 0 7,0 0 1,1 0-1,-1-1 1,0 1-1,0 0 1,0-1-1,-1 1 1,1-1-1,0 1 1,0-1 0,-1 0-1,1 0 1,-1 0-1,0 0 1,2-2-1,2-7 45,-1 0 1,0 0-1,0-1 1,-1 1-1,-1-1 0,2-12 1,2-49 2,-2-96 0,-4 118-196,4 59 152,1 0 0,5 16 0,30 110-5,-20-65-86,28 66 0,8 6 148,67 145-50,-63-176-594,-59-109 457,-1 1-237,1-1 1,0 0-1,0 0 0,-1 1 1,1-1-1,0 0 1,0 0-1,0 0 1,0 0-1,1 0 1,-1 0-1,2 1 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5.705"/>
    </inkml:context>
    <inkml:brush xml:id="br0">
      <inkml:brushProperty name="width" value="0.1" units="cm"/>
      <inkml:brushProperty name="height" value="0.1" units="cm"/>
      <inkml:brushProperty name="color" value="#E71224"/>
    </inkml:brush>
  </inkml:definitions>
  <inkml:trace contextRef="#ctx0" brushRef="#br0">6 19 9472,'-6'-12'5732,"7"11"-5502,-1-5 746,0 12 283,0-4-774,0 7-42,2 16-455,0 0 0,6 27 0,0-7-6,-3-12-794,1 1 0,13 40-1,-15-67-37,-4-7 814,0 0 0,0 0 0,1 1 0,-1-1 0,0 0 0,0 0 0,0 0 0,0 0-1,0 0 1,1 0 0,-1 0 0,0 0 0,0 0 0,0 0 0,0 0 0,0-1 0,1 1 0,-1 0 0,0 0-1,0 0 1,0 0 0,0 0 0,0 0 0,0 0 0,0 0 0,1 0 0,-1 0 0,0 0 0,0-1-1,0 1 1,0 0 0,0 0 0,0 0 0,0 0 0,0 0 0,0 0 0,0 0 0,0-1 0,1 1-1,-1 0 1,0 0 0,0 0 0,0 0 0,0 0 0,0-1 0,0 1 0,0 0 0,0 0 0,0-11-3564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6.075"/>
    </inkml:context>
    <inkml:brush xml:id="br0">
      <inkml:brushProperty name="width" value="0.1" units="cm"/>
      <inkml:brushProperty name="height" value="0.1" units="cm"/>
      <inkml:brushProperty name="color" value="#E71224"/>
    </inkml:brush>
  </inkml:definitions>
  <inkml:trace contextRef="#ctx0" brushRef="#br0">1 0 8192,'0'0'3744,"9"0"-2432,1 0-1120,10 0-32,5 0-96,4 9 32,4 9-2944,2-2-1344,9 10 1184,5 4 704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6.407"/>
    </inkml:context>
    <inkml:brush xml:id="br0">
      <inkml:brushProperty name="width" value="0.1" units="cm"/>
      <inkml:brushProperty name="height" value="0.1" units="cm"/>
      <inkml:brushProperty name="color" value="#E71224"/>
    </inkml:brush>
  </inkml:definitions>
  <inkml:trace contextRef="#ctx0" brushRef="#br0">63 274 7168,'0'21'10661,"-11"-35"-8432,2 0-1664,4 7-443,0 0-1,1 0 0,0 0 1,0 0-1,1-1 0,0 0 1,-4-12-1,5 7-114,0 1 0,0-1-1,1 0 1,1 0 0,1-18 0,-1 27-8,1-1 1,0 0 0,0 1 0,0 0 0,1-1 0,-1 1-1,1 0 1,0-1 0,0 1 0,1 0 0,-1 0 0,1 1-1,0-1 1,0 1 0,0-1 0,0 1 0,1 0 0,4-4-1,-4 4-2,1 1 0,-1-1 0,1 1-1,0 0 1,0 0 0,0 0 0,0 1-1,0-1 1,0 1 0,0 0 0,0 1 0,0-1-1,1 1 1,8 1 0,-7 0 2,-1 1-1,1-1 1,0 1 0,-1 1-1,0-1 1,1 1 0,-1 0-1,0 1 1,-1 0 0,7 4-1,1 3-2,-1 1-1,0 0 0,0 1 0,-1 0 0,-1 1 0,0 0 0,-1 1 1,8 17-1,46 121-6209,-57-137 4940,-6-14 1146,1 1-570,0 0 1,1 1 0,-1-1-1,0 0 1,1 0 0,0 0 0,0 0-1,0 0 1,0-1 0,0 1-1,5 4 1,12 2-2732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07.741"/>
    </inkml:context>
    <inkml:brush xml:id="br0">
      <inkml:brushProperty name="width" value="0.1" units="cm"/>
      <inkml:brushProperty name="height" value="0.1" units="cm"/>
      <inkml:brushProperty name="color" value="#E71224"/>
    </inkml:brush>
  </inkml:definitions>
  <inkml:trace contextRef="#ctx0" brushRef="#br0">104 29 6784,'0'-1'352,"0"0"0,0 0-1,0 0 1,0 0 0,-1 0 0,-3-9 3519,2 8-3519,0 1-86,1 0 1,0 0-1,-1 0 1,1 0-1,-1 1 1,1-1-1,-1 0 1,1 1-1,-1-1 1,-1 1-1,-3-1 119,1 0 1,-1 1-1,1 0 0,-1 0 1,1 1-1,-6 0 0,10-1-352,-1 1 0,1-1 0,-1 1 0,1-1 0,-1 1 0,1 0 0,0-1 0,0 1 0,-1 0 0,1 0 0,0 0 0,0 0 0,0 0 0,0 0 0,0 0 0,0 0 0,0 1 0,0-1 0,1 0-1,-1 1 1,0-1 0,0 3 0,-1 1-24,0 1 0,1-1 0,0 1-1,0 0 1,0 7 0,1 37-23,1 0 0,3 0 1,2-1-1,2 1 0,2-1 0,29 80 1,-2-19 46,19 49-79,-44-132-46,1 0 1,1 0 0,30 40-1,-41-63-305,-1 0-1,1 0 1,0-1-1,0 1 1,1-1-1,-1 0 1,1 0-1,-1 0 1,1-1-1,0 1 1,0-1-1,0 1 1,0-2-1,1 1 1,-1 0-1,7 1 1,13-2-3480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01.621"/>
    </inkml:context>
    <inkml:brush xml:id="br0">
      <inkml:brushProperty name="width" value="0.1" units="cm"/>
      <inkml:brushProperty name="height" value="0.1" units="cm"/>
      <inkml:brushProperty name="color" value="#E71224"/>
    </inkml:brush>
  </inkml:definitions>
  <inkml:trace contextRef="#ctx0" brushRef="#br0">0 58 8320,'6'-18'10029,"-4"16"-9313,0 0-387,0 0 0,-1 0 0,2 0 0,-1 1 0,0-1-1,4-1 1,2-1-349,0 0-1,0 1 0,10-2 1,-5 2 319,0 1 0,0 1 1,0 0-1,18 1 1,-16 0-85,-14 0-164,1 0 1,-1 0-1,1 1 1,-1-1-1,1 1 1,-1-1-1,0 1 1,1-1-1,-1 1 1,0 0-1,1 0 1,-1 0-1,0-1 1,0 1-1,1 0 1,-1 1-1,0-1 1,0 0-1,0 0 1,-1 0-1,1 1 1,0-1-1,0 0 1,-1 1-1,1-1 1,-1 1-1,1-1 1,-1 1-1,1-1 1,-1 3-1,1 1 21,0 0 1,-1-1-1,1 1 0,-1 0 0,0 0 0,-1 0 0,1-1 0,-2 8 0,-26 74 131,26-79-188,0-3-28,1 0 1,0-1 0,0 1-1,1 0 1,-1 0 0,1 0-1,0 0 1,0 5 0,0-8 11,0-1 1,0 1 0,1-1 0,-1 1 0,0 0-1,0-1 1,0 1 0,1-1 0,-1 1 0,0-1 0,1 1-1,-1-1 1,0 1 0,1-1 0,-1 1 0,1-1-1,-1 1 1,0-1 0,1 1 0,-1-1 0,1 0 0,0 1-1,-1-1 1,1 0 0,-1 0 0,1 1 0,-1-1-1,1 0 1,0 0 0,-1 0 0,2 0 0,23 2 52,-20-3-13,76-3-1223,-80 5 788,0-1 1,0 0-1,0 1 0,0-1 1,0 1-1,0-1 1,0 1-1,0 0 0,6 9-3956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0.547"/>
    </inkml:context>
    <inkml:brush xml:id="br0">
      <inkml:brushProperty name="width" value="0.1" units="cm"/>
      <inkml:brushProperty name="height" value="0.1" units="cm"/>
      <inkml:brushProperty name="color" value="#E71224"/>
    </inkml:brush>
  </inkml:definitions>
  <inkml:trace contextRef="#ctx0" brushRef="#br0">20 7 8064,'-18'-6'8365,"18"6"-8225,0 0 0,0 1 1,-1 6 270,0 0 1,1 0-1,1 10 0,3 17-213,2 0-1,1 0 0,23 64 1,50 93 4,-61-152-222,1-2 0,1 0 0,31 39 0,-27-34-5403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0.970"/>
    </inkml:context>
    <inkml:brush xml:id="br0">
      <inkml:brushProperty name="width" value="0.1" units="cm"/>
      <inkml:brushProperty name="height" value="0.1" units="cm"/>
      <inkml:brushProperty name="color" value="#E71224"/>
    </inkml:brush>
  </inkml:definitions>
  <inkml:trace contextRef="#ctx0" brushRef="#br0">1 0 8576,'0'0'5872,"1"9"-4544,10 34-651,-1 1 0,-3 0 0,3 47 1,-5 134-1092,-5-218 353,0-2-441,0 1-1,1 0 1,0-1 0,1 7-1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1.433"/>
    </inkml:context>
    <inkml:brush xml:id="br0">
      <inkml:brushProperty name="width" value="0.1" units="cm"/>
      <inkml:brushProperty name="height" value="0.1" units="cm"/>
      <inkml:brushProperty name="color" value="#E71224"/>
    </inkml:brush>
  </inkml:definitions>
  <inkml:trace contextRef="#ctx0" brushRef="#br0">5 101 9856,'-4'0'6410,"119"-5"-3407,-79 5-3156,0-2 1,-1-1-1,1-2 1,36-10-1,-62 12-623,-1 0 1,1-1-1,-1-1 0,0 0 1,0 0-1,0-1 0,0 0 1,10-9-1,0-3-2781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2.055"/>
    </inkml:context>
    <inkml:brush xml:id="br0">
      <inkml:brushProperty name="width" value="0.1" units="cm"/>
      <inkml:brushProperty name="height" value="0.1" units="cm"/>
      <inkml:brushProperty name="color" value="#E71224"/>
    </inkml:brush>
  </inkml:definitions>
  <inkml:trace contextRef="#ctx0" brushRef="#br0">1 38 8448,'0'0'1833,"1"-14"2595,0 14-4361,0 1 0,1-1-1,-1 0 1,1 0 0,-1 0 0,0-1 0,1 1 0,-1 0 0,1 0-1,-1-1 1,0 1 0,0-1 0,1 1 0,-1-1 0,0 0 0,2-1-1,1 1 62,3-2 28,0 0 0,0 0 1,0 1-1,1 1 0,-1-1 1,0 1-1,1 0 0,-1 1 0,11 0 1,-14 1-66,0-1 1,0 1-1,-1 0 1,1 0-1,0 1 1,0-1-1,-1 1 1,1 0-1,-1 0 1,1 0-1,-1 0 1,0 1-1,0-1 1,0 1-1,0 0 1,0 0-1,0 0 1,4 6-1,-3-1 16,1 0-1,-2 1 1,1-1-1,-1 1 1,0 0 0,3 16-1,4 56 36,-9-71-123,1 35 32,-2 0 0,-3-1 0,-7 45 0,2-17 70,7-62-180,0 0 1,1 1-1,0-1 0,2 14 1,-2-23 54,1 0-1,-1 0 1,1 0 0,-1 0 0,1 0 0,-1-1 0,1 1-1,-1 0 1,1 0 0,0 0 0,-1-1 0,1 1 0,0 0-1,0-1 1,0 1 0,-1-1 0,1 1 0,0-1 0,0 1-1,0-1 1,0 0 0,0 1 0,0-1 0,0 0 0,1 0 0,29 2 46,-23-3-62,27 0-298,-1-2-1,1-2 0,40-10 1,-62 11-723,-1 0-1,19-9 1,2-1-1568,-9 4-1167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2.672"/>
    </inkml:context>
    <inkml:brush xml:id="br0">
      <inkml:brushProperty name="width" value="0.1" units="cm"/>
      <inkml:brushProperty name="height" value="0.1" units="cm"/>
      <inkml:brushProperty name="color" value="#E71224"/>
    </inkml:brush>
  </inkml:definitions>
  <inkml:trace contextRef="#ctx0" brushRef="#br0">13 1 7936,'-9'14'5348,"8"-12"-4809,1-1 0,-1 0 1,1 1-1,-1-1 1,1 3-1,0-3-472,0 0-1,1 0 1,-1 0-1,1-1 1,-1 1-1,1 0 1,-1 0-1,1-1 1,-1 1 0,1 0-1,0-1 1,-1 1-1,1-1 1,0 1-1,0-1 1,-1 1-1,1-1 1,0 0-1,0 1 1,0-1-1,0 0 1,-1 1-1,1-1 1,0 0 0,2 0-1,7 2 143,1 0 0,0-1 0,-1-1 0,21-1 0,-3 1-59,-16-1-114,0 0 0,13-4 0,-12 3-6,0 0 0,15-1-1,118 3 462,-146 1-483,1-1 1,0 0 0,-1 0-1,1 0 1,0 0-1,-1 1 1,1-1 0,-1 0-1,1 0 1,0 1 0,-1-1-1,1 1 1,-1-1-1,1 0 1,-1 1 0,1-1-1,-1 1 1,1-1-1,-1 1 1,0 0 0,1-1-1,-1 1 1,0-1 0,1 1-1,-1 0 1,0-1-1,0 1 1,0 0 0,1-1-1,-1 1 1,0 0-1,0 0 1,1 29 17,-2-21-16,1 493-1973,0-500 1655,1 0 0,-1 0 0,0-1 0,1 1 0,-1 0 0,1 0 0,0-1 0,-1 1-1,1 0 1,0-1 0,0 1 0,0-1 0,0 1 0,1-1 0,-1 1 0,2 1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3.126"/>
    </inkml:context>
    <inkml:brush xml:id="br0">
      <inkml:brushProperty name="width" value="0.1" units="cm"/>
      <inkml:brushProperty name="height" value="0.1" units="cm"/>
      <inkml:brushProperty name="color" value="#E71224"/>
    </inkml:brush>
  </inkml:definitions>
  <inkml:trace contextRef="#ctx0" brushRef="#br0">1 41 9472,'0'-38'5093,"0"38"-5062,0 0 0,0 0 0,0-1 0,0 1 0,0 0 0,0 0 0,0 0 0,1 0 0,-1 0 0,0-1 1,0 1-1,0 0 0,0 0 0,0 0 0,1 0 0,-1 0 0,0 0 0,0 0 0,0 0 0,0 0 0,1 0 0,-1 0 0,0 0 0,0 0 0,0 0 0,0 0 0,1 0 1,-1 0-1,0 0 0,0 0 0,0 0 0,1 0 0,-1 0 0,0 0 0,0 0 0,0 0 0,0 0 0,0 0 0,1 0 0,-1 0 0,0 1 0,0-1 0,0 0 0,0 0 0,0 0 1,1 0-1,-1 0 0,0 1 0,0-1 0,0 0 0,97 57 1344,15 9 375,-98-56-1458,0 0-1,-1 1 1,-1 1-1,0 0 1,18 24-1,-16-15-74,0 1-1,-2 1 0,0 0 0,-2 1 0,9 30 0,-3 2 24,10 70-1,-21-97-275,-2 1-1,-1 0 1,-1-1-1,-2 1 0,-1 0 1,-11 57-1,7-64-574,0-1-1,-2 0 1,-16 35 0,14-40-749,0 1 1,0-2 0,-2 0-1,-22 25 1,19-27-2662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7.469"/>
    </inkml:context>
    <inkml:brush xml:id="br0">
      <inkml:brushProperty name="width" value="0.1" units="cm"/>
      <inkml:brushProperty name="height" value="0.1" units="cm"/>
      <inkml:brushProperty name="color" value="#E71224"/>
    </inkml:brush>
  </inkml:definitions>
  <inkml:trace contextRef="#ctx0" brushRef="#br0">0 40 9600,'0'0'5466,"1"1"-5289,-1-1 1,0 1-1,1 0 0,-1-1 0,0 1 0,1-1 0,-1 1 1,1-1-1,-1 1 0,1-1 0,-1 0 0,1 1 1,-1-1-1,1 0 0,-1 1 0,1-1 0,0 1 0,318-24 3672,-243 16-3431,-58 5-350,101-6 157,62 0-1233,-181 8 961,15 0-2506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7.976"/>
    </inkml:context>
    <inkml:brush xml:id="br0">
      <inkml:brushProperty name="width" value="0.1" units="cm"/>
      <inkml:brushProperty name="height" value="0.1" units="cm"/>
      <inkml:brushProperty name="color" value="#E71224"/>
    </inkml:brush>
  </inkml:definitions>
  <inkml:trace contextRef="#ctx0" brushRef="#br0">9 17 7552,'-9'-16'8058,"19"73"-5327,66 375-2155,-67-381-523,-5-33-113,-1 0-1,1 26 1,-4-41 20,0-3 5,0 1 1,0 0 0,0-1-1,0 1 1,0-1 0,0 1 0,0 0-1,0-1 1,0 1 0,0 0-1,0-1 1,1 1 0,-1 0-1,0-1 1,0 1 0,1-1 0,-1 1-1,0 0 1,1-1 0,-1 1-1,1 0 1,1-14-4712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8.426"/>
    </inkml:context>
    <inkml:brush xml:id="br0">
      <inkml:brushProperty name="width" value="0.1" units="cm"/>
      <inkml:brushProperty name="height" value="0.1" units="cm"/>
      <inkml:brushProperty name="color" value="#E71224"/>
    </inkml:brush>
  </inkml:definitions>
  <inkml:trace contextRef="#ctx0" brushRef="#br0">1 114 9216,'1'2'5220,"4"1"-3683,15-3-1019,0-1 0,0-1 0,0-1 1,0-1-1,36-12 0,45-12-431,-2 1-615,-78 20-1206,21-11 0,-22 6-575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8.794"/>
    </inkml:context>
    <inkml:brush xml:id="br0">
      <inkml:brushProperty name="width" value="0.1" units="cm"/>
      <inkml:brushProperty name="height" value="0.1" units="cm"/>
      <inkml:brushProperty name="color" value="#E71224"/>
    </inkml:brush>
  </inkml:definitions>
  <inkml:trace contextRef="#ctx0" brushRef="#br0">100 247 8832,'-16'9'7578,"12"-8"-7230,0 1 1,0-1-1,-1 0 0,1 0 1,0-1-1,-1 1 0,1-1 1,-6-1-1,9 1-320,-1 0 0,0-1 0,1 1 0,-1-1 1,1 1-1,-1-1 0,1 0 0,-1 1 0,1-1 0,-1 0 0,1 0 1,0 0-1,-1 0 0,1-1 0,0 1 0,0 0 0,0 0 1,0-1-1,0 1 0,0-1 0,0 1 0,0-1 0,1 1 0,-1-1 1,0-2-1,-1-4-18,0 0 0,1 1 0,0-1 0,0-1 0,1 1 0,0 0 0,0 0 0,1 0 0,3-14 0,0 5-15,1 0 0,1 0 0,11-23 0,-16 37 6,1 0 0,0-1 0,0 1-1,0 0 1,0 0 0,1 1 0,-1-1 0,1 0 0,0 1 0,-1-1 0,1 1 0,0 0 0,1 0 0,-1 0 0,0 0 0,5-1 0,-5 2 0,-1 0 1,1 1-1,0 0 1,0-1 0,-1 1-1,1 0 1,0 0 0,0 0-1,-1 1 1,1-1-1,0 1 1,-1-1 0,1 1-1,0 0 1,-1 0 0,1 0-1,-1 0 1,1 1 0,-1-1-1,0 1 1,1-1-1,2 4 1,4 4 1,-1 1 0,0 0 1,0 0-1,-1 1 0,0 0 0,-1 0 1,0 1-1,4 14 0,18 31-555,-26-54 103,0 1 0,0 0 1,0-1-1,0 0 0,1 1 0,-1-1 0,1 0 0,0 0 0,0-1 0,7 6 0,-5-8-1780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09.306"/>
    </inkml:context>
    <inkml:brush xml:id="br0">
      <inkml:brushProperty name="width" value="0.1" units="cm"/>
      <inkml:brushProperty name="height" value="0.1" units="cm"/>
      <inkml:brushProperty name="color" value="#008C3A"/>
    </inkml:brush>
  </inkml:definitions>
  <inkml:trace contextRef="#ctx0" brushRef="#br0">96 17 7168,'-5'-17'6250,"-9"18"-2319,12 0-3911,0 0 1,1 0 0,-1 0-1,0 1 1,1-1 0,-1 0-1,1 1 1,-1-1 0,1 1-1,0 0 1,-1-1 0,1 1-1,0 0 1,-1 3 0,-13 32 62,13-31-71,-8 28 33,2 1 0,1 0 0,2 1 0,1-1 0,2 1 0,3 59 0,3-60 278,14 65 0,18 32 428,-29-109-594,1-1 1,1 0-1,21 34 0,-30-55-147,1 1 0,0-1-1,0 0 1,0 0 0,0 0-1,0 0 1,0 0 0,0 0-1,0 0 1,0 0 0,0-1-1,0 1 1,1 0-1,-1-1 1,0 1 0,0-1-1,1 1 1,-1-1 0,0 1-1,3-1 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9.273"/>
    </inkml:context>
    <inkml:brush xml:id="br0">
      <inkml:brushProperty name="width" value="0.1" units="cm"/>
      <inkml:brushProperty name="height" value="0.1" units="cm"/>
      <inkml:brushProperty name="color" value="#E71224"/>
    </inkml:brush>
  </inkml:definitions>
  <inkml:trace contextRef="#ctx0" brushRef="#br0">103 17 8448,'-19'-10'6100,"-1"4"-3493,18 6-2524,0 0-1,1 0 0,-1 0 0,0 0 0,1 0 1,-1 0-1,0 1 0,1-1 0,-1 0 0,1 1 1,-1-1-1,0 1 0,1 0 0,-1 0 0,1-1 0,0 1 1,-1 0-1,1 0 0,-1 0 0,1 0 0,0 1 1,0-1-1,0 0 0,-2 3 0,-1 3 17,1-1 0,0 1 0,0 0 0,0 0 0,1 0 0,0 0 0,1 1 0,-1-1 0,1 0-1,1 1 1,0 13 0,0-8-105,1-1-1,1 1 1,0-1-1,0 1 1,2-1-1,5 16 0,-5-19 13,0 0 0,1 0 0,0 0-1,0-1 1,1 0 0,0 0-1,0 0 1,1 0 0,0-1 0,0 0-1,1-1 1,0 0 0,0 0 0,1 0-1,0-1 1,-1-1 0,2 1-1,-1-2 1,0 1 0,1-1 0,0 0-1,-1-1 1,1 0 0,0-1 0,0 0-1,14-1 1,0-2-217,0-2-1,0-1 1,43-14-1,-41 12-1305,14-3-2834,-20 2 319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19.743"/>
    </inkml:context>
    <inkml:brush xml:id="br0">
      <inkml:brushProperty name="width" value="0.1" units="cm"/>
      <inkml:brushProperty name="height" value="0.1" units="cm"/>
      <inkml:brushProperty name="color" value="#E71224"/>
    </inkml:brush>
  </inkml:definitions>
  <inkml:trace contextRef="#ctx0" brushRef="#br0">176 347 9600,'-15'-5'9178,"4"-1"-8483,0 1-1,1-2 0,-1 1 1,-17-16-1,22 16-561,-2 0-119,1-2-1,0 1 0,0-1 0,0 0 0,1 0 0,1-1 1,0 0-1,0 0 0,0 0 0,1 0 0,-3-12 1,4 14-34,1-1 1,0 1 0,1-1 0,0 1-1,0-1 1,0 0 0,1 1 0,0-1 0,1 0-1,0 0 1,0 1 0,0-1 0,1 1-1,0-1 1,5-8 0,-6 13-82,0 0 0,1 0 0,0 0 1,0 1-1,0-1 0,0 1 0,0 0 0,0-1 0,1 1 1,-1 0-1,1 0 0,-1 1 0,1-1 0,0 0 0,0 1 1,0 0-1,0-1 0,3 0 0,4 0-960,0 1-1,-1 0 0,1 0 1,16 2-1,14-2-4231,-17-2 1912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0.228"/>
    </inkml:context>
    <inkml:brush xml:id="br0">
      <inkml:brushProperty name="width" value="0.1" units="cm"/>
      <inkml:brushProperty name="height" value="0.1" units="cm"/>
      <inkml:brushProperty name="color" value="#E71224"/>
    </inkml:brush>
  </inkml:definitions>
  <inkml:trace contextRef="#ctx0" brushRef="#br0">10 155 8192,'1'3'305,"1"0"1,-1 0 0,1 0-1,0 0 1,-1 0-1,1 0 1,0-1 0,1 1-1,-1-1 1,0 0 0,1 1-1,-1-1 1,1 0-1,0 0 1,0-1 0,-1 1-1,1-1 1,0 1 0,7 1-1,-5-2-101,0 0 1,0 0-1,1 0 0,-1-1 0,0 0 1,0 0-1,1-1 0,-1 1 0,0-1 0,0 0 1,1 0-1,4-3 0,-5 3-119,0-1 0,-1 0-1,1-1 1,0 1 0,-1-1 0,0 0-1,1 0 1,-1-1 0,0 1 0,-1-1-1,1 0 1,3-5 0,-5 6-13,0 0 1,0 0 0,-1 0-1,1 0 1,-1 0 0,0-1-1,0 1 1,0 0 0,0-1-1,-1 1 1,1-1 0,-1 1-1,0-1 1,0 1 0,0-1-1,-1 1 1,1-1 0,-1 1-1,-1-6 1,0 4-67,-1 0 0,0 0 0,0 0 0,0 0 1,0 0-1,-1 0 0,1 1 0,-1 0 0,-1 0 0,1 0 0,0 0 0,-1 0 0,0 1 0,0 0 1,0 0-1,0 0 0,0 1 0,-1 0 0,1 0 0,-1 0 0,0 1 0,1 0 0,-1 0 0,0 0 0,0 0 1,0 1-1,-7 1 0,10 0-8,0 0 0,-1 0 0,1 0 0,0 1 1,0-1-1,0 1 0,0 0 0,0 0 0,1 0 1,-1 0-1,1 0 0,-1 1 0,1-1 0,0 1 0,0 0 1,0-1-1,0 1 0,0 0 0,1 0 0,-1 0 1,1 1-1,0-1 0,-2 6 0,0 1-5,1 1 1,0 0-1,0 0 0,1 0 1,1 1-1,0 11 0,1-8-4,1-1 0,0 1-1,1-1 1,0 1 0,1-1 0,1 0 0,11 23-1,-12-30 1,0 0 0,0 0 0,1 0 0,0-1 0,0 0 0,1 0 0,0 0 0,0-1 0,0 0 0,0 0 0,1-1 0,0 1 0,0-1 0,0-1-1,14 6 1,-11-6-2,1 0 0,1-1-1,-1 0 1,0-1 0,0 0-1,1 0 1,-1-1 0,0-1 0,1 0-1,-1 0 1,16-5 0,-14 2-1016,0-1 1,0 0-1,0 0 1,-1-1-1,17-12 1,-9 5-2849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0.830"/>
    </inkml:context>
    <inkml:brush xml:id="br0">
      <inkml:brushProperty name="width" value="0.1" units="cm"/>
      <inkml:brushProperty name="height" value="0.1" units="cm"/>
      <inkml:brushProperty name="color" value="#E71224"/>
    </inkml:brush>
  </inkml:definitions>
  <inkml:trace contextRef="#ctx0" brushRef="#br0">50 23 8832,'0'-1'354,"-1"-1"-1,1 1 1,-1-1 0,0 1 0,1-1 0,-1 1 0,0-1 0,0 1 0,0 0 0,0-1-1,0 1 1,-1 0 0,-1-1 0,3 1-249,0 1 0,-1 0 0,1 0 1,-1 0-1,1-1 0,0 1 0,-1 0 0,1 0 0,-1 0 0,1 0 1,0 0-1,-1 0 0,1 0 0,-1 0 0,1 0 0,-1 0 0,1 0 0,0 0 1,-1 0-1,1 0 0,-1 0 0,0 1 0,1-1-51,-1 1 0,0-1 0,0 1 0,1 0 0,-1 0 0,0-1-1,1 1 1,-1 0 0,1 0 0,-1-1 0,1 1 0,-1 0 0,1 0 0,-1 1 0,-3 11-9,1-1-1,0 1 1,0 0 0,1 0-1,1 0 1,0 0 0,2 16-1,1-1-86,1-1-1,9 37 0,-11-57 39,1-1-1,0 0 1,0 0-1,1 0 1,0 0-1,0-1 1,0 1-1,0-1 0,1 1 1,0-1-1,7 7 1,-8-10 49,-1 0 0,1 0 0,0 0 0,0 0 0,-1 0-1,1-1 1,1 1 0,-1-1 0,0 0 0,0 0 0,0 0 0,1-1 0,-1 1 0,0-1 0,1 0 0,-1 0 0,0 0 0,1 0 0,-1 0-1,0-1 1,1 1 0,-1-1 0,5-2 0,-5 2-1,0 0 0,-1 0-1,1 0 1,-1 0 0,1-1-1,-1 1 1,1-1 0,-1 1 0,0-1-1,0 0 1,0 0 0,0 0-1,0-1 1,0 1 0,0 0 0,-1-1-1,2-2 1,-1 2 10,-1-1 0,0 0 0,0 0 0,0-1 0,0 1 1,-1 0-1,1 0 0,-1 0 0,0 0 0,-1-7 0,-2-4 124,0-1 0,-1 1 0,-1 0 0,-13-28 0,9 23-11,5 8 170,-1 1 0,-1 0 0,-14-22 0,20 33-332,0 0 1,0 0-1,0 0 1,0 0 0,0 0-1,0 0 1,0-1-1,0 1 1,0 0-1,0 0 1,0 0 0,0 0-1,-1 0 1,1 0-1,0 0 1,0 0-1,0 0 1,0-1 0,0 1-1,0 0 1,0 0-1,-1 0 1,1 0-1,0 0 1,0 0 0,0 0-1,0 0 1,0 0-1,0 0 1,-1 0-1,1 0 1,0 0 0,0 0-1,0 0 1,0 0-1,0 0 1,0 0-1,-1 0 1,1 0 0,0 0-1,0 0 1,0 0-1,0 0 1,0 1-1,-2 6 70,4 14-59,1-9-66,1 1 0,0-1 0,0 0 0,2 0 0,-1 0 0,1-1 0,1 0 0,0 0 0,1-1 0,0 1 0,0-2 0,16 15 0,-7-10-354,-1 0 0,2-2 0,0 0 0,0-1 0,1-1 1,38 14-1,-49-21-85,-1-1 0,1 0 0,0 0-1,0-1 1,0 0 0,13 0 0,-16-1-303,0-1 1,-1 1-1,1-1 0,0 0 0,-1 0 0,1 0 1,-1-1-1,1 1 0,-1-1 0,0 0 0,0-1 1,6-3-1,10-14-2520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1.331"/>
    </inkml:context>
    <inkml:brush xml:id="br0">
      <inkml:brushProperty name="width" value="0.1" units="cm"/>
      <inkml:brushProperty name="height" value="0.1" units="cm"/>
      <inkml:brushProperty name="color" value="#E71224"/>
    </inkml:brush>
  </inkml:definitions>
  <inkml:trace contextRef="#ctx0" brushRef="#br0">132 10 10112,'-1'-1'189,"1"0"1,0 1-1,-1-1 1,1 1 0,0-1-1,-1 1 1,0-2 378,0 2-378,1-1 0,-1 1-1,1 0 1,-1-1-1,1 1 1,-1 0-1,1-1 1,-1 1 0,0 0-1,1 0 1,-1 0-1,0-1 1,1 1-1,-1 0 1,0 0 0,1 0-1,-1 0 1,1 0-1,-1 0 1,0 0-1,1 1 1,-1-1 0,0 0-1,1 0 1,-1 0-1,0 1 1,1-1-1,-1 0 1,1 0 0,-1 1-1,1-1 1,-1 1-1,0 0 1,-6 3-71,0 0 0,0 1 0,0 0 1,1 1-1,-1-1 0,2 1 0,-1 0 0,1 1 0,-1-1 1,2 1-1,-6 9 0,6-8-155,-1 0-1,1 1 1,1 0 0,0 0-1,0 0 1,1 0-1,0 0 1,0 1 0,0 14-1,2-21-5,0 1-1,1-1 0,-1 0 0,1 0 0,0 0 0,0 0 1,0 0-1,0 0 0,0 0 0,1 0 0,-1 0 0,1 0 1,0-1-1,0 1 0,0-1 0,0 1 0,0-1 0,0 0 0,1 0 1,-1 0-1,1 0 0,0 0 0,5 2 0,5 3-63,1-2-1,-1 0 0,1 0 0,16 2 1,-6-1 131,-15-4 46,-1 1-1,1 0 0,-1 0 0,0 1 0,0 0 1,-1 0-1,9 7 0,-13-9 43,0 1-1,0-1 1,-1 1 0,1 0 0,-1 0-1,0 0 1,0 0 0,0 0-1,0 1 1,0-1 0,-1 1 0,1-1-1,-1 1 1,0-1 0,0 1-1,0 0 1,-1-1 0,1 1 0,-1 6-1,0-6-42,0 0 0,-1 0-1,1 0 1,-1 1-1,0-1 1,0 0 0,-1 0-1,1 0 1,-1 0-1,0-1 1,0 1 0,0 0-1,0-1 1,-1 1-1,1-1 1,-4 4 0,-4 2-471,0-1 1,-1 1 0,-19 10 0,8-5-1817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1.995"/>
    </inkml:context>
    <inkml:brush xml:id="br0">
      <inkml:brushProperty name="width" value="0.1" units="cm"/>
      <inkml:brushProperty name="height" value="0.1" units="cm"/>
      <inkml:brushProperty name="color" value="#E71224"/>
    </inkml:brush>
  </inkml:definitions>
  <inkml:trace contextRef="#ctx0" brushRef="#br0">0 210 8704,'2'4'466,"0"1"1,1 0-1,-1 0 1,1-1 0,0 0-1,0 1 1,0-1-1,1 0 1,4 4 0,-4-5-268,1 1 1,0-1 0,0 1-1,0-1 1,0-1 0,1 1-1,-1-1 1,1 0 0,0 0-1,-1-1 1,1 1 0,6-1-1,-4 0-71,-1-1 0,1 1 1,-1-2-1,1 1 0,-1-1 0,1-1 0,-1 1 0,0-1 0,1 0 0,-1-1 1,0 0-1,-1 0 0,1 0 0,0-1 0,-1 0 0,0 0 0,8-7 0,-8 5 10,0 0 0,0-1-1,0 1 1,-1-1 0,0-1 0,0 1-1,-1-1 1,0 1 0,0-1-1,-1 0 1,0-1 0,2-8-1,-4 12-106,-1 1 0,1-1-1,-1 1 1,0-1 0,0 1-1,0-1 1,-1 1-1,0-1 1,0 1 0,0 0-1,0-1 1,0 1 0,-1 0-1,0 0 1,0 0 0,0 0-1,0 0 1,-1 0 0,0 1-1,0-1 1,0 1-1,0 0 1,0 0 0,0 0-1,-7-4 1,3 2-27,-1 0 0,1 1 0,-1 1 0,0-1 0,-1 1 0,1 0 0,-17-2 0,21 4-5,1 0 0,-1 0 0,0 1 0,0 0 0,1 0 0,-1 0 0,0 0 0,0 1 0,1-1 0,-1 1 0,0 0 0,1 0 0,-1 0 0,0 1 0,1-1 0,0 1 0,-1 0 1,1 0-1,0 0 0,0 0 0,-4 4 0,2 1-3,1 0 0,-1-1 0,2 2 0,-1-1 0,1 0 0,0 1 0,0 0 0,1-1 0,-3 17 0,2-4-45,1-1 0,1 40 0,2-43 44,0-1 1,1 0-1,1 0 1,0 1-1,1-2 0,1 1 1,9 21-1,-10-28 5,0-1 0,1 1 0,0-1 0,0 0 0,1 0 0,0-1 0,0 0 0,0 0 0,1 0 0,0-1 0,0 0 0,0 0 0,1 0 0,13 5 0,-9-6-33,0 0-1,0-1 1,1 0 0,0-1 0,-1 0 0,1-1 0,0-1-1,0 0 1,24-3 0,-18 0-975,-1-1 0,1 0 1,-1-2-1,0 0 0,0 0 0,18-12 0,-11 5-2874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2.718"/>
    </inkml:context>
    <inkml:brush xml:id="br0">
      <inkml:brushProperty name="width" value="0.1" units="cm"/>
      <inkml:brushProperty name="height" value="0.1" units="cm"/>
      <inkml:brushProperty name="color" value="#E71224"/>
    </inkml:brush>
  </inkml:definitions>
  <inkml:trace contextRef="#ctx0" brushRef="#br0">12 0 8448,'-8'1'8520,"7"0"-8358,0 9 26,0 1-1,1 0 0,0 0 1,1 0-1,0 0 1,4 18-1,20 77 516,55 151 0,-39-135-605,90 272-1730,-126-380 407,0 0 0,10 18 1,-10-26-755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3.368"/>
    </inkml:context>
    <inkml:brush xml:id="br0">
      <inkml:brushProperty name="width" value="0.1" units="cm"/>
      <inkml:brushProperty name="height" value="0.1" units="cm"/>
      <inkml:brushProperty name="color" value="#E71224"/>
    </inkml:brush>
  </inkml:definitions>
  <inkml:trace contextRef="#ctx0" brushRef="#br0">268 38 8320,'-6'-6'3676,"6"5"-3578,-1 1-1,1-1 1,0 0 0,-1 1 0,1 0 0,-1-1-1,1 1 1,-1-1 0,1 1 0,-1-1 0,1 1-1,-1 0 1,1-1 0,-1 1 0,1 0-1,-2-1 1,-17-9 2048,16 8-1951,1 0 0,-1 1-1,0-1 1,1 1 0,-1 0 0,0 0-1,0 0 1,-5-1 0,4 2-19,-1 0 0,1 0 0,0 0 0,-1 1 1,1 0-1,0 0 0,-1 0 0,1 0 0,-7 4 0,-36 19 399,39-19-560,0 0 1,1 0-1,0 1 1,0 0 0,0 0-1,1 0 1,0 1-1,0 0 1,1 0-1,-1 1 1,2-1-1,-1 1 1,1 0 0,0 1-1,1-1 1,0 1-1,0-1 1,1 1-1,0 0 1,1 0-1,0 0 1,0 0 0,1 13-1,2 18-21,3 0 0,0-1 0,19 64 0,-17-83 7,0 0 1,0 0-1,2-1 1,1-1-1,0 1 1,1-1-1,1-1 1,24 28-1,-31-40-79,0 0-1,0 0 1,1-1 0,-1 1-1,1-1 1,0 0-1,0-1 1,1 0-1,-1 1 1,1-2-1,-1 1 1,1-1 0,0 0-1,0-1 1,0 1-1,0-1 1,0-1-1,0 1 1,0-1-1,0-1 1,1 1 0,-1-1-1,0 0 1,0-1-1,0 0 1,-1 0-1,1 0 1,0-1-1,-1 0 1,9-6-1,3-3-2927,0-2-1,19-19 0,-18 16 33,11-10-711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3.967"/>
    </inkml:context>
    <inkml:brush xml:id="br0">
      <inkml:brushProperty name="width" value="0.1" units="cm"/>
      <inkml:brushProperty name="height" value="0.1" units="cm"/>
      <inkml:brushProperty name="color" value="#E71224"/>
    </inkml:brush>
  </inkml:definitions>
  <inkml:trace contextRef="#ctx0" brushRef="#br0">317 101 7808,'-3'-1'661,"1"0"0,-1 0 0,1-1 0,-1 1 0,1-1 0,-4-3 0,-21-24 2036,15 15-2080,9 10-451,-2-1 0,1 1 0,0 0 0,-1 0 0,0 1 0,0-1 0,0 1-1,0 0 1,-9-3 0,11 5-56,0 0-1,0 0 1,0 0-1,-1 1 0,1-1 1,0 1-1,-1 0 1,1 0-1,0 0 1,0 1-1,-1-1 0,1 1 1,0 0-1,0 0 1,-1 0-1,1 0 1,0 0-1,-5 4 0,-2 1 17,1 0 0,0 1 0,0 0-1,0 1 1,1 0 0,1 0 0,-1 1-1,1 0 1,1 0 0,-1 0-1,2 1 1,-8 16 0,7-11-84,1 1 0,0 0-1,1 0 1,1 0 0,1 0 0,0 0-1,1 1 1,1 20 0,1 5 2,3-1 0,1 0 0,2 0 0,2 0 0,24 70 0,-26-94 16,1-1-1,1 1 0,0-1 1,1-1-1,1 0 1,20 22-1,-21-27-14,0-1 0,0 0 0,1 0 0,0-1 0,1-1 0,0 0 0,0-1 0,1 0 1,24 8-1,-23-11-42,1 1 1,0-2 0,0 0 0,0-1-1,0 0 1,0-2 0,0 1 0,0-2-1,0 0 1,0-1 0,21-6 0,-21 4-564,0-1 0,-1 0 1,1-1-1,-1-1 1,0 0-1,17-14 1,12-16-4630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6.778"/>
    </inkml:context>
    <inkml:brush xml:id="br0">
      <inkml:brushProperty name="width" value="0.1" units="cm"/>
      <inkml:brushProperty name="height" value="0.1" units="cm"/>
      <inkml:brushProperty name="color" value="#E71224"/>
    </inkml:brush>
  </inkml:definitions>
  <inkml:trace contextRef="#ctx0" brushRef="#br0">13 0 8192,'-6'7'7258,"4"-1"-7068,1 1 0,0-1-1,0 0 1,0 0 0,0 0-1,2 11 1,4 41 42,-3-41-96,1 10-44,1 0-1,1 0 1,2 0 0,13 33-1,-16-50-64,0 0 0,1 0 0,0-1 0,1 1 1,0-1-1,1-1 0,0 1 0,0-1 0,1 0 0,0-1 0,0 1 0,1-2 0,16 11 0,-17-14 44,0 0 0,0 0 0,0-1 0,1 0 0,-1-1 0,1 1 0,-1-2 0,1 1 0,-1-1 0,1-1 0,0 1 0,-1-1 0,1-1 0,-1 0 0,11-4 0,-16 5-6,0 0-1,0-1 0,0 1 0,0-1 0,0 0 0,-1 0 0,1 0 0,0 0 1,-1-1-1,0 1 0,0-1 0,0 1 0,0-1 0,0 0 0,0 1 0,0-1 1,-1 0-1,0 0 0,0-1 0,2-5 0,-1-3 146,0-1 0,0 1 0,-2 0 0,0-16 0,0 10-95,0 14-51,0-1 0,-1 0 0,1 0 0,-1 1 0,0-1 0,-2-6 0,3 11-62,0 0-1,0 0 1,0 0 0,0 0-1,0 0 1,0 0-1,0 1 1,0-1-1,0 0 1,0 0 0,0 0-1,0 0 1,0 0-1,-1 0 1,1 0-1,0 0 1,0 0 0,0 0-1,0 0 1,0 0-1,0 0 1,0 0-1,0 0 1,0 0 0,0 0-1,0 1 1,0-1-1,0 0 1,-1 0-1,1 0 1,0 0 0,0 0-1,0 0 1,0 0-1,0 0 1,0 0-1,0 0 1,0 0 0,0 0-1,0 0 1,0 0-1,0 0 1,-1-1-1,1 1 1,0 0 0,0 0-1,0 0 1,0 0-1,0 0 1,0 0-1,0 0 1,0 0 0,-1 7-27,1 10-4,1-1 0,0 0 0,1 0 0,1 0 0,1-1 0,0 1 0,1-1 0,7 16 0,-8-23-317,1 1 1,0-1 0,0 0 0,0-1 0,1 1 0,10 8-1,-10-10-647,0-1 0,1 0 0,-1 0 0,1-1 0,0 0 0,1 0 0,-1-1-1,9 3 1,-2-1-2393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0.040"/>
    </inkml:context>
    <inkml:brush xml:id="br0">
      <inkml:brushProperty name="width" value="0.1" units="cm"/>
      <inkml:brushProperty name="height" value="0.1" units="cm"/>
      <inkml:brushProperty name="color" value="#008C3A"/>
    </inkml:brush>
  </inkml:definitions>
  <inkml:trace contextRef="#ctx0" brushRef="#br0">162 1 7040,'-9'11'6978,"-8"22"-4391,-7 26-2339,-11 26 655,21-55-815,1 1-1,1 0 1,-7 33-1,12-34-44,4-23-71,1 1-1,0 0 0,1 0 0,-2 10 0,3-16-227,0-8-2063,0 4 1692,0 1 0,0-1-1,0 0 1,0 0 0,0 0 0,1-2 0,3-7-2797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7.158"/>
    </inkml:context>
    <inkml:brush xml:id="br0">
      <inkml:brushProperty name="width" value="0.1" units="cm"/>
      <inkml:brushProperty name="height" value="0.1" units="cm"/>
      <inkml:brushProperty name="color" value="#E71224"/>
    </inkml:brush>
  </inkml:definitions>
  <inkml:trace contextRef="#ctx0" brushRef="#br0">0 0 7936,'1'8'1246,"-1"0"1,1 0-1,1 0 1,3 14-1,0-8-128,14 27 0,48 69-1935,-26-47 1491,30 76-714,-21-36-352,-26-54-140,-18-34-379,0-1 0,1 0-1,1 0 1,10 14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27.574"/>
    </inkml:context>
    <inkml:brush xml:id="br0">
      <inkml:brushProperty name="width" value="0.1" units="cm"/>
      <inkml:brushProperty name="height" value="0.1" units="cm"/>
      <inkml:brushProperty name="color" value="#E71224"/>
    </inkml:brush>
  </inkml:definitions>
  <inkml:trace contextRef="#ctx0" brushRef="#br0">126 263 7680,'2'1'3389,"11"3"-1509,15-4-941,-10 1-448,1-1-1,-1-1 1,0 0 0,33-7 0,-48 7-380,1 0-1,0-1 1,0 1-1,0-1 1,-1 0 0,1 1-1,-1-2 1,0 1 0,1 0-1,-1-1 1,0 1-1,0-1 1,0 0 0,-1 0-1,1 0 1,-1 0 0,0-1-1,1 1 1,-2 0-1,1-1 1,0 0 0,-1 1-1,1-1 1,-1 0 0,0 0-1,0 0 1,0-6-1,-1 4-45,0 1-1,0-1 0,0 0 1,-1 1-1,0-1 0,0 0 1,0 1-1,-1 0 0,0-1 1,0 1-1,0 0 1,-1 0-1,0 0 0,0 0 1,0 0-1,0 1 0,-1-1 1,0 1-1,-7-7 0,2 3-50,0 2 1,0-1-1,-1 1 0,1 0 0,-1 1 1,0 0-1,-1 1 0,1 0 0,-14-3 1,15 5-9,-1 0 0,0 1 0,0 0 0,0 0 0,0 1 0,0 0 0,0 1 0,0 0 0,-14 4 0,18-3-127,0 0 0,0 0 0,0 1 0,0-1 0,0 2 0,0-1 0,1 0-1,0 1 1,0 0 0,0 0 0,0 1 0,0-1 0,1 1 0,0 0 0,-5 7-1,8-11-6,1 0 0,-1-1 0,1 1 0,-1 0 0,1 0 0,0 0 0,-1-1 0,1 1 0,0 0 0,0 0 0,-1 0 0,1 0 0,0 0 0,0 0 0,0-1 0,0 1 0,0 0 0,0 0 0,0 0 1,1 0-1,-1 0 0,0 0 0,0-1 0,1 1 0,-1 0 0,0 0 0,1 0 0,0 1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37.576"/>
    </inkml:context>
    <inkml:brush xml:id="br0">
      <inkml:brushProperty name="width" value="0.1" units="cm"/>
      <inkml:brushProperty name="height" value="0.1" units="cm"/>
      <inkml:brushProperty name="color" value="#E71224"/>
    </inkml:brush>
  </inkml:definitions>
  <inkml:trace contextRef="#ctx0" brushRef="#br0">0 1 6912,'0'0'10399,"1"3"-10345,51 132 85,-17-53-38,-8-3-8,29 146 0,-48-198-79,-5-21-111,-1 0-1,-1 1 0,1-1 0,0 11 1,-2-16 62,0-1 0,0 0 0,0 0 0,0 0 0,0 0 0,0 0 0,0 1 0,0-1 0,0 0 0,0 0 0,0 0 0,0 0 0,0 0 0,0 1 0,0-1 0,0 0 0,1 0 0,-1 0 0,0 0 0,0 0 0,0 0 0,0 1 0,0-1 0,0 0 0,0 0 0,0 0 0,0 0 0,1 0 0,-1 0 0,0 0 0,0 0 0,0 0 0,0 1 0,0-1 0,1 0 0,-1 0 0,0 0 0,0 0 0,0 0 0,0 0 0,0 0 0,1 0 0,-1 0 0,0 0 0,0 0 0,6-5-2344,-1-7-1413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38.092"/>
    </inkml:context>
    <inkml:brush xml:id="br0">
      <inkml:brushProperty name="width" value="0.1" units="cm"/>
      <inkml:brushProperty name="height" value="0.1" units="cm"/>
      <inkml:brushProperty name="color" value="#E71224"/>
    </inkml:brush>
  </inkml:definitions>
  <inkml:trace contextRef="#ctx0" brushRef="#br0">32 214 7040,'-15'-6'5898,"14"5"-5839,0 0 0,0 0 0,-1 0-1,1 0 1,0 0 0,0 0 0,0-1 0,0 1-1,0 0 1,0-1 0,1 1 0,-1 0 0,0-1-1,1 1 1,-1-1 0,1 1 0,-1-1-1,1 1 1,0-1 0,0 0 0,-1 1 0,1-1-1,0 1 1,1-1 0,-1 0 0,0 1 0,1-3-1,0-2-3,0 0-1,1 0 1,0 1-1,0-1 1,5-10 0,0 6 19,1 0 0,-1 0 0,2 1 1,-1 0-1,1 0 0,1 1 1,-1 1-1,1-1 0,1 1 1,-1 1-1,1 0 0,0 1 1,1 0-1,22-7 0,-33 12-10,1 0 0,-1-1 1,0 1-1,0 0 0,0 0 0,0 0 0,0 0 0,0 0 1,0 1-1,0-1 0,0 0 0,0 0 0,1 1 0,-1-1 0,0 1 1,0-1-1,0 1 0,-1-1 0,1 1 0,0-1 0,0 1 0,1 1 1,0 0 29,0 1 1,0-1-1,0 1 1,0 0-1,-1-1 1,1 1-1,1 6 1,0 1 14,0 0 1,-1 0-1,0 0 0,1 10 1,-2 3-13,-1-1 1,-1 1-1,-6 30 0,-19 64-358,25-112 234,1-3-33,-5 22-566,7-16-1053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39.179"/>
    </inkml:context>
    <inkml:brush xml:id="br0">
      <inkml:brushProperty name="width" value="0.1" units="cm"/>
      <inkml:brushProperty name="height" value="0.1" units="cm"/>
      <inkml:brushProperty name="color" value="#E71224"/>
    </inkml:brush>
  </inkml:definitions>
  <inkml:trace contextRef="#ctx0" brushRef="#br0">60 437 7296,'-18'-8'4910,"7"4"-3164,10 4-1683,-1 0-1,1 0 1,0 0 0,0 0 0,0 0 0,0 0 0,-1 0 0,1 1 0,0-1 0,0 0 0,0 1 0,0-1 0,0 1 0,0-1 0,0 1-1,0 0 1,0-1 0,0 1 0,0 0 0,0 0 0,0-1 0,1 1 0,-1 0 0,0 0 0,1 0 0,-1 0 0,0 0 0,1 0 0,-1 2 0,0 2-7,1 0 1,-1 1-1,1-1 1,0 1-1,1-1 1,0 0 0,1 8-1,12 36 103,-11-41-141,0 2-35,1 0 1,0-1-1,1 1 1,0-1-1,0 0 0,11 13 1,-15-20 16,1 0-1,0 0 1,0 0-1,0 0 1,0 0-1,0 0 1,0 0 0,0-1-1,1 1 1,-1-1-1,1 1 1,-1-1 0,1 0-1,0 0 1,-1 0-1,1-1 1,0 1-1,-1-1 1,1 1 0,0-1-1,0 0 1,0 0-1,0 0 1,-1 0 0,1-1-1,0 1 1,0-1-1,3-1 1,-3 1 1,0 0 1,-1-1 0,1 1-1,-1-1 1,1 0-1,-1 0 1,0 0-1,1 0 1,-1 0-1,0-1 1,-1 1 0,1-1-1,0 1 1,-1-1-1,1 0 1,-1 1-1,0-1 1,0 0 0,0 0-1,0 0 1,1-5-1,-2 4 8,1 0 0,-1 0 1,0 0-1,0-1 0,0 1 0,0 0 0,-1 0 0,0 0 0,0 0 0,0-1 0,0 1 0,-1 1 0,1-1 0,-5-7 0,2 5-10,1 1-39,1 1 1,-1 0 0,0 0-1,0 0 1,-1 1 0,-6-7-1,9 10-29,20 16-86,-15-15 164,0 1 1,0 0-1,1-1 0,-1 0 0,0 0 0,0 0 1,1-1-1,-1 1 0,0-1 0,1 0 0,-1 0 1,0-1-1,1 1 0,-1-1 0,5-1 0,8-3 256,0-1 0,21-10 0,-36 15-231,4-2 25,1-1 0,-1 0 0,0 0 0,0 0 0,0-1-1,-1 1 1,0-1 0,0-1 0,0 1 0,0-1 0,-1 0 0,0 0 0,0 0-1,-1-1 1,0 1 0,0-1 0,0 0 0,-1 0 0,0 0 0,1-7 0,-1 4-63,-1-1 0,0 1 0,0-1 1,-1 1-1,0-1 0,-1 1 0,-1-1 1,0 1-1,0 0 0,-1-1 0,0 1 1,0 0-1,-9-16 0,-5-4 135,-2 1 1,-1 0-1,-1 2 0,-40-42 0,59 68-77,1-1 1,-1 1-1,1-1 0,-1 1 0,0 0 0,0-1 1,0 1-1,1 0 0,-1 0 0,0 0 1,-3 0-1,4 1-41,1 0 1,-1 0-1,0 0 0,0 0 1,0 0-1,1 1 1,-1-1-1,0 0 0,0 0 1,1 1-1,-1-1 1,0 0-1,1 1 1,-1-1-1,0 1 0,1-1 1,-1 1-1,0-1 1,1 1-1,-1 0 0,1-1 1,-1 1-1,1 0 1,0-1-1,-1 1 0,1 0 1,0-1-1,-1 1 1,1 0-1,0 0 0,0 0 1,-1-1-1,1 1 1,0 1-1,-1 5-8,0 0 1,0 0-1,1 0 1,0 0-1,0 0 0,0 0 1,1 0-1,0 0 1,1 0-1,3 11 1,2 2-16,1-1 1,14 26 0,39 60-110,18 36-450,-53-86 314,104 185-455,-128-238 701,31 46-158,-29-44 155,-1 1 0,1-1-1,1 1 1,-1-1 0,0 0 0,11 6-1,-15-10 16,0 0-1,0 0 1,0 0-1,1 1 1,-1-1-1,0 0 1,0 0-1,1 0 1,-1 0-1,0 0 1,1 0-1,-1 0 1,0 1-1,0-1 1,1 0-1,-1 0 1,0 0-1,0 0 1,1 0-1,-1 0 0,0 0 1,1-1-1,-1 1 1,0 0-1,0 0 1,1 0-1,-1 0 1,0 0-1,0 0 1,1 0-1,-1-1 1,0 1-1,0 0 1,1 0-1,-1 0 1,0-1-1,0 1 1,0 0-1,1 0 1,-1 0-1,0-1 0,0 1 1,0 0-1,0 0 1,0-1-1,0 1 1,0 0-1,1-1 1,-1 1-1,0 0 1,0 0-1,0-1 1,0 1-1,0 0 1,0-1-1,0 1 1,0 0-1,0 0 1,-1-1-1,1 1 1,0 0-1,0-1 0,0 1 1,0 0-1,-6-23 61,-2 1-92,-1 1-1,-1 0 1,-14-21-1,-7-14 116,30 53-82,0 1-1,0-1 0,0 0 0,0 1 0,0-1 0,1 0 0,-1 0 0,1 0 0,-1 1 0,1-1 0,0 0 0,0 0 1,1 0-1,-1 0 0,1 0 0,-1 1 0,2-4 0,1-1-11,0 0 1,1 0 0,0 0-1,0 1 1,6-8-1,30-38-5442,-26 39 1594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39.711"/>
    </inkml:context>
    <inkml:brush xml:id="br0">
      <inkml:brushProperty name="width" value="0.1" units="cm"/>
      <inkml:brushProperty name="height" value="0.1" units="cm"/>
      <inkml:brushProperty name="color" value="#E71224"/>
    </inkml:brush>
  </inkml:definitions>
  <inkml:trace contextRef="#ctx0" brushRef="#br0">0 127 8320,'0'0'7429,"6"-4"-6272,2 1-976,-1 0 1,1 0-1,1 1 0,-1 0 1,14-1-1,10-3 139,37-10 211,84-24 207,-21 0-482,-127 39-290,0 0 0,0 0-1,0 0 1,0 1 0,0 0-1,0 0 1,0 0-1,9 1 1,-14 0-121,1-1 0,-1 1 0,1-1 0,-1 1 0,1-1 0,-1 1 0,0-1 0,1 1 0,-1-1 0,0 1-1,1-1 1,-1 1 0,0 0 0,0-1 0,0 1 0,0-1 0,1 1 0,-1 0 0,0-1 0,0 1 0,0 0 0,0-1 0,0 1 0,0-1 0,-1 1 0,1 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0.111"/>
    </inkml:context>
    <inkml:brush xml:id="br0">
      <inkml:brushProperty name="width" value="0.1" units="cm"/>
      <inkml:brushProperty name="height" value="0.1" units="cm"/>
      <inkml:brushProperty name="color" value="#E71224"/>
    </inkml:brush>
  </inkml:definitions>
  <inkml:trace contextRef="#ctx0" brushRef="#br0">1 0 8704,'0'9'1973,"1"0"1,0 0-1,3 11 0,17 47-1092,1 2-1048,0 28 186,10 105 0,-32-181-310,-1-18-38,1 0 0,0-1 1,-1 1-1,1 0 0,1 0 0,-1 0 0,0-1 0,1 1 0,-1 0 0,1 0 0,0-1 0,0 1 0,0-1 0,0 1 0,1-1 0,1 4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0.513"/>
    </inkml:context>
    <inkml:brush xml:id="br0">
      <inkml:brushProperty name="width" value="0.1" units="cm"/>
      <inkml:brushProperty name="height" value="0.1" units="cm"/>
      <inkml:brushProperty name="color" value="#E71224"/>
    </inkml:brush>
  </inkml:definitions>
  <inkml:trace contextRef="#ctx0" brushRef="#br0">1 125 7296,'0'7'1787,"0"-7"-1580,-1 1-1,1 0 1,0-1-1,0 1 1,0 0-1,0-1 1,0 1-1,0 0 1,0-1-1,1 1 1,-1 0-1,0-1 1,0 1-1,0-1 1,1 1-1,-1 0 1,0-1-1,1 1 1,-1 0-1,2 0-14,0-1 0,-1 1-1,1-1 1,0 1 0,-1-1 0,1 0-1,0 0 1,-1 1 0,1-1 0,0 0-1,1-1 1,7 1 120,0-1 0,-1 0 0,1-1 0,-1 0-1,0-1 1,12-4 0,55-28 906,-6 2-731,-27 19-474,2 1 1,-1 3-1,64-8 0,-79 16-1245,9-2-4671,-28 2 2687,0 1-160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1.198"/>
    </inkml:context>
    <inkml:brush xml:id="br0">
      <inkml:brushProperty name="width" value="0.1" units="cm"/>
      <inkml:brushProperty name="height" value="0.1" units="cm"/>
      <inkml:brushProperty name="color" value="#E71224"/>
    </inkml:brush>
  </inkml:definitions>
  <inkml:trace contextRef="#ctx0" brushRef="#br0">1 0 9216,'-1'1'3924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6.511"/>
    </inkml:context>
    <inkml:brush xml:id="br0">
      <inkml:brushProperty name="width" value="0.1" units="cm"/>
      <inkml:brushProperty name="height" value="0.1" units="cm"/>
      <inkml:brushProperty name="color" value="#E71224"/>
    </inkml:brush>
  </inkml:definitions>
  <inkml:trace contextRef="#ctx0" brushRef="#br0">87 4 8064,'-4'-2'1509,"4"1"-1294,-1 1 1,1 0 0,-1 0-1,0 0 1,1-1-1,-1 1 1,1 0 0,-1 0-1,0 0 1,1 0-1,-1 0 1,1 0 0,-1 0-1,0 0 1,1 0-1,-1 1 1,1-1 0,-1 0-1,0 0 1,0 1-1,-16 10 2985,10-6-2447,4-2-619,0 0 0,0 0 0,0 0 0,0 1-1,0-1 1,1 1 0,-1 0 0,1-1 0,0 1 0,0 0 0,1 1 0,-1-1 0,1 0 0,0 0 0,-1 5 0,-2 12-218,-1 38 1,4-51 160,1 70-66,16 130-1,-12-170 28,1 12 55,3-1-1,2 0 1,2-1 0,30 79 0,-33-107-96,0 0 0,2-2 1,0 1-1,1-1 0,24 28 1,-31-41-31,0 0 0,1 0 0,-1-1-1,1 0 1,0 0 0,1 0 0,-1 0 0,0-1 0,9 2 0,-6 0-716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1:28.890"/>
    </inkml:context>
    <inkml:brush xml:id="br0">
      <inkml:brushProperty name="width" value="0.1" units="cm"/>
      <inkml:brushProperty name="height" value="0.1" units="cm"/>
    </inkml:brush>
  </inkml:definitions>
  <inkml:trace contextRef="#ctx0" brushRef="#br0">6 874 7680,'-2'-3'1384,"1"2"-1039,1 0 1,0 0 0,-1 0 0,1 0 0,0 1 0,-1-1 0,1 0 0,0 0 0,0 0 0,0 0 0,-1-1 0,5-17 1571,-2 13-1751,0 1 0,0 0 0,1 0 0,5-8 0,48-52 946,0 0-576,170-239 189,-184 246-610,67-70-1,-81 99-112,1 2-1,1 1 1,66-42-1,-88 62 16,1 2-1,0-1 1,0 1-1,1 0 1,-1 1-1,1 0 1,0 1-1,13-2 1,-16 3 13,-1 1 0,1 0 0,0 1 0,0-1 0,0 1 1,-1 0-1,1 1 0,0 0 0,-1 0 0,1 0 0,-1 1 0,0 0 1,6 3-1,-2 1 19,-1 0 0,0 0 0,0 1 0,-1 0 1,0 1-1,0 0 0,-1 0 0,0 0 0,-1 1 0,0 0 1,6 15-1,4 12 39,20 75 0,-26-79-54,124 493-1042,-134-526 1000,14 59-2351,7 85 1,-20-112-362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0.456"/>
    </inkml:context>
    <inkml:brush xml:id="br0">
      <inkml:brushProperty name="width" value="0.1" units="cm"/>
      <inkml:brushProperty name="height" value="0.1" units="cm"/>
      <inkml:brushProperty name="color" value="#008C3A"/>
    </inkml:brush>
  </inkml:definitions>
  <inkml:trace contextRef="#ctx0" brushRef="#br0">0 1 8960,'0'0'2981,"1"9"918,1-5-3685,0-1 0,1 1 0,-1-1 0,1 0 0,0 0 0,0 0 0,4 3 0,3 5 63,57 63 901,-22-22-721,-21-26-288,37 55 0,-21-23-139,13 22-12,-53-79-67,0-1 1,0 0-1,0 1 0,0-1 0,1 0 0,-1 1 1,0-1-1,0 0 0,0 1 0,0-1 1,1 0-1,-1 1 0,0-1 0,0 0 1,1 1-1,-1-1 0,0 0 0,0 0 1,1 0-1,-1 1 0,0-1 0,1 0 0,-1 0 1,0 0-1,1 0 0,-1 1 0,0-1 1,1 0-1,-1 0 0,0 0 0,1 0 1,-1 0-1,1 0 0,-1 0 0,0 0 1,1 0-1,-1 0 0,0 0 0,1-1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7.197"/>
    </inkml:context>
    <inkml:brush xml:id="br0">
      <inkml:brushProperty name="width" value="0.1" units="cm"/>
      <inkml:brushProperty name="height" value="0.1" units="cm"/>
      <inkml:brushProperty name="color" value="#E71224"/>
    </inkml:brush>
  </inkml:definitions>
  <inkml:trace contextRef="#ctx0" brushRef="#br0">6 104 8064,'-5'-5'9455,"5"3"-9419,1-1 0,-1 1-1,1 0 1,0-1 0,-1 1-1,1 0 1,0 0 0,0 0-1,1 0 1,-1 0 0,0 0-1,1 0 1,-1 1 0,1-1-1,0 0 1,-1 1 0,4-3-1,5-3 89,21-13-1,-25 16-78,3 0 27,1-1 1,-1 1 0,1 0-1,0 1 1,0 0 0,1 1-1,-1 0 1,1 1 0,-1 0-1,1 1 1,-1 0 0,1 0-1,-1 1 1,1 0 0,15 5-1,-23-5-33,1 0 0,0 1-1,-1-1 1,1 1 0,-1 0-1,0 0 1,1 0 0,-1 1-1,0-1 1,0 1-1,-1-1 1,1 1 0,0 0-1,-1 0 1,0 1 0,0-1-1,0 0 1,0 1 0,0-1-1,-1 1 1,1-1 0,-1 1-1,0 0 1,1 4-1,1 10 10,0 0-1,-1 0 1,-1 32-1,-1-48-51,-5 257 127,5-246-181,0 0 0,1-1 0,1 1 0,3 13 0,-4-23 63,-1 0 0,1-1 0,0 1 0,0 0 0,0 0 0,1 0 0,-1-1 0,0 1 0,1-1 0,0 1 0,0-1 0,0 0 0,0 1 0,0-1-1,0 0 1,0-1 0,1 1 0,-1 0 0,1 0 0,-1-1 0,1 0 0,5 3 0,-4-4 34,0 1-1,-1-1 1,1 0 0,0 0-1,0 0 1,-1 0-1,1-1 1,0 1 0,0-1-1,-1 0 1,1 0 0,5-3-1,5-3 4,24-15 0,-12 7-185,-15 8-742,2 1 0,14-5-1,-21 9-134,-1 1-1,0 0 1,1 0-1,-1 0 1,7 0-1,11 1-2973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7.567"/>
    </inkml:context>
    <inkml:brush xml:id="br0">
      <inkml:brushProperty name="width" value="0.1" units="cm"/>
      <inkml:brushProperty name="height" value="0.1" units="cm"/>
      <inkml:brushProperty name="color" value="#E71224"/>
    </inkml:brush>
  </inkml:definitions>
  <inkml:trace contextRef="#ctx0" brushRef="#br0">6 4 9728,'-5'-4'7231,"5"8"-6719,5 4-288,5 5-96,5 5-64,-1 3-64,1 11 32,5 2-480,0 6-96,-2 2-351,-4-12-161,-4-7-416,5 6-128,5 3-2112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7.945"/>
    </inkml:context>
    <inkml:brush xml:id="br0">
      <inkml:brushProperty name="width" value="0.1" units="cm"/>
      <inkml:brushProperty name="height" value="0.1" units="cm"/>
      <inkml:brushProperty name="color" value="#E71224"/>
    </inkml:brush>
  </inkml:definitions>
  <inkml:trace contextRef="#ctx0" brushRef="#br0">0 49 8448,'10'-2'5751,"4"-2"-4017,-8 2-1755,0 1 0,1-1 0,-1 1 1,9-1-1,6 2 82,0-1 1,38-7-1,-41 3-2916,30-10 1,-29 10-474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8.331"/>
    </inkml:context>
    <inkml:brush xml:id="br0">
      <inkml:brushProperty name="width" value="0.1" units="cm"/>
      <inkml:brushProperty name="height" value="0.1" units="cm"/>
      <inkml:brushProperty name="color" value="#E71224"/>
    </inkml:brush>
  </inkml:definitions>
  <inkml:trace contextRef="#ctx0" brushRef="#br0">6 14 8320,'0'-3'841,"0"3"-730,0 0 0,0-1-1,0 1 1,0 0 0,0-1 0,-3-6 2991,2 6-2991,1 1 0,0 0 0,0 0-1,-1 0 1,1 6 924,6 11-772,1 0 0,11 20 1,-4-9-174,72 128 481,-61-113-595,23 55 0,-27-52-2411,28 44 0,-39-76-679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9.086"/>
    </inkml:context>
    <inkml:brush xml:id="br0">
      <inkml:brushProperty name="width" value="0.1" units="cm"/>
      <inkml:brushProperty name="height" value="0.1" units="cm"/>
      <inkml:brushProperty name="color" value="#E71224"/>
    </inkml:brush>
  </inkml:definitions>
  <inkml:trace contextRef="#ctx0" brushRef="#br0">77 200 6272,'0'0'3989,"-9"-3"-1205,7-2-2612,1 1 0,-1 0-1,1 0 1,0 0 0,0-1 0,0 1 0,1-7-1,-3-9 34,-2-17 122,4 27-38,0-1 0,-1 0 0,0 0 0,-1 1 0,0 0 0,0-1 0,-6-9 0,9 20-271,0-1-1,0 1 1,-1 0-1,1 0 1,0 0-1,0-1 1,0 1-1,0 0 1,0 0-1,0 0 1,-1 0-1,1-1 1,0 1-1,0 0 1,0 0-1,0 0 1,-1 0-1,1 0 1,0-1-1,0 1 1,0 0-1,-1 0 0,1 0 1,0 0-1,0 0 1,-1 0-1,1 0 1,0 0-1,0 0 1,0 0-1,-1 0 1,1 0-1,0 0 1,-6 7 540,-1 14-108,7-18-533,-3 13 108,1 0-1,1 0 0,0 1 1,2 21-1,0-2-12,1 19 46,16 93 1,-13-124-15,0 1 1,1-1-1,11 26 0,-14-43-37,-1 0 1,2-1-1,-1 1 0,1-1 0,0 0 1,0 0-1,0 0 0,1-1 1,0 1-1,0-1 0,0 0 0,1-1 1,0 1-1,0-1 0,8 4 0,-9-6 0,0 0 0,0 0 0,1-1 0,-1 0 0,1 0 0,-1-1 0,1 1 0,-1-1 0,1 0 0,-1-1 0,1 1-1,-1-1 1,8-2 0,-2 0 51,0-1 0,-1 0-1,0-1 1,0 0-1,15-10 1,-22 13 3,1 0 1,-1 0-1,-1-1 0,1 0 0,0 1 1,0-1-1,-1 0 0,0 0 1,0 0-1,1-1 0,-2 1 0,1 0 1,0-1-1,-1 0 0,0 1 1,1-1-1,-2 0 0,1 1 0,0-1 1,0-7-1,-1 8-23,-1-1 1,1 1 0,-1 0-1,1 0 1,-1-1-1,0 1 1,0 0-1,-1 0 1,1 0-1,-1 0 1,1 0 0,-1 1-1,0-1 1,0 0-1,0 1 1,0-1-1,-1 1 1,1 0-1,-1-1 1,1 1-1,-1 1 1,0-1 0,0 0-1,-4-1 1,3 1-82,0 0 0,-1 0 1,1 1-1,-1-1 0,1 1 1,-1 0-1,0 1 0,1-1 1,-1 1-1,0 0 0,0 0 1,1 1-1,-1-1 0,0 1 1,1 0-1,-1 0 0,1 0 1,-1 1-1,1 0 0,-1 0 1,1 0-1,0 0 0,0 1 1,0-1-1,-4 4 0,4-2-201,1 0 0,-1-1 0,1 1 0,0 0 0,0 1 0,0-1 0,1 0 0,-1 1 0,1 0 0,0-1 0,0 1 0,1 0 0,0 0 0,0 0 0,-1 6 0,1-7-212,0 0-1,1 0 1,0 1-1,0-1 0,0 0 1,0 0-1,1 0 1,-1 1-1,1-1 0,0 0 1,0 0-1,3 5 1,9 1-3000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3:49.534"/>
    </inkml:context>
    <inkml:brush xml:id="br0">
      <inkml:brushProperty name="width" value="0.1" units="cm"/>
      <inkml:brushProperty name="height" value="0.1" units="cm"/>
      <inkml:brushProperty name="color" value="#E71224"/>
    </inkml:brush>
  </inkml:definitions>
  <inkml:trace contextRef="#ctx0" brushRef="#br0">1 1 9216,'7'3'5691,"17"14"-4858,-15-10-280,45 30 177,-10-8-167,-1 2 1,41 41 0,-72-61-419,0 1 1,-1 1-1,-1 0 1,0 0-1,-1 1 1,0 1-1,-1-1 1,-1 1-1,0 1 1,8 30-1,-9-20-54,-2-1 0,-1 1 1,-1 0-1,-1 0 0,-4 38 0,-27 126-1993,14-101-1996,11-62 1445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4.198"/>
    </inkml:context>
    <inkml:brush xml:id="br0">
      <inkml:brushProperty name="width" value="0.1" units="cm"/>
      <inkml:brushProperty name="height" value="0.1" units="cm"/>
      <inkml:brushProperty name="color" value="#E71224"/>
    </inkml:brush>
  </inkml:definitions>
  <inkml:trace contextRef="#ctx0" brushRef="#br0">1 0 7680,'4'8'11752,"3"-8"-12539,183-8 2675,38 8-1444,-130 0-3950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4.636"/>
    </inkml:context>
    <inkml:brush xml:id="br0">
      <inkml:brushProperty name="width" value="0.1" units="cm"/>
      <inkml:brushProperty name="height" value="0.1" units="cm"/>
      <inkml:brushProperty name="color" value="#E71224"/>
    </inkml:brush>
  </inkml:definitions>
  <inkml:trace contextRef="#ctx0" brushRef="#br0">5 6 8448,'-4'-6'4590,"4"6"-4514,0 1 1,0-1 0,0 0-1,0 0 1,0 0-1,0 1 1,-1-1-1,1 0 1,0 0 0,0 1-1,0-1 1,0 0-1,0 0 1,0 1-1,0-1 1,0 0 0,0 0-1,1 0 1,-1 1-1,0-1 1,0 0 0,0 0-1,0 0 1,0 1-1,0-1 1,13 52 1043,8 63 1,2 13-898,16 54-479,-37-165-1206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5.053"/>
    </inkml:context>
    <inkml:brush xml:id="br0">
      <inkml:brushProperty name="width" value="0.1" units="cm"/>
      <inkml:brushProperty name="height" value="0.1" units="cm"/>
      <inkml:brushProperty name="color" value="#E71224"/>
    </inkml:brush>
  </inkml:definitions>
  <inkml:trace contextRef="#ctx0" brushRef="#br0">7 60 7040,'-6'9'5810,"6"-8"-5623,11-1 3675,-2 0-3706,28-1 365,-1-1 0,1-1 0,-1-2 0,0-2 0,36-12 0,-48 11-728,-5 2 377,-1 0 0,32-5-1,-44 10-370,-1 1 0,1-1 0,0 1 0,-1 1 0,1-1 0,0 1 0,0 0 0,-1 0 0,1 0 0,-1 1 0,1 0 0,-1 0 0,7 4 0,-11-5 86,1 0-237,0 1-1,0-1 1,0 0-1,0 0 1,0 0 0,0 0-1,0 0 1,0-1-1,0 1 1,0-1-1,1 1 1,-1-1 0,0 0-1,0 1 1,1-1-1,-1-1 1,4 1-1,9-8-3209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5.554"/>
    </inkml:context>
    <inkml:brush xml:id="br0">
      <inkml:brushProperty name="width" value="0.1" units="cm"/>
      <inkml:brushProperty name="height" value="0.1" units="cm"/>
      <inkml:brushProperty name="color" value="#E71224"/>
    </inkml:brush>
  </inkml:definitions>
  <inkml:trace contextRef="#ctx0" brushRef="#br0">52 326 8832,'-7'-3'7342,"-1"-2"-5666,4 1-1547,1 0 1,-1 0-1,1 0 0,0-1 0,0 1 1,1-1-1,-1 0 0,1 0 0,0 0 1,0 0-1,1 0 0,-1 0 0,1 0 1,0 0-1,1-1 0,-1-7 0,1-9-196,1 1-1,5-37 1,-4 43 64,0 0 1,7-25 1,-8 36 1,1 0 0,-1-1 0,1 1 0,0 0 0,0 0 0,1 0 0,-1 0 0,1 1 0,0-1 0,4-3 0,-6 6 0,0 0 0,0 0 0,0 0 0,0 0 0,1 1 0,-1-1 0,0 0 0,1 1 0,-1-1 0,0 1 0,1-1 0,-1 1 0,1 0 0,-1-1 0,1 1 0,-1 0 0,1 0 0,2 0 0,-2 1 0,1-1 0,0 1 0,-1 0 0,1 0 0,-1 0 0,1 0 0,-1 1 0,1-1 0,2 3 0,3 3 0,0 0 0,0 0 0,-1 1 0,7 10 0,21 25 60,-19-25-144,-2 0 0,19 30 0,-19-24-1843,1 0 0,20 22 0,-26-38-206,0-7-1344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1.096"/>
    </inkml:context>
    <inkml:brush xml:id="br0">
      <inkml:brushProperty name="width" value="0.1" units="cm"/>
      <inkml:brushProperty name="height" value="0.1" units="cm"/>
      <inkml:brushProperty name="color" value="#008C3A"/>
    </inkml:brush>
  </inkml:definitions>
  <inkml:trace contextRef="#ctx0" brushRef="#br0">0 160 7936,'5'-48'7189,"-5"45"-7075,0-1 1,1 1-1,0-1 0,0 1 0,0-1 1,0 1-1,0 0 0,1 0 1,-1 0-1,4-5 0,24-29 879,-22 28-753,-5 6-171,0 1 0,1 0 0,0-1 0,-1 1 0,1 0 0,0 0 0,0 0 0,4-2 0,-6 4-37,0-1-1,0 1 0,0 0 1,-1-1-1,1 1 1,0 0-1,0 0 0,0 0 1,0 0-1,0-1 0,-1 1 1,1 0-1,0 1 1,0-1-1,0 0 0,0 0 1,0 0-1,0 0 0,-1 1 1,1-1-1,0 0 1,0 1-1,0-1 0,-1 1 1,1-1-1,0 1 1,0-1-1,-1 1 0,1-1 1,-1 1-1,1 0 0,0-1 1,-1 1-1,1 0 1,-1-1-1,1 1 0,0 2 1,1 3 128,0 1 0,0-1 0,0 1 1,-1 0-1,0-1 0,-1 1 0,1 7 1,-4 50 433,3-62-572,-8 196 346,8-197-365,0 1 0,0-1 0,0 0 0,0 1 0,0-1 0,0 0 0,1 1-1,-1-1 1,1 0 0,-1 1 0,1-1 0,0 0 0,-1 0 0,1 1 0,0-1-1,0 0 1,0 0 0,-1 0 0,1 0 0,0 0 0,1 0 0,-1 0 0,1 0-1,3 2 1,-1-2 0,1 1 0,-1 0 0,1-1 0,6 1 0,15 6-991,1 4-5470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6.008"/>
    </inkml:context>
    <inkml:brush xml:id="br0">
      <inkml:brushProperty name="width" value="0.1" units="cm"/>
      <inkml:brushProperty name="height" value="0.1" units="cm"/>
      <inkml:brushProperty name="color" value="#E71224"/>
    </inkml:brush>
  </inkml:definitions>
  <inkml:trace contextRef="#ctx0" brushRef="#br0">127 0 7936,'-3'0'808,"-1"1"0,1-1 0,0 1 0,-1-1 0,1 1 1,0 0-1,-1 0 0,-3 3 0,2-1-369,-1 0 0,2 0 0,-1 0 0,-7 7 0,6-4-327,-1 1-1,1 0 1,0 1 0,0 0 0,1 0-1,-4 9 1,6-10-98,0 1 0,0 0 0,1 1 0,1-1 0,-1 0 0,1 1-1,1-1 1,-1 0 0,1 1 0,1-1 0,0 1 0,3 14 0,-1-10-22,1 1-1,0-1 1,1 0 0,0 0-1,1 0 1,14 23 0,-18-33 20,0-1 0,1 1 0,-1 0 0,0-1 1,1 1-1,-1-1 0,1 0 0,0 1 0,0-1 0,0-1 0,0 1 1,0 0-1,0-1 0,0 0 0,0 1 0,1-1 0,-1-1 0,1 1 1,-1 0-1,1-1 0,-1 0 0,1 1 0,-1-1 0,1-1 0,-1 1 1,0 0-1,5-2 0,6-2-204,0-1-1,0 0 1,-1-1 0,1-1 0,12-8-1,-9 5-940,-2 1-973,-1-3-1910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6.425"/>
    </inkml:context>
    <inkml:brush xml:id="br0">
      <inkml:brushProperty name="width" value="0.1" units="cm"/>
      <inkml:brushProperty name="height" value="0.1" units="cm"/>
      <inkml:brushProperty name="color" value="#E71224"/>
    </inkml:brush>
  </inkml:definitions>
  <inkml:trace contextRef="#ctx0" brushRef="#br0">204 334 9728,'0'1'273,"0"0"0,0 0-1,-1 0 1,1-1 0,0 1 0,-7 8 3275,7-8-3275,-1-1 0,0 1 0,0-1 0,1 0 0,-1 1 0,-2-1-1,1 1 14,0 0-1,0 0 0,-1-1 0,1 1 0,0-1 0,0 0 0,-1 0 0,1 0 0,-3 0 0,-2-2-96,0 1 0,-1-1 0,2-1 0,-1 0 0,0 0 1,0 0-1,1-1 0,0 1 0,0-2 0,0 1 0,0-1 0,1 0 0,-9-8 0,7 4-161,0 1 1,0-1-1,1 0 0,0-1 0,1 1 1,0-1-1,1 0 0,-6-16 0,8 18-90,0 0-1,1 0 0,-1 0 0,1 0 1,1-1-1,0 1 0,0 0 0,1-1 0,0 1 1,2-11-1,-2 15-217,1 0 0,-1-1 0,1 1 0,0 0 0,0 0 0,1 0 0,-1 0 0,1 0 0,0 1 0,0-1 0,0 1 0,0 0 0,1 0 0,-1 0 0,1 0 0,0 1 0,0-1 0,0 1 0,0 0 0,5-2 0,5 0-2524,0 0 1,15-3 0,-18 5 1336,28-6-2389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6.794"/>
    </inkml:context>
    <inkml:brush xml:id="br0">
      <inkml:brushProperty name="width" value="0.1" units="cm"/>
      <inkml:brushProperty name="height" value="0.1" units="cm"/>
      <inkml:brushProperty name="color" value="#E71224"/>
    </inkml:brush>
  </inkml:definitions>
  <inkml:trace contextRef="#ctx0" brushRef="#br0">36 121 7936,'0'37'4309,"0"-36"-4202,1 0 1,-1 1-1,1-1 1,0 0-1,-1 0 1,1 0-1,0 0 1,0 0-1,0 0 0,1 1 1,-2-1 27,1-1-102,-1 1-1,1-1 0,-1 1 1,1-1-1,-1 0 0,1 0 1,-1 1-1,1-1 1,-1 0-1,1 0 0,-1 1 1,1-1-1,-1 0 0,1 0 1,0 0-1,-1 0 0,1 0 1,-1 0-1,1 0 0,-1 0 1,1 0-1,0 0 1,-1 0-1,1-1 0,-1 1 1,1 0-1,-1 0 0,1 0 1,-1-1-1,1 1 0,-1 0 1,2-1-1,14-14 676,-13 10-505,0 0 0,0 0 0,0-1-1,0 1 1,-1-1 0,0 0 0,-1 0-1,1 0 1,-1 0 0,1-8 0,-2 10-115,0 0 0,0 0 0,0 0 0,0 0 0,0 0 0,-1 0 0,0 0 0,0 0 0,0 0 1,0 0-1,0 1 0,-1-1 0,0 0 0,0 1 0,0-1 0,-4-5 0,5 8-73,0 0 0,0 0-1,0-1 1,0 1 0,0 0 0,-1 0-1,1 0 1,0 0 0,0 0 0,-1 1-1,1-1 1,-1 0 0,1 1 0,-1-1 0,1 1-1,-1-1 1,1 1 0,-1-1 0,1 1-1,-1 0 1,0 0 0,1 0 0,-1 0-1,1 0 1,-1 0 0,1 1 0,-1-1-1,0 0 1,1 1 0,-1-1 0,1 1-1,0 0 1,-1-1 0,1 1 0,-1 0-1,1 0 1,-2 2 0,0 0-10,0 0 0,1 0 0,-1 0 0,1 0 0,0 0 0,0 1-1,0-1 1,0 1 0,1 0 0,-1-1 0,1 1 0,0 0 0,0 0 0,0 6 0,0 7-51,1 0 0,0 0 1,2-1-1,0 1 1,0 0-1,2-1 0,0 0 1,12 31-1,-15-45 27,1 1-1,-1-1 1,0 1-1,1-1 1,-1 0 0,1 0-1,0 0 1,-1 0 0,1 0-1,0 0 1,0 0-1,0-1 1,1 1 0,-1-1-1,0 1 1,1-1-1,-1 0 1,1 0 0,-1 0-1,1 0 1,2 0-1,0-1-100,0 1 0,0-1 0,0-1-1,-1 1 1,1-1 0,0 0 0,0 0-1,-1 0 1,1-1 0,7-3 0,67-34-4163,-49 26 529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7.340"/>
    </inkml:context>
    <inkml:brush xml:id="br0">
      <inkml:brushProperty name="width" value="0.1" units="cm"/>
      <inkml:brushProperty name="height" value="0.1" units="cm"/>
      <inkml:brushProperty name="color" value="#E71224"/>
    </inkml:brush>
  </inkml:definitions>
  <inkml:trace contextRef="#ctx0" brushRef="#br0">94 24 7552,'-9'-3'1765,"2"1"-521,0-1 0,0 1 0,-8-6 0,14 8-1149,0-1-1,0 0 1,0 1 0,0-1-1,0 1 1,0-1 0,0 1-1,0-1 1,0 1 0,0 0 0,0 0-1,0-1 1,-1 1 0,1 0-1,0 0 1,0 0 0,0 0-1,0 0 1,-1 1 0,1-1-1,0 0 1,0 0 0,0 1 0,0-1-1,0 1 1,0-1 0,0 1-1,0-1 1,0 1 0,0 0-1,0-1 1,0 1 0,0 0-1,0 0 1,1 0 0,-1-1 0,-1 3-1,1 0-81,-1 0-1,1 0 1,0 0-1,0 0 0,0 0 1,1 1-1,-1-1 1,1 0-1,0 0 1,0 1-1,0-1 0,0 5 1,2 2-6,0 1-1,1-1 1,0 0 0,0-1 0,1 1-1,0-1 1,1 1 0,10 15 0,-11-19-3,0-1-1,0 0 1,0 0 0,0-1 0,1 1 0,0-1 0,0 0 0,0 0-1,1-1 1,-1 0 0,1 0 0,-1 0 0,1 0 0,0-1 0,10 3-1,-13-5 25,0 1 0,0-1 1,0 0-1,1 1 0,-1-1 0,0-1 0,0 1 0,1 0 0,-1-1 0,0 0 0,0 1 0,0-1 0,0-1 0,0 1 0,0 0 0,0-1 0,0 1 0,0-1 0,-1 0 0,1 0 0,-1 0 0,1 0 0,-1-1 0,0 1 0,0-1 0,0 1 0,0-1 0,0 0 0,-1 1 0,1-1 0,1-4 0,-2 3 59,1-1 0,0 1 1,-1-1-1,0 0 0,0 0 0,-1 0 0,1 1 0,-1-1 1,0 0-1,-1 0 0,1 0 0,-1 0 0,0 0 0,0 1 1,0-1-1,-1 0 0,1 1 0,-1-1 0,-5-8 0,-13-22 1492,17 33-1339,3 7-179,4 9-74,1-6-70,1 0 0,0 0-1,10 9 1,9 12-651,-7-4-38,26 33-1662,-38-52 1520,1 1 1,-1-1-1,1 0 1,0-1-1,15 10 1,-2-5-2927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7.774"/>
    </inkml:context>
    <inkml:brush xml:id="br0">
      <inkml:brushProperty name="width" value="0.1" units="cm"/>
      <inkml:brushProperty name="height" value="0.1" units="cm"/>
      <inkml:brushProperty name="color" value="#E71224"/>
    </inkml:brush>
  </inkml:definitions>
  <inkml:trace contextRef="#ctx0" brushRef="#br0">72 0 10624,'-1'0'497,"-1"0"0,1 0 0,-1 1 0,0-1 0,1 1 0,-1-1 1,1 1-1,-1-1 0,1 1 0,-1 0 0,1-1 0,-3 3 0,1-1-133,1 1-1,-1-1 0,1 1 1,0-1-1,-4 6 0,1 0-316,0 1 1,1 0-1,-4 11 0,6-15-97,0 1-1,1 0 1,-1-1-1,1 1 1,0 0-1,1-1 1,-1 1-1,1 0 1,0 0-1,1 6 1,0-10-29,-1 0 0,1 1 0,0-1 0,-1 0-1,1 0 1,0 0 0,0 0 0,0 0 0,1 0 0,-1 0 0,0-1 0,1 1 0,-1 0 0,1-1 0,0 1 0,-1-1 0,1 1 0,0-1 0,0 0 0,0 0 0,0 0 0,0 0 0,0 0 0,0 0 0,0 0 0,1-1 0,-1 1 0,4 0 0,20 2-28,-15-2 113,0 0 0,0 0 0,0 1 0,0 1 0,0 0 0,-1 1 0,19 8 0,-27-11 93,0 0 0,0 1 1,-1-1-1,1 1 0,-1-1 0,1 1 1,-1-1-1,1 1 0,-1 0 0,0 0 1,0 0-1,0 0 0,0 0 0,0 0 1,0 0-1,0 0 0,0 4 0,-1-3-20,1 0-1,-1 0 0,-1 1 0,1-1 0,0 0 0,-1 0 0,0 0 1,1 1-1,-1-1 0,-3 5 0,-1 2-166,-1 1 0,0-2 0,0 1-1,-1-1 1,-14 14 0,15-17-841,0 1 0,0-2 1,-1 1-1,0-1 0,-8 5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8.159"/>
    </inkml:context>
    <inkml:brush xml:id="br0">
      <inkml:brushProperty name="width" value="0.1" units="cm"/>
      <inkml:brushProperty name="height" value="0.1" units="cm"/>
      <inkml:brushProperty name="color" value="#E71224"/>
    </inkml:brush>
  </inkml:definitions>
  <inkml:trace contextRef="#ctx0" brushRef="#br0">72 161 7936,'35'-17'2807,"-17"9"-1287,26-17 1,-39 22-1317,1-1 0,-1 0 0,0-1 0,-1 1 0,1-1 1,-1 0-1,0 0 0,6-10 0,-9 14-168,0 0 1,0-1 0,-1 1-1,1 0 1,-1 0 0,1-1-1,-1 1 1,1 0-1,-1-1 1,0 1 0,0-1-1,0 1 1,0 0-1,0-1 1,0 1 0,0-1-1,0 1 1,0 0 0,0-1-1,-1 1 1,1 0-1,-1-1 1,1 1 0,-1 0-1,0 0 1,1-1-1,-1 1 1,0 0 0,0 0-1,0 0 1,0 0 0,0 0-1,0 0 1,0 0-1,0 0 1,0 0 0,0 1-1,0-1 1,-1 0 0,1 1-1,-2-1 1,-2-1 29,0 0 0,-1 0 0,1 0-1,-1 1 1,1 0 0,-1 0 0,0 1 0,1 0 0,-8 0 0,6 0-53,1 1-1,0 0 1,0 1-1,0-1 1,0 1-1,0 0 1,1 0-1,-1 1 1,0 0 0,1 0-1,0 0 1,0 1-1,0 0 1,0-1-1,-5 7 1,6-5-8,-1 1 1,1 0-1,0 0 1,0 0-1,1 1 0,0-1 1,0 1-1,0 0 1,1 0-1,0 0 0,-1 11 1,1-7-8,1 0 0,1 0 1,0 0-1,0 0 0,1-1 1,1 1-1,0 0 0,0-1 0,1 1 1,0-1-1,1 0 0,0 0 0,1 0 1,0 0-1,0-1 0,1 0 1,9 11-1,-11-15 5,1-1-1,-1 1 1,1-1 0,0 0-1,1 0 1,-1 0 0,1-1 0,-1 0-1,1 0 1,0-1 0,0 1 0,0-1-1,0 0 1,0-1 0,13 2-1,-11-3-45,-1 0 0,1 0 0,0-1 0,0 0 0,0-1 0,-1 0-1,1 0 1,0 0 0,-1-1 0,0 0 0,0 0 0,11-8-1,-6 4-744,-1-1 0,0-1 0,0 0-1,12-13 1,-3 0-2982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19.631"/>
    </inkml:context>
    <inkml:brush xml:id="br0">
      <inkml:brushProperty name="width" value="0.1" units="cm"/>
      <inkml:brushProperty name="height" value="0.1" units="cm"/>
      <inkml:brushProperty name="color" value="#E71224"/>
    </inkml:brush>
  </inkml:definitions>
  <inkml:trace contextRef="#ctx0" brushRef="#br0">71 184 7168,'-1'-4'374,"1"2"-171,0 0 0,0 0 1,0 0-1,-1 0 1,1 0-1,-1 0 1,0 1-1,1-1 1,-1 0-1,0 0 0,0 0 1,0 1-1,-1-1 1,1 0-1,0 1 1,0-1-1,-1 1 0,1-1 1,-3 0-1,1 0 258,-1 0-1,1 0 0,0 0 1,-1 0-1,1 0 0,-5-6 0,7 6-348,0 1-1,-1-1 0,1 0 1,0 1-1,0-1 0,1 0 0,-1 0 1,0 0-1,1 0 0,-1 0 0,1 0 1,-1 0-1,1 0 0,0 0 1,0-2-1,-10-52 1137,9 41-1262,1-5 3265,2 30-3139,15 107-45,24 130 26,10 81-170,-29-160-891,-19-136 334,2 15-522,-5-45 919,1 1 1,-1-1-1,1 1 1,0-1-1,0 1 1,0-1 0,0 1-1,0-1 1,0 0-1,1 0 1,-1 1-1,3 1 1,-3-3-5,-1-1 160,0 0 1,1 0-1,-1 0 1,0 0 0,0 1-1,1-1 1,-1 0-1,0 0 1,0 0 0,0 0-1,1 0 1,-1 0-1,0 0 1,0 0 0,1 0-1,-1 0 1,0 0-1,0 0 1,1-1 0,-1 1-1,0 0 1,0 0-1,1 0 1,-1 0 0,0 0-1,0 0 1,2-2-483,4-6-667,-5 6 598,9-14-2824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0.248"/>
    </inkml:context>
    <inkml:brush xml:id="br0">
      <inkml:brushProperty name="width" value="0.1" units="cm"/>
      <inkml:brushProperty name="height" value="0.1" units="cm"/>
      <inkml:brushProperty name="color" value="#E71224"/>
    </inkml:brush>
  </inkml:definitions>
  <inkml:trace contextRef="#ctx0" brushRef="#br0">194 99 7936,'0'-6'927,"0"2"-475,0 1-1,0 0 1,0 0 0,0 0-1,0 0 1,-1 0-1,0 0 1,-1-5 0,-9-27 2513,10 33-2833,0 1 0,-1-1 0,1 0-1,-1 0 1,1 1 0,-1-1 0,1 1 0,-1 0 0,0-1 0,0 1 0,0 0 0,1 0-1,-1 0 1,0 0 0,-1 0 0,1 1 0,0-1 0,0 1 0,0-1 0,0 1 0,0 0-1,-1-1 1,1 1 0,0 1 0,0-1 0,0 0 0,-1 0 0,1 1 0,0-1 0,0 1-1,0 0 1,0-1 0,-3 3 0,-2 0-74,1 0 1,0 0-1,1 1 0,-1 0 0,1 0 0,-1 0 1,1 1-1,0 0 0,-7 9 0,6-4-59,-1 1 0,2 1 0,-1-1 0,2 1 0,-1 0 0,2 0 0,-1 0 0,2 0 0,-1 1-1,2-1 1,0 1 0,0 0 0,2 12 0,2 11-7,1-2 0,1 1 0,15 48-1,-12-53-33,2-1-1,17 36 1,-21-52 53,1-1 1,0 1-1,1-1 0,0-1 0,1 0 1,1 0-1,11 11 0,-16-18-31,1 0 0,-1 0 0,0-1 0,1 1 0,0-1 1,0-1-1,0 1 0,0-1 0,0 0 0,0 0 0,1-1 0,-1 1 0,0-2 0,1 1 0,-1-1 0,1 0 0,0 0 0,-1 0 1,0-1-1,1 0 0,9-3 0,-2-1-737,-1 0 1,0-1-1,0 0 0,0-1 1,-1 0-1,0-1 0,0-1 1,16-15-1,1-2-2565,0-1-326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0.834"/>
    </inkml:context>
    <inkml:brush xml:id="br0">
      <inkml:brushProperty name="width" value="0.1" units="cm"/>
      <inkml:brushProperty name="height" value="0.1" units="cm"/>
      <inkml:brushProperty name="color" value="#E71224"/>
    </inkml:brush>
  </inkml:definitions>
  <inkml:trace contextRef="#ctx0" brushRef="#br0">265 18 7040,'0'-1'181,"0"0"0,0 1-1,0-1 1,0 1 0,0-1 0,0 0 0,0 1 0,0-1 0,-1 0 0,1 1 0,0-1 0,0 1-1,0-1 1,-1 1 0,1-1 0,0 1 0,-1-1 0,1 0 0,-2 0 542,2 0-542,-1 1 0,0-1 0,-16-1 3587,11 2-3722,-10 0 920,6-1-673,1 1 0,-1 1 1,1-1-1,-1 1 0,1 1 0,0 0 1,0 0-1,-13 5 0,13-3-171,-1 0 0,1 1 0,0 1 0,0-1 0,1 1 0,0 1 0,-12 11 0,15-13-110,1 0 1,1 1-1,-1-1 1,1 1 0,-1-1-1,2 1 1,-1 0-1,1 0 1,0 1 0,0-1-1,0 0 1,1 1-1,-1 10 1,1-1-10,2 1-1,0 0 0,0-1 1,2 1-1,0-1 1,7 23-1,0-11 140,1 1 0,24 42 0,-25-52-95,1-1 0,1 0 0,25 28 0,-32-40-39,1 0 0,0-1 1,0 0-1,0 0 0,1 0 0,0-1 1,-1 0-1,2 0 0,-1-1 1,0 0-1,1 0 0,-1-1 0,11 3 1,-13-5 5,-1 0 0,1 0 0,0 0 0,0 0 0,-1-1 1,1 1-1,0-1 0,-1-1 0,1 1 0,7-4 0,3-2-21,24-16 0,-15 8-140,80-50-7730,-76 51 3755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2.484"/>
    </inkml:context>
    <inkml:brush xml:id="br0">
      <inkml:brushProperty name="width" value="0.1" units="cm"/>
      <inkml:brushProperty name="height" value="0.1" units="cm"/>
      <inkml:brushProperty name="color" value="#E71224"/>
    </inkml:brush>
  </inkml:definitions>
  <inkml:trace contextRef="#ctx0" brushRef="#br0">393 446 7552,'-12'-6'5814,"-19"-4"-3308,25 9-2195,-1 0 0,1 1 1,-1 0-1,1 0 1,-1 0-1,-11 3 1,15-3-277,0 1 1,0 0-1,0 0 1,0 0-1,0 0 1,1 0-1,-1 1 1,0-1-1,1 1 1,-1 0-1,1 0 1,-1 0-1,1 0 1,0 0-1,0 1 1,-2 2-1,-1 2-26,2 1-1,-1 0 0,1 0 1,0 1-1,1-1 0,0 1 0,0-1 1,1 1-1,0 0 0,0-1 0,1 1 1,1 12-1,2 4-67,0-2 0,2 1 0,10 29 0,-11-41 4,0 0 0,1 0-1,8 13 1,-10-20 40,0 0 1,0 0-1,1-1 1,-1 1-1,1-1 1,1 0-1,-1 0 1,10 7-1,-13-10 11,0-1 0,0 1 0,0 0 0,0-1-1,1 1 1,-1-1 0,0 0 0,0 1-1,0-1 1,1 0 0,-1 0 0,0 0-1,1 0 1,-1 0 0,0 0 0,0 0 0,1 0-1,-1 0 1,0-1 0,1 1 0,-1 0-1,1-1 1,0-1 8,1 1-1,-1 0 0,0-1 1,0 0-1,0 1 1,-1-1-1,1 0 0,0 0 1,-1 0-1,3-4 1,0-2 62,0 0 0,0 0 0,0-1 0,-1 0-1,2-11 1,-2 4 37,-1 1-1,0-1 0,-1 0 1,-1 1-1,-1-1 0,0 0 0,-1 1 1,-4-17-1,1 12-21,-2-1 0,0 1 1,-1 0-1,-1 0 0,-16-25 0,-39-49 1,-78-89-1,76 101 407,50 61-361,-25-27 359,41 61-395,6 7-140,1-1 0,0-1 0,1 1 1,1-1-1,1 0 0,0-1 0,16 18 0,99 107-530,-18-24-344,-43-24-103,-49-70 99,0 0-1,2-1 0,1-1 1,24 25-1,-42-47 910,1 1-280,0 1 0,1-1-1,-1 0 1,1 1 0,-1-1 0,1 0-1,0 0 1,-1 0 0,1 0 0,0-1 0,0 1-1,0 0 1,-1-1 0,1 1 0,0-1-1,2 1 1,11-3-2763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3.681"/>
    </inkml:context>
    <inkml:brush xml:id="br0">
      <inkml:brushProperty name="width" value="0.1" units="cm"/>
      <inkml:brushProperty name="height" value="0.1" units="cm"/>
      <inkml:brushProperty name="color" value="#008C3A"/>
    </inkml:brush>
  </inkml:definitions>
  <inkml:trace contextRef="#ctx0" brushRef="#br0">1 23 7296,'-1'-4'10071,"7"1"-10137,9-1 437,0 0 0,0 1 0,0 1 0,21-1 0,63 5 109,-32 0 171,-4 2-485,-58-2-178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2.869"/>
    </inkml:context>
    <inkml:brush xml:id="br0">
      <inkml:brushProperty name="width" value="0.1" units="cm"/>
      <inkml:brushProperty name="height" value="0.1" units="cm"/>
      <inkml:brushProperty name="color" value="#E71224"/>
    </inkml:brush>
  </inkml:definitions>
  <inkml:trace contextRef="#ctx0" brushRef="#br0">25 13 8192,'-5'-13'3072,"-5"13"128,5 0-2304,0 5-32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3.217"/>
    </inkml:context>
    <inkml:brush xml:id="br0">
      <inkml:brushProperty name="width" value="0.1" units="cm"/>
      <inkml:brushProperty name="height" value="0.1" units="cm"/>
      <inkml:brushProperty name="color" value="#E71224"/>
    </inkml:brush>
  </inkml:definitions>
  <inkml:trace contextRef="#ctx0" brushRef="#br0">1 17 16639,'0'18'27,"1"1"-1,1-1 0,1 1 0,0-1 0,1 0 1,1 0-1,1 0 0,1-1 0,0 0 0,14 24 0,-19-38-15,1 0 0,-1 1 0,0-1 0,1 0 0,0 0 0,0 0 0,0-1 0,0 1 0,0-1 0,1 1 0,-1-1 0,1 0 0,6 2 0,-8-3 32,0-1 1,0 1-1,0-1 1,0 0-1,0 0 0,0 0 1,0 0-1,0 0 1,-1 0-1,1 0 0,0-1 1,0 1-1,0-1 1,0 1-1,0-1 0,-1 0 1,1 0-1,0 0 0,-1 0 1,1 0-1,-1 0 1,1 0-1,-1 0 0,1-1 1,-1 1-1,0-1 1,1 1-1,-1-1 0,0 1 1,1-4-1,1 0 29,0-1 0,0 0 0,0 0 0,-1-1 0,0 1 0,-1 0-1,1-1 1,-1 1 0,0-1 0,-1 1 0,1-1 0,-1 0 0,-1 1 0,1-1 0,-1 1 0,0-1 0,-1 1-1,0-1 1,0 1 0,0 0 0,-1 0 0,1 0 0,-2 0 0,1 0 0,0 1 0,-1-1 0,0 1-1,-7-7 1,-37-32 131,14 19-4347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3.586"/>
    </inkml:context>
    <inkml:brush xml:id="br0">
      <inkml:brushProperty name="width" value="0.1" units="cm"/>
      <inkml:brushProperty name="height" value="0.1" units="cm"/>
      <inkml:brushProperty name="color" value="#E71224"/>
    </inkml:brush>
  </inkml:definitions>
  <inkml:trace contextRef="#ctx0" brushRef="#br0">10 1 7552,'-9'1'12111,"9"5"-12043,1-1 0,0 1-1,0-1 1,0 1-1,1-1 1,0 0-1,0 1 1,1-1 0,-1 0-1,6 7 1,2 3-87,1-1 1,14 15-1,-9-14-16,23 18 0,-36-31 20,-2 0 27,0-1-1,0 0 1,0-1 0,1 1-1,-1 0 1,0 0-1,1 0 1,-1-1 0,0 1-1,1-1 1,-1 1 0,1-1-1,-1 0 1,1 1 0,-1-1-1,1 0 1,-1 0-1,1 0 1,0 0 0,1 0-1,-2-1 18,1 0 1,-1 1-1,0-1 0,1 0 0,-1 0 1,0 0-1,0 0 0,1 0 0,-1 0 0,0 0 1,0 0-1,0 0 0,0 0 0,-1-1 0,1 1 1,1-3-1,0-1 69,0 0-1,0 0 1,-1 0-1,1 0 1,-1-1 0,0 1-1,-1-1 1,1 1 0,-2-11-1,-8-23 195,7 31-257,0 0-1,0 1 1,0-1-1,0-12 0,2 20-37,0 0 0,0 0 0,0 0 0,0 0-1,0 0 1,0-1 0,0 1 0,0 0 0,0 0-1,0 0 1,0 0 0,0 0 0,0 0 0,0-1-1,0 1 1,0 0 0,0 0 0,0 0 0,0 0-1,1 0 1,-1 0 0,0 0 0,0-1 0,0 1-1,0 0 1,0 0 0,0 0 0,0 0 0,0 0-1,0 0 1,1 0 0,-1 0 0,0 0 0,0 0-1,0-1 1,0 1 0,0 0 0,0 0 0,0 0 0,1 0-1,-1 0 1,0 0 0,0 0 0,0 0 0,0 0-1,0 0 1,1 0 0,-1 0 0,0 0 0,0 0-1,0 0 1,0 0 0,0 1 0,10 5-199,6 12-314,-8-7 256,0-1 1,0 0-1,1 0 0,0-1 1,18 14-1,-25-22 233,1 0 0,0 0 0,-1 0 0,1 0 0,0-1 0,-1 1 0,1-1 0,0 1 0,0-1 0,-1 0 0,6-1 0,-7 1 17,0 0-1,0 0 1,0 0-1,0 0 0,0 0 1,0 0-1,0 0 1,0 0-1,0-1 1,0 1-1,0 0 1,0-1-1,0 1 1,-1-1-1,1 1 1,0-1-1,0 0 0,0 1 1,0-1-1,-1 0 1,1 1-1,0-1 1,-1 0-1,1 0 1,-1 0-1,1 0 1,-1 1-1,1-1 1,-1 0-1,1 0 0,-1 0 1,0-1-1,0-8 51,0-10-1200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4.040"/>
    </inkml:context>
    <inkml:brush xml:id="br0">
      <inkml:brushProperty name="width" value="0.1" units="cm"/>
      <inkml:brushProperty name="height" value="0.1" units="cm"/>
      <inkml:brushProperty name="color" value="#E71224"/>
    </inkml:brush>
  </inkml:definitions>
  <inkml:trace contextRef="#ctx0" brushRef="#br0">90 301 7296,'5'5'7744,"-28"0"-3691,21-6-3985,0 1 1,0 0-1,0 0 1,0-1-1,0 1 1,0-1-1,0 0 0,0 1 1,1-1-1,-1 0 1,0 0-1,0 0 1,1-1-1,-1 1 1,0 0-1,1-1 1,-1 1-1,1-1 1,0 1-1,-1-1 1,1 0-1,0 1 0,0-1 1,0 0-1,0 0 1,-1-3-1,-1-6-17,0 1-1,0-1 1,-1-20 0,2 21-12,0-5-3,-7-70 143,8 74-168,1 1-1,0-1 0,1 0 1,0 1-1,5-19 1,-6 28-14,0 0 1,0 0-1,1 0 1,-1 0-1,0 0 1,0 0-1,1 0 1,-1 0-1,1 1 1,-1-1-1,1 0 1,-1 0-1,1 0 1,-1 1-1,1-1 1,0 0-1,-1 0 1,1 1-1,0-1 1,-1 1 0,1-1-1,0 1 1,0-1-1,0 1 1,0-1-1,0 1 1,-1 0-1,1-1 1,0 1-1,0 0 1,0 0-1,0 0 1,0 0-1,0 0 1,0 0-1,0 0 1,0 0-1,0 0 1,0 0-1,0 0 1,0 1-1,0-1 1,0 0-1,-1 1 1,1-1-1,0 1 1,1 0-1,4 2-17,-1 1 0,0 1 0,1-1 0,-1 1 0,5 6 0,76 92-1202,-30-33-975,-39-48 1092,-10-14-227,-1 0 0,1 0 0,0 0 0,11 7 0,-2-2-2337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5.306"/>
    </inkml:context>
    <inkml:brush xml:id="br0">
      <inkml:brushProperty name="width" value="0.1" units="cm"/>
      <inkml:brushProperty name="height" value="0.1" units="cm"/>
      <inkml:brushProperty name="color" value="#E71224"/>
    </inkml:brush>
  </inkml:definitions>
  <inkml:trace contextRef="#ctx0" brushRef="#br0">5 56 7552,'-1'0'4048,"-1"10"-2072,1 14-1184,3-17-715,0 0 0,0-1 0,0 1 0,1-1 1,1 0-1,-1 0 0,1 0 0,0-1 1,0 1-1,0-1 0,1 0 0,0 0 1,0 0-1,9 6 0,1 0 150,-1-2 0,1 0 0,1-1 0,25 10 0,-39-17-154,0 0 1,0-1-1,0 1 0,0 0 1,0-1-1,0 1 1,0-1-1,0 0 1,0 0-1,0 0 0,1 0 1,-1 0-1,0 0 1,0 0-1,0-1 0,0 1 1,0-1-1,0 0 1,0 1-1,0-1 1,0 0-1,0 0 0,0 0 1,2-2-1,-2 0 20,0 1 0,0-1 0,0 0 1,0 0-1,0 0 0,-1 0 0,1 0 0,-1 0 0,0 0 0,0-1 0,0 1 0,0 0 1,-1-1-1,1-4 0,0-8 19,0 0 0,-1 1 1,0-1-1,-5-24 0,-4 7-2318,-4 1-3440,4 18 1300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29.716"/>
    </inkml:context>
    <inkml:brush xml:id="br0">
      <inkml:brushProperty name="width" value="0.1" units="cm"/>
      <inkml:brushProperty name="height" value="0.1" units="cm"/>
      <inkml:brushProperty name="color" value="#E71224"/>
    </inkml:brush>
  </inkml:definitions>
  <inkml:trace contextRef="#ctx0" brushRef="#br0">16 6 8320,'-11'-6'9269,"10"7"-8970,0-1-180,1 1 0,0 0 1,-1 0-1,1-1 0,0 1 0,-1 0 0,1 0 0,0-1 0,0 1 0,0 0 0,0 0 0,0 0 0,0-1 0,0 1 0,0 1 0,6 34-569,1-14 473,2-1-1,0-1 1,2 0 0,13 21-1,22 43-23,-30-49-77,144 359-628,-160-393 768,6 15-1713,-3-37-6407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0.218"/>
    </inkml:context>
    <inkml:brush xml:id="br0">
      <inkml:brushProperty name="width" value="0.1" units="cm"/>
      <inkml:brushProperty name="height" value="0.1" units="cm"/>
      <inkml:brushProperty name="color" value="#E71224"/>
    </inkml:brush>
  </inkml:definitions>
  <inkml:trace contextRef="#ctx0" brushRef="#br0">36 313 6784,'-12'-5'2696,"10"4"-2365,0 0 0,0 1 0,0-1 0,1 0 0,-1 0 0,0 0-1,1 0 1,-3-1 0,3 1-271,1 0 1,-1 0-1,1 0 0,-1 1 1,1-1-1,0 0 0,-1 0 0,1 0 1,0 0-1,0 0 0,-1 0 1,1 0-1,0 1 0,0-1 1,0 0-1,0 0 0,0 0 0,0 0 1,0 0-1,1 0 0,-1 0 1,0-1-1,4-11 48,1-1 0,0 1 0,0 0 0,1 0 0,1 1 0,0-1 0,1 1 0,12-14 0,-5 9-38,1 0 0,0 1 0,1 1 0,27-19 1,-33 27-43,1 0 0,-1 0 0,1 2 0,19-7 1,-24 9 34,1 1 0,0 0 0,-1 1 0,1 0 0,0 0 0,0 0 1,0 1-1,14 2 0,-17-1-3,-1 0 0,0 1 0,0-1 0,0 1 0,0 0 1,0 0-1,0 0 0,0 1 0,-1-1 0,1 1 0,-1 0 0,0 0 1,1 0-1,-2 1 0,1-1 0,0 1 0,-1 0 0,1-1 0,-1 1 0,3 7 1,0 1 196,-1 1 0,0-1 0,-1 1 0,0-1 0,2 26 0,-4-29-205,-1-1 0,-1 1 0,1 0 0,-1-1-1,-1 1 1,0 0 0,0-1 0,0 0 0,-1 1 0,0-1-1,-1 0 1,0-1 0,0 1 0,-1-1 0,0 0 0,-9 11 0,1-4-312,-2 0 0,0-1 0,0 0 0,-1-2-1,0 1 1,-22 9 0,36-20 81,-17 12-1263,19-13 1350,-1 1 0,1-1 1,0 0-1,-1 0 0,1 1 1,0-1-1,0 0 0,-1 0 1,1 1-1,0-1 1,0 0-1,-1 1 0,1-1 1,0 0-1,0 1 0,0-1 1,0 0-1,0 1 0,0-1 1,0 1-1,0-1 0,-1 0 1,1 1-1,0-1 1,0 0-1,1 1 0,-1-1 1,0 1-1,0-1 0,0 0 1,0 1-1,0-1 0,0 0 1,0 1-1,1-1 0,-1 0 1,0 1-1,0-1 1,0 0-1,1 1 0,-1-1 1,0 0-1,0 0 0,1 1 1,-1-1-1,0 0 0,1 0 1,-1 0-1,0 1 1,1-1-1,-1 0 0,0 0 1,1 0-1,12 5-3337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1.289"/>
    </inkml:context>
    <inkml:brush xml:id="br0">
      <inkml:brushProperty name="width" value="0.1" units="cm"/>
      <inkml:brushProperty name="height" value="0.1" units="cm"/>
      <inkml:brushProperty name="color" value="#E71224"/>
    </inkml:brush>
  </inkml:definitions>
  <inkml:trace contextRef="#ctx0" brushRef="#br0">35 502 8704,'0'-1'177,"-1"1"1,1-1 0,0 1 0,-1-1-1,1 1 1,-1-1 0,1 1-1,-1 0 1,1-1 0,-1 1 0,0 0-1,1-1 1,-1 1 0,1 0-1,-1 0 1,0-1 0,1 1 0,-1 0-1,0 0 1,1 0 0,-1 0-1,0 0 1,1 0 0,-1 0-1,0 0 1,1 0 0,-1 0 0,1 0-1,-1 0 1,0 1 0,1-1-1,-1 0 1,0 0 0,1 1 0,-1-1-1,1 0 1,-1 1 0,1-1-1,-1 1 1,1-1 0,-1 1 0,0 0-1,0 0-98,0 1 0,0 0 0,0 0 0,0 0-1,0 0 1,0-1 0,1 1 0,-1 0 0,1 0 0,-1 0-1,1 1 1,0 2 0,1 13-73,1 1 1,1-1-1,1 0 0,0 0 1,2 0-1,0-1 0,1 1 1,0-2-1,2 1 0,10 16 0,-15-26-2,0-1 0,0 0-1,1 0 1,0 0 0,0 0-1,0-1 1,1 1 0,0-2-1,0 1 1,0 0 0,1-1-1,-1-1 1,1 1 0,0-1-1,12 4 1,-17-6-8,-1-1 1,1 1-1,0-1 0,0 0 0,0 0 1,0 0-1,-1 0 0,1 0 0,0 0 1,0-1-1,0 1 0,0 0 0,-1-1 1,1 0-1,0 1 0,0-1 0,-1 0 1,1 0-1,-1 0 0,3-2 0,-1 1-1,-2 0-1,1 0 0,0-1 0,0 1 0,-1-1 0,1 1 0,-1-1 0,0 0 0,0 1 0,0-1 0,1-6 0,0 0 12,-1-1-1,0 0 0,-1 0 1,0 0-1,0 0 1,-3-16-1,0 14 15,1 1 0,-1 0 0,-1 0-1,0 0 1,-1 0 0,0 1 0,0 0 0,-1 0-1,0 0 1,-1 1 0,0 0 0,-1 0 0,-13-12-1,25 41-93,-2-17 71,-1 0 0,1 0 0,1 0 0,-1 0 0,0 0 0,1-1 1,0 1-1,-1-1 0,1 1 0,0-1 0,0 0 0,0 0 0,0-1 0,1 1 0,-1-1 1,6 3-1,-3-3 11,0 0 0,-1 0 0,1-1 1,0 0-1,0 0 0,0 0 0,0 0 0,0-1 1,8-2-1,3-2 142,0-1 0,0-1 0,0 0 0,-1-1 0,25-17 0,-36 21-123,1 0 0,-1 0 0,0-1-1,0 0 1,0 0 0,0 0 0,-1 0 0,0-1 0,0 0 0,-1 1-1,0-1 1,0-1 0,0 1 0,0 0 0,-1-1 0,0 0-1,-1 1 1,1-1 0,-1 0 0,-1 0 0,1 0 0,-1 0-1,0 1 1,-1-1 0,0 0 0,0 0 0,0 0 0,-1 1 0,-2-8-1,-9-16-39,-1 0-1,-1 2 0,-2 0 0,-23-31 1,3 13 114,-59-59 0,93 101-15,-2 0 0,1 0 1,0 1-1,-7-5 0,10 8-73,1-1 0,-1 1 0,0 0 0,1-1 0,-1 1 0,1 0 0,-1 0 0,0-1 0,1 1 0,-1 0 0,0 0 0,1 0 0,-1 0 0,1 0 0,-1 0 0,0 0 0,1 0 0,-1 0 0,0 0 0,1 0 0,-1 0 0,0 0 0,1 0 0,-1 1 0,0-1 0,1 0 0,-1 0 0,1 1 0,-1-1-1,1 0 1,-1 1 0,0-1 0,1 1 0,0-1 0,-1 1 0,1-1 0,-1 1 0,1-1 0,0 1 0,-1-1 0,1 1 0,0 0 0,-1-1 0,1 1 0,0-1 0,0 1 0,0 0 0,-1-1 0,1 1 0,0 1 0,-1 6 4,1 0 0,0-1 0,0 1 0,0 0 0,1 0 0,0-1 0,1 1 0,0-1 0,0 1 0,5 11 0,5 10-20,21 34 0,37 50-105,-4-8-194,-4 6-261,55 92-770,-82-148 995,66 79 1,-93-124 328,8 8-3,0 1 0,1-2 0,0 0 0,35 25 0,-52-42 23,1 1 1,-1-1-1,1 0 0,-1 1 1,1-1-1,-1 0 0,1 1 1,0-1-1,-1 0 0,1 0 1,-1 0-1,1 1 0,-1-1 1,1 0-1,0 0 0,-1 0 1,1 0-1,-1 0 1,1 0-1,0 0 0,0 0 1,-1-1-1,0 1 0,0-1 0,0 1 0,1 0 0,-1-1 0,0 1 0,0-1 0,0 1 0,0 0 0,0-1 0,0 1 0,0-1 0,-1 1 0,1-1 0,0 1 0,0 0 0,0-1 0,0 1 0,0-1 0,-1 1 0,1-1 0,-16-24 233,-76-101-249,5 7-374,75 105 454,6 8-77,0-1-1,1 0 0,-7-11 0,11 17-15,0-1 1,1 1-1,-1-1 1,0 0-1,1 1 0,-1-1 1,1 0-1,-1 0 0,1 1 1,0-1-1,-1 0 0,1 0 1,0 1-1,0-1 1,1 0-1,-1 0 0,0 0 1,1 1-1,-1-1 0,1 0 1,-1 0-1,2-1 0,30-49-494,-7 19-2837,-15 20-469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1.659"/>
    </inkml:context>
    <inkml:brush xml:id="br0">
      <inkml:brushProperty name="width" value="0.1" units="cm"/>
      <inkml:brushProperty name="height" value="0.1" units="cm"/>
      <inkml:brushProperty name="color" value="#E71224"/>
    </inkml:brush>
  </inkml:definitions>
  <inkml:trace contextRef="#ctx0" brushRef="#br0">11 14 10112,'-10'-13'7135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2.137"/>
    </inkml:context>
    <inkml:brush xml:id="br0">
      <inkml:brushProperty name="width" value="0.1" units="cm"/>
      <inkml:brushProperty name="height" value="0.1" units="cm"/>
      <inkml:brushProperty name="color" value="#E71224"/>
    </inkml:brush>
  </inkml:definitions>
  <inkml:trace contextRef="#ctx0" brushRef="#br0">1 61 9984,'5'4'6478,"11"3"-4736,18 3-1424,-14-7-129,1-1 0,0 0 0,-1-2-1,1 0 1,0-2 0,29-5 0,-19 0-103,-1-1-1,1-2 1,44-20-1,-66 26-618,1 0 1,0 0-1,0 1 1,0 0-1,0 1 1,18-3-1,-26 5-147,-1 1-1,1-1 1,0 0-1,30 21-10591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4.136"/>
    </inkml:context>
    <inkml:brush xml:id="br0">
      <inkml:brushProperty name="width" value="0.1" units="cm"/>
      <inkml:brushProperty name="height" value="0.1" units="cm"/>
      <inkml:brushProperty name="color" value="#008C3A"/>
    </inkml:brush>
  </inkml:definitions>
  <inkml:trace contextRef="#ctx0" brushRef="#br0">1 1 8064,'0'4'6677,"1"7"-6323,1 0 0,0-1 1,1 0-1,0 0 0,1 0 1,6 13-1,1 2-141,44 143 229,-34-98-495,-10-44-1022,-10-24 763,-1-1 0,1 0 1,-1 0-1,1 0 0,0 0 1,0 0-1,-1 0 0,1 0 1,0-1-1,0 1 0,1 1 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2.522"/>
    </inkml:context>
    <inkml:brush xml:id="br0">
      <inkml:brushProperty name="width" value="0.1" units="cm"/>
      <inkml:brushProperty name="height" value="0.1" units="cm"/>
      <inkml:brushProperty name="color" value="#E71224"/>
    </inkml:brush>
  </inkml:definitions>
  <inkml:trace contextRef="#ctx0" brushRef="#br0">14 5 9088,'-7'-4'4240,"6"4"-4159,-3 15 1696,2 22-750,7-1-747,2 0 0,1-1 0,18 49 0,49 98-1324,-31-79-3251,-33-81 1602,3-5-496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2.892"/>
    </inkml:context>
    <inkml:brush xml:id="br0">
      <inkml:brushProperty name="width" value="0.1" units="cm"/>
      <inkml:brushProperty name="height" value="0.1" units="cm"/>
      <inkml:brushProperty name="color" value="#E71224"/>
    </inkml:brush>
  </inkml:definitions>
  <inkml:trace contextRef="#ctx0" brushRef="#br0">1 212 9216,'2'0'551,"0"0"0,0 0 0,1 0 0,-1-1 0,0 1 0,0-1 0,0 0 0,1 0 0,-1 0 0,0 0 0,3-1 0,18-18 2113,-2 1-1663,8 2-666,0 1 0,1 2 0,0 1-1,46-13 1,112-21-2789,-82 24-4835,-73 15 3481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3.679"/>
    </inkml:context>
    <inkml:brush xml:id="br0">
      <inkml:brushProperty name="width" value="0.1" units="cm"/>
      <inkml:brushProperty name="height" value="0.1" units="cm"/>
      <inkml:brushProperty name="color" value="#E71224"/>
    </inkml:brush>
  </inkml:definitions>
  <inkml:trace contextRef="#ctx0" brushRef="#br0">98 16 7296,'-7'-9'3707,"6"8"-3336,0 1 0,0-1 0,0 1-1,0-1 1,0 1 0,0-1 0,0 1 0,-2-1-1,1 1-113,-1-1-1,1 1 0,0 0 0,0 0 1,-1 0-1,1 0 0,0 0 0,-1 1 1,-2 0-1,2-1-147,1 1 1,-1 0 0,1 0-1,-1 0 1,1 0-1,-1 1 1,1-1-1,0 1 1,-1-1-1,1 1 1,0 0-1,0 0 1,0-1-1,0 2 1,1-1-1,-1 0 1,-2 4-1,1 3-1,1-1 0,0 1 0,0-1 1,1 1-1,0-1 0,0 17 0,2 1-28,5 27 0,2-12-64,1-1 0,3-1 0,1 0 0,1 0 0,26 47 0,20 45-37,-31-62-271,4-2 1,51 81-1,-55-111-480,-26-35 482,-1 1 0,1-1 1,-1 0-1,1 0 0,0 0 0,0 0 0,0 0 0,0-1 0,0 1 1,0-1-1,5 2 0,6-3-3731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6.601"/>
    </inkml:context>
    <inkml:brush xml:id="br0">
      <inkml:brushProperty name="width" value="0.1" units="cm"/>
      <inkml:brushProperty name="height" value="0.1" units="cm"/>
      <inkml:brushProperty name="color" value="#E71224"/>
    </inkml:brush>
  </inkml:definitions>
  <inkml:trace contextRef="#ctx0" brushRef="#br0">11 9 6912,'-4'-8'6762,"3"8"-6491,1 0-204,-1 0 0,1 0 0,0 0 0,0 0 0,-1 0 0,1 1 0,0-1 0,-1 0 0,1 0 1,0 0-1,0 0 0,0 0 0,-1 1 0,1-1 0,0 0 0,0 0 0,0 0 0,-1 1 0,1-1 0,0 0 0,0 0 1,0 1-1,0-1 0,0 0 0,0 1 0,-1-1 0,1 0 0,0 0 0,0 1 0,0-1 0,0 0 0,0 0 0,0 1 0,0-1 1,0 0-1,0 1 0,0-1 0,1 0 0,-1 0 0,0 1 0,0-1 0,2 18 34,0-1-1,2 1 1,0-1 0,1 0-1,0 0 1,1-1 0,10 19-1,-15-33-68,3 7-1,1 1 0,0-1 0,12 17 0,-15-24-14,0 0 0,0 0 0,0 0 0,0 0 0,0 0 0,0 0 0,1-1 0,-1 1 0,1-1 0,0 0 0,-1 1 0,1-1 0,0 0 0,-1 0 0,1-1 0,0 1 0,0-1 0,0 1 0,3-1 0,10-1 113,1-1-1,-1-1 1,0 0-1,20-7 1,28-5-143,-48 12-122,41-6-1851,-18 7-4085,-29 2 2797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6.971"/>
    </inkml:context>
    <inkml:brush xml:id="br0">
      <inkml:brushProperty name="width" value="0.1" units="cm"/>
      <inkml:brushProperty name="height" value="0.1" units="cm"/>
      <inkml:brushProperty name="color" value="#E71224"/>
    </inkml:brush>
  </inkml:definitions>
  <inkml:trace contextRef="#ctx0" brushRef="#br0">15 27 7424,'-15'-26'7296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7.387"/>
    </inkml:context>
    <inkml:brush xml:id="br0">
      <inkml:brushProperty name="width" value="0.1" units="cm"/>
      <inkml:brushProperty name="height" value="0.1" units="cm"/>
      <inkml:brushProperty name="color" value="#E71224"/>
    </inkml:brush>
  </inkml:definitions>
  <inkml:trace contextRef="#ctx0" brushRef="#br0">0 1 15840,'4'12'328,"0"0"1,0 0 0,1-1 0,11 20-1,32 42 83,-26-41-284,-18-26-111,17 24-36,-1 1 0,-1 1 0,20 49 0,3 12-1147,-17-42-1735,-25-51 2800,1 1-91,-1-1-1,0 1 1,0 0 0,0-1 0,0 1-1,1-1 1,-1 1 0,0-1 0,1 1-1,7 4-2705,1-12-263</inkml:trace>
  <inkml:trace contextRef="#ctx0" brushRef="#br0" timeOffset="1">372 234 8960,'0'0'3328,"0"5"-2592,5 3 96,-5 1-192,0 4-352,5 5-32,0-2-64,3 11-32,2-1-96,-1 8-128,6 1 32,0 1-256,0-6-128,0-4-704,-6-5-320,6-3-2272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7.872"/>
    </inkml:context>
    <inkml:brush xml:id="br0">
      <inkml:brushProperty name="width" value="0.1" units="cm"/>
      <inkml:brushProperty name="height" value="0.1" units="cm"/>
      <inkml:brushProperty name="color" value="#E71224"/>
    </inkml:brush>
  </inkml:definitions>
  <inkml:trace contextRef="#ctx0" brushRef="#br0">49 34 8320,'-18'-30'4656,"17"30"-4592,1 0 1,0-1-1,0 1 1,0 0 0,-1 0-1,1-1 1,0 1 0,0 0-1,-1 0 1,1 0-1,0 0 1,0 0 0,-1-1-1,1 1 1,0 0 0,-1 0-1,1 0 1,0 0-1,-1 0 1,1 0 0,0 0-1,0 0 1,-1 0-1,1 0 1,0 0 0,-1 0-1,1 0 1,0 0 0,-1 0-1,1 0 1,0 1-1,0-1 1,-1 0 0,1 0-1,0 0 1,0 0 0,-1 0-1,1 1 1,0-1-1,0 0 1,-1 0 0,1 1-1,0-1 1,0 0-1,0 0 1,-1 1 0,-7 11 737,6-6-748,0 0 0,0 0-1,1 0 1,0 1 0,0-1-1,1 1 1,0-1-1,0 1 1,0-1 0,1 0-1,0 1 1,0-1 0,0 0-1,1 1 1,0-1-1,4 9 1,6 10 38,1 0 1,22 33-1,-35-58-91,16 25 27,42 62-22,-48-74-46,1 0 0,1 0 0,0-1 0,13 11 0,-22-21 70,-1 0 0,0-1-1,1 1 1,-1-1-1,1 1 1,0-1-1,-1 0 1,1 0-1,0 0 1,0 0-1,-1 0 1,1-1-1,0 1 1,0-1-1,0 0 1,0 0 0,5 0-1,-5-1 56,-1 1 0,1-1 0,0-1 0,0 1 0,-1 0 0,1 0 0,-1-1 0,1 0 0,-1 1 0,0-1 0,1 0 0,-1 0 0,0 0-1,3-5 1,-1 1 96,1-1 0,-2 0-1,1 0 1,-1 0-1,0-1 1,0 1 0,-1-1-1,0 0 1,0 1-1,-1-1 1,1-14 0,-2 15-159,0 1 0,-1-1 1,0 1-1,0-1 0,0 1 1,-1-1-1,1 1 1,-2 0-1,1 0 0,-1 0 1,0 0-1,0 0 0,0 0 1,-1 1-1,0 0 0,0 0 1,-1 0-1,1 0 0,-1 0 1,0 1-1,0 0 1,0 0-1,-1 1 0,1-1 1,-8-2-1,-33-18-1291,-90-34-1,114 48-123,13 4-462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38.220"/>
    </inkml:context>
    <inkml:brush xml:id="br0">
      <inkml:brushProperty name="width" value="0.1" units="cm"/>
      <inkml:brushProperty name="height" value="0.1" units="cm"/>
      <inkml:brushProperty name="color" value="#E71224"/>
    </inkml:brush>
  </inkml:definitions>
  <inkml:trace contextRef="#ctx0" brushRef="#br0">4 12 9472,'-3'-11'7375,"9"11"-5561,17 13-1788,0 7 181,0 2 0,-2 0 0,33 45 0,-25-31-16,0-1 24,-1 2-1,-2 0 1,27 53 0,-34-48-134,-2 0-1,-1 2 1,9 46 0,-10-20-1520,7 87 0,-18-113-811,1-12-2150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1.596"/>
    </inkml:context>
    <inkml:brush xml:id="br0">
      <inkml:brushProperty name="width" value="0.1" units="cm"/>
      <inkml:brushProperty name="height" value="0.1" units="cm"/>
      <inkml:brushProperty name="color" value="#E71224"/>
    </inkml:brush>
  </inkml:definitions>
  <inkml:trace contextRef="#ctx0" brushRef="#br0">8 79 8576,'-8'-1'8077,"12"2"-6843,7-1-812,-1 2 0,1-1 0,11 4 0,16 3-158,12-2-29,64 0-1,-95-6-216,1-1 1,-1-1-1,0-1 0,0-1 1,0 0-1,28-11 1,-36 9 23,0 0 1,-1 0-1,20-15 1,-18 12-313,0 0 0,16-7 0,-27 15 63,0 0 1,0 1 0,0-1-1,0 1 1,0 0-1,0-1 1,0 1 0,1 0-1,-1 0 1,0 0-1,0 0 1,0 0 0,1 0-1,-1 0 1,0 0-1,0 0 1,0 0 0,0 1-1,1-1 1,-1 0-1,0 1 1,0-1 0,0 1-1,0-1 1,0 1-1,0 0 1,0-1 0,0 1-1,1 1 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1.997"/>
    </inkml:context>
    <inkml:brush xml:id="br0">
      <inkml:brushProperty name="width" value="0.1" units="cm"/>
      <inkml:brushProperty name="height" value="0.1" units="cm"/>
      <inkml:brushProperty name="color" value="#E71224"/>
    </inkml:brush>
  </inkml:definitions>
  <inkml:trace contextRef="#ctx0" brushRef="#br0">1 1 8960,'-1'3'6732,"6"3"-4261,9 12-3405,-7-10 1448,9 15-452,-1 0-1,-2 1 0,19 43 0,21 82-4,-16-42-1132,-28-89-1044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5.038"/>
    </inkml:context>
    <inkml:brush xml:id="br0">
      <inkml:brushProperty name="width" value="0.1" units="cm"/>
      <inkml:brushProperty name="height" value="0.1" units="cm"/>
      <inkml:brushProperty name="color" value="#008C3A"/>
    </inkml:brush>
  </inkml:definitions>
  <inkml:trace contextRef="#ctx0" brushRef="#br0">1 64 8832,'1'-23'8052,"5"3"-6107,-5 19-1914,0-1 1,0 1 0,0 0 0,0-1 0,0 1 0,0 0 0,0 0 0,0 0 0,0 0 0,1 0-1,-1 0 1,0 0 0,1 0 0,-1 1 0,1-1 0,-1 0 0,1 1 0,-1-1 0,1 1 0,-1-1 0,1 1-1,0 0 1,-1 0 0,1 0 0,1 0 0,2 0 118,-1 1 1,1 0-1,-1 0 0,0 0 1,1 0-1,3 2 0,-5-2-80,-1 0 0,0 0-1,1 0 1,-1 1 0,0-1-1,0 1 1,0-1-1,0 1 1,0-1 0,0 1-1,2 3 1,3 5 236,-7-9-242,1 0-1,0 0 1,0 1-1,-1-1 1,1 0-1,-1 0 1,1 0-1,-1 1 1,1-1-1,-1 0 1,0 1-1,1-1 1,-1 0 0,0 1-1,0 1 1,0 0-23,-1-1-1,1 1 1,0 0 0,-1-1 0,0 1 0,1 0 0,-3 4 0,1-4-35,1 0-1,0 1 1,0 0 0,0-1-1,0 1 1,1-1 0,0 1 0,-1 4-1,1-7-58,1 10-224,0-9 274,-1-1-1,1 0 1,0 0 0,0 0 0,0 0 0,0 0 0,-1 0 0,1 0 0,1 0 0,-1 0 0,0 0 0,0-1-1,0 1 1,2 0 0,21 9-64,-11-5 47,102 54 31,-106-55 5,-1 1-1,0 0 1,0 0-1,0 0 1,-1 1-1,0 1 1,0-1-1,-1 1 1,1 0 0,-1 1-1,6 10 1,-11-16 10,0 0 0,0 0 0,-1 0 0,1 0 0,0 0 0,-1 1 0,0-1 0,1 0 0,-1 0 1,0 0-1,0 1 0,0-1 0,-1 0 0,1 0 0,0 0 0,-1 0 0,1 1 0,-1-1 0,0 0 0,0 0 0,0 0 1,0 0-1,0 0 0,0-1 0,-1 1 0,1 0 0,-3 2 0,-2 3 9,-1-1-1,0 0 1,0 0 0,0 0 0,-10 5-1,-10 3-390,-1-1 0,-1 0 0,-41 10 0,47-15-1713,15-7-791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2.382"/>
    </inkml:context>
    <inkml:brush xml:id="br0">
      <inkml:brushProperty name="width" value="0.1" units="cm"/>
      <inkml:brushProperty name="height" value="0.1" units="cm"/>
      <inkml:brushProperty name="color" value="#E71224"/>
    </inkml:brush>
  </inkml:definitions>
  <inkml:trace contextRef="#ctx0" brushRef="#br0">1 175 9216,'4'-5'5908,"15"-7"-4599,22-11-1321,-40 23 14,128-55 515,-106 47-488,0 1 0,0 1 0,47-5-1,-66 11-332,0-1 0,1 1 0,-1-1-1,0 0 1,0 0 0,1-1-1,-1 1 1,0-1 0,0 0-1,-1 0 1,1 0 0,0 0-1,-1-1 1,1 0 0,3-4-1,8-10-3241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2.783"/>
    </inkml:context>
    <inkml:brush xml:id="br0">
      <inkml:brushProperty name="width" value="0.1" units="cm"/>
      <inkml:brushProperty name="height" value="0.1" units="cm"/>
      <inkml:brushProperty name="color" value="#E71224"/>
    </inkml:brush>
  </inkml:definitions>
  <inkml:trace contextRef="#ctx0" brushRef="#br0">83 256 9216,'-49'-31'8490,"46"29"-8409,0-1 0,0 1-1,1-1 1,-1 0 0,1 0-1,0 0 1,0 0 0,0-1-1,0 1 1,1-1 0,-1 1 0,1-1-1,0 1 1,0-1 0,0 0-1,0 1 1,1-1 0,0-4 0,-1-1-97,1 1 0,0-1 1,0 1-1,1-1 0,1 0 0,-1 1 1,4-9-1,-4 12 19,1 1-1,0-1 1,0 1 0,1-1 0,-1 1-1,1 0 1,0 0 0,0 0-1,0 0 1,1 0 0,0 1-1,-1 0 1,1-1 0,0 1-1,0 1 1,1-1 0,-1 1 0,1-1-1,-1 1 1,1 1 0,0-1-1,-1 0 1,9 0 0,-4 1-6,-1 0 0,0 1 1,1 0-1,-1 0 0,0 1 0,1 0 1,-1 0-1,0 1 0,0 0 1,0 1-1,0 0 0,0 0 0,12 7 1,-6 0-271,0 1 1,0 0-1,-1 1 0,-1 1 1,0-1-1,11 16 0,7 8-1754,-28-33 1629,0-1 0,1 0 0,-1 1 0,1-1 0,0 0 0,3 2 1,-5-3 36,0-1 0,1 1 0,-1-1 0,0 1 0,1-1 0,-1 0 0,0 1 0,1-1 0,-1 0 0,0 0 1,1 0-1,1 0 0,11-3-2631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3.162"/>
    </inkml:context>
    <inkml:brush xml:id="br0">
      <inkml:brushProperty name="width" value="0.1" units="cm"/>
      <inkml:brushProperty name="height" value="0.1" units="cm"/>
      <inkml:brushProperty name="color" value="#E71224"/>
    </inkml:brush>
  </inkml:definitions>
  <inkml:trace contextRef="#ctx0" brushRef="#br0">75 20 6784,'-1'-1'253,"1"0"1,0 0-1,-1 0 1,1 0 0,-1 0-1,0 0 1,1 0-1,-1 0 1,0 0-1,1 0 1,-1 0 0,0 0-1,0 0 1,0 1-1,0-1 1,0 0-1,0 1 1,0-1 0,0 1-1,0-1 1,0 1-1,0-1 1,-1 1-1,1 0 1,0 0 0,0-1-1,0 1 1,0 0-1,-1 0 1,1 0-1,0 0 1,0 0 0,0 1-1,0-1 1,-1 0-1,1 0 1,0 1-1,0-1 1,0 1 0,0-1-1,0 1 1,0 0-1,-2 1 1,1-1-147,0 1 1,0-1-1,0 1 0,0 0 1,0 0-1,0 0 1,1 0-1,-1 0 1,1 0-1,0 0 0,-1 1 1,1-1-1,-1 5 1,0-2-40,1 1 0,-1 0 1,1 0-1,1 0 0,-1 10 1,3 5-80,0-1 0,7 31 0,-9-51 12,0 1-2,5 21-75,12 34-1,-16-51 68,1 0-1,1 0 1,-1 0-1,1 0 1,0-1-1,0 1 1,0-1 0,0 1-1,1-1 1,0 0-1,0 0 1,7 4-1,-8-6-66,1 0 0,-1-1-1,1 1 1,-1-1 0,1 0-1,0 0 1,0-1 0,0 1 0,0-1-1,-1 1 1,1-1 0,0-1 0,0 1-1,5-1 1,6-2-1117,0-1 1,18-7-1,-22 7 107,14-4-2796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3.531"/>
    </inkml:context>
    <inkml:brush xml:id="br0">
      <inkml:brushProperty name="width" value="0.1" units="cm"/>
      <inkml:brushProperty name="height" value="0.1" units="cm"/>
      <inkml:brushProperty name="color" value="#E71224"/>
    </inkml:brush>
  </inkml:definitions>
  <inkml:trace contextRef="#ctx0" brushRef="#br0">264 339 9984,'-1'-4'694,"-1"1"1,-1-1-1,1 0 1,0 1-1,-1-1 0,0 1 1,1 0-1,-1 0 1,-1 0-1,-5-4 1,-6-4 441,-21-9 0,17 9-861,16 10-245,-24-15 171,-33-25-1,53 36-217,0 0 0,1-1 0,0 0 0,0 0 0,1 0 1,0-1-1,0 0 0,0 0 0,1 0 0,-4-10 0,7 14-76,0 1 0,0-1 0,0 1-1,1-1 1,-1 1 0,1-1-1,0 0 1,0 1 0,0-1 0,0 1-1,0-1 1,0 0 0,1 1 0,-1-1-1,1 1 1,0-1 0,0 1 0,0-1-1,0 1 1,0 0 0,0-1-1,1 1 1,-1 0 0,1 0 0,-1 0-1,1 0 1,0 0 0,0 0 0,3-2-1,3-1-711,1-1 1,0 2-1,0-1 0,0 1 0,0 0 0,15-3 1,14-2-2924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3.948"/>
    </inkml:context>
    <inkml:brush xml:id="br0">
      <inkml:brushProperty name="width" value="0.1" units="cm"/>
      <inkml:brushProperty name="height" value="0.1" units="cm"/>
      <inkml:brushProperty name="color" value="#E71224"/>
    </inkml:brush>
  </inkml:definitions>
  <inkml:trace contextRef="#ctx0" brushRef="#br0">43 148 7040,'2'1'869,"-1"0"-651,-1-1-1,1 0 1,0 0-1,-1 0 0,1 1 1,-1-1-1,1 0 1,0 0-1,-1 0 0,1 0 1,-1 0-1,1 0 1,0 0-1,-1 0 0,1 0 1,-1-1-1,1 1 1,0 0-1,-1 0 0,1-1 218,0 1-218,1-1 27,-1-1-1,1 1 0,-1 0 0,0 0 1,0-1-1,1 1 0,-1-1 0,1-2 1,1-2-28,0 1 1,-1-1-1,0 1 0,3-11 1,-5 11-98,1 0 1,-1 1-1,0-1 1,-1 0-1,1 1 0,-1-1 1,0 1-1,0-1 1,0 1-1,-1-1 1,1 1-1,-4-5 1,5 7-81,-1 0 1,0 0-1,-1 0 1,1 1-1,0-1 1,0 0-1,-1 0 1,1 1-1,-1-1 1,1 1-1,-1-1 1,0 1-1,1 0 1,-1 0-1,0 0 1,0 0-1,0 0 1,0 0-1,0 0 1,0 0-1,0 1 1,0-1-1,0 1 1,-1 0-1,1 0 1,0 0-1,0 0 1,-2 0-1,2 0-33,1 1 0,0-1 0,0 0 0,0 1 0,0-1 0,0 1 0,0 0 0,0-1 0,0 1 0,0 0 0,0 0 0,1-1 0,-1 1 0,0 0 0,0 0 0,1 0 0,-1 0 0,0 0 0,1 0 0,-1 0 0,1 0 0,0 0 0,-1 1 0,1-1 0,0 0 0,-1 1 0,-1 33 14,2-32-15,0 11-39,0 1 0,2 0 0,0-1 0,0 1 0,2-1 0,0 0 0,0 0 0,12 25 0,-12-32-78,0 1-1,1-1 1,0 0-1,0 0 1,1 0-1,-1-1 1,2 0-1,-1 0 1,0-1-1,1 1 1,0-1-1,0-1 1,1 1-1,-1-1 1,1-1-1,11 5 0,-8-5-334,-1-1 0,0 0 0,1 0 0,-1-1 0,1 0 0,0-1 0,-1 0 0,1 0 0,-1-1 0,1-1-1,15-4 1,8-6-2939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4.487"/>
    </inkml:context>
    <inkml:brush xml:id="br0">
      <inkml:brushProperty name="width" value="0.1" units="cm"/>
      <inkml:brushProperty name="height" value="0.1" units="cm"/>
      <inkml:brushProperty name="color" value="#E71224"/>
    </inkml:brush>
  </inkml:definitions>
  <inkml:trace contextRef="#ctx0" brushRef="#br0">99 4 8320,'-13'-3'4042,"7"3"-3595,1 1 0,0-1 1,0 1-1,0 0 0,0 0 1,-5 3-1,9-4-395,-3 2 236,-1 0 0,1 1 0,-1 0 0,1-1 0,-6 6 0,9-6-263,0-1 1,0 0 0,0 1-1,0-1 1,0 1 0,0-1 0,0 1-1,1 0 1,-1-1 0,0 1 0,1 0-1,0-1 1,-1 1 0,1 0-1,0 0 1,0-1 0,0 1 0,0 0-1,0 0 1,0 1 0,2 7-26,1-1 0,-1 1 0,1-1 0,1 0 0,7 14 0,0-2 13,17 22 0,-24-37-27,0 0 0,1 0 0,-1-1 0,2 1-1,-1-1 1,0 0 0,1 0 0,0-1-1,0 0 1,0 0 0,9 4 0,-14-7 14,0-1-1,1 0 1,-1 0 0,0 1 0,0-1-1,0 0 1,0 0 0,0 0 0,0 0 0,1 0-1,-1 0 1,0-1 0,0 1 0,0 0 0,0 0-1,0-1 1,0 1 0,0-1 0,0 1-1,0-1 1,0 1 0,1-2 0,0 0 17,0 1 1,0-1 0,0-1 0,-1 1-1,1 0 1,0 0 0,-1-1-1,3-4 1,-1-1 100,0 0 1,-1-1-1,0 1 1,2-15-1,-3 17-65,-1 1-1,-1 0 0,1 0 0,-1 0 0,0 0 0,0 0 0,0 0 0,-1 0 1,-4-9-1,0 1 563,-15-21 0,12 20 935,68 120-2100,-50-88 72,1-2 0,0 1 0,1-1 0,1-1-1,15 16 1,-26-29 276,1 0 0,0 0 0,0 0 0,0 0 0,0 0 0,0-1 0,0 1 0,0-1 0,0 1 0,1-1 1,-1 0-1,1 0 0,-1 0 0,1 0 0,-1 0 0,1 0 0,0-1 0,-1 1 0,1-1 0,0 0 0,-1 0 0,5 0 0,13-9-3691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4.935"/>
    </inkml:context>
    <inkml:brush xml:id="br0">
      <inkml:brushProperty name="width" value="0.1" units="cm"/>
      <inkml:brushProperty name="height" value="0.1" units="cm"/>
      <inkml:brushProperty name="color" value="#E71224"/>
    </inkml:brush>
  </inkml:definitions>
  <inkml:trace contextRef="#ctx0" brushRef="#br0">86 1 9984,'-1'0'371,"0"0"0,-1-1 0,1 1 1,0 0-1,-1 0 0,1 0 0,0 0 0,-1 0 1,1 0-1,0 1 0,-1-1 0,1 0 0,0 1 1,0-1-1,-1 0 0,1 1 0,0 0 0,0-1 1,0 1-1,-2 1 0,-1 0-222,1 0 0,0 1-1,0-1 1,0 1 0,0-1 0,-3 5 0,1 0-152,1 0 1,0 0-1,1 1 0,0-1 1,0 1-1,0 0 1,1-1-1,-2 13 0,4-17-68,-1-1 0,1 1-1,0-1 1,0 1 0,0-1-1,0 1 1,0-1 0,0 1-1,1-1 1,-1 1 0,1-1 0,0 1-1,0-1 1,0 1 0,0-1-1,0 0 1,0 0 0,1 0-1,-1 0 1,1 0 0,-1 0-1,1 0 1,0 0 0,0 0-1,0-1 1,0 1 0,0-1-1,0 1 1,0-1 0,5 2-1,18 5-243,53 10 0,-48-12 483,31 10 1,-57-15-110,0 0 122,1 1-1,-1-1 1,1 1-1,-1 0 1,7 5-1,-10-6-145,0-1 1,0 1-1,0 0 1,-1 0-1,1-1 0,0 1 1,-1 0-1,1 0 0,-1 0 1,1 0-1,-1 0 0,1 0 1,-1 0-1,1 0 1,-1 0-1,0 0 0,0 0 1,0 0-1,1 0 0,-1 0 1,0 0-1,0 0 0,-1 0 1,1 0-1,0 0 1,0 0-1,0 0 0,-1 0 1,1 0-1,0 0 0,-1 0 1,0 2-1,-2 3-13,-1 0-1,0 0 1,0-1-1,0 1 1,-1-1 0,-8 8-1,-36 26-442,27-22-82,17-13 19,0 0 1,0 0-1,-1-1 1,0 0-1,-8 4 1,18-18-3347,-2 9 3145,1-1 0,-1 1-1,0 0 1,0 0 0,1 1-1,-1-1 1,6-2 0,10-4-2531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5.304"/>
    </inkml:context>
    <inkml:brush xml:id="br0">
      <inkml:brushProperty name="width" value="0.1" units="cm"/>
      <inkml:brushProperty name="height" value="0.1" units="cm"/>
      <inkml:brushProperty name="color" value="#E71224"/>
    </inkml:brush>
  </inkml:definitions>
  <inkml:trace contextRef="#ctx0" brushRef="#br0">1 267 8576,'6'-2'486,"1"0"0,-1 0 0,0-1 0,0 0 0,0-1 1,0 1-1,-1-1 0,1 0 0,-1-1 0,0 1 0,0-1 0,4-7 1,0 3-15,-2-2 1,0 1-1,0-1 1,-1 0-1,9-20 1,-14 27-414,1-1 1,-1 1-1,-1 0 1,1 0-1,0-1 1,-1 1-1,0-1 1,0 1 0,0 0-1,-1-1 1,0 1-1,0 0 1,0-1-1,0 1 1,0 0-1,-1 0 1,0 0-1,0 0 1,0 0-1,-3-4 1,2 4 1,1 0-1,-1 1 1,0 0 0,0 0 0,-1 0 0,1 0 0,0 0-1,-1 1 1,0-1 0,-4-1 0,7 3-35,1 1 0,-1 0 0,0-1 0,0 1 0,0 0 0,0 0 0,0 0 0,1 0 1,-1 0-1,0 0 0,0 0 0,0 0 0,0 0 0,0 0 0,1 0 0,-1 0 0,0 1 0,0-1 0,0 0 0,0 1 0,-1 0 1,1 0 1,0 0 1,0 0 0,0 1 0,0-1 0,0 0 0,1 1-1,-1-1 1,0 1 0,0-1 0,1 1 0,-1-1 0,1 1 0,0-1-1,-1 1 1,1 0 0,0 2 0,-1 18-36,1 0-1,1 0 1,1 0 0,0 0 0,2 0-1,1-1 1,0 1 0,2-1 0,0 0-1,18 32 1,-23-47-1,1 0 0,1-1-1,-1 0 1,1 0 0,0 0 0,0 0-1,0-1 1,1 1 0,9 6 0,-11-9-29,0 0 0,1-1 0,0 1 0,-1-1 0,1 0 0,0 0 1,0 0-1,0 0 0,-1-1 0,1 1 0,0-1 0,0 0 0,0-1 0,0 1 0,0-1 1,7-1-1,3-2-1013,0 0 1,0-1-1,-1-1 1,0 0-1,0-1 1,0 0 0,-1-1-1,13-11 1,0-6-2647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7.425"/>
    </inkml:context>
    <inkml:brush xml:id="br0">
      <inkml:brushProperty name="width" value="0.1" units="cm"/>
      <inkml:brushProperty name="height" value="0.1" units="cm"/>
      <inkml:brushProperty name="color" value="#E71224"/>
    </inkml:brush>
  </inkml:definitions>
  <inkml:trace contextRef="#ctx0" brushRef="#br0">0 14 6016,'0'-13'8240,"5"18"-6784,17 28-654,-2 1 1,-2 0 0,26 68 0,19 37-441,106 221-496,-104-204-3140,-64-154 3093,10 22-1630,-10-23 1561,0 0 0,-1 1 0,1-1 0,0 0-1,0 0 1,0 0 0,0 0 0,0 0 0,0 0-1,0 0 1,0-1 0,1 1 0,-1 0 0,0-1 0,2 2-1,7-4-2943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7.974"/>
    </inkml:context>
    <inkml:brush xml:id="br0">
      <inkml:brushProperty name="width" value="0.1" units="cm"/>
      <inkml:brushProperty name="height" value="0.1" units="cm"/>
      <inkml:brushProperty name="color" value="#E71224"/>
    </inkml:brush>
  </inkml:definitions>
  <inkml:trace contextRef="#ctx0" brushRef="#br0">164 35 7296,'-1'-1'284,"0"0"0,0 0 1,0 0-1,0 1 0,0-1 0,0 0 1,0 0-1,0 1 0,0-1 0,-1 1 1,1-1-1,0 1 0,0 0 0,0 0 1,-1-1-1,1 1 0,0 0 0,-1 0 0,1 0 1,0 0-1,0 0 0,-2 1 0,-19-4 1275,9-3-953,7 3-259,0 0 1,1 1 0,-1 0-1,0 0 1,0 0 0,-13-1-1,17 4-295,1-1-1,-1 1 1,0-1-1,1 1 0,-1-1 1,0 1-1,1 0 1,-1 0-1,1 0 1,-1 0-1,1 0 0,0 0 1,-1 1-1,1-1 1,0 0-1,0 1 0,0-1 1,0 0-1,0 1 1,0 0-1,0-1 0,0 1 1,1-1-1,-1 1 1,1 0-1,-1 1 0,-2 7 12,1-1-1,0 0 0,-1 14 1,1 10-13,1 0 1,5 41-1,13 63-47,9-5-6,-22-117-15,0 0-1,1 0 0,1-1 1,1 1-1,0-2 1,14 21-1,-18-30-15,0 0 0,0 0 0,0 0 0,1-1 1,0 0-1,-1 1 0,1-1 0,0-1 0,1 1 0,-1-1 0,0 1 0,1-1 0,-1 0 0,1-1 1,0 1-1,0-1 0,-1 0 0,1 0 0,0-1 0,0 1 0,0-1 0,0 0 0,0 0 0,0-1 1,6-1-1,6-2-824,-1-1 1,0-1-1,0 0 1,0-1-1,27-18 1,-13 9-3127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5.524"/>
    </inkml:context>
    <inkml:brush xml:id="br0">
      <inkml:brushProperty name="width" value="0.1" units="cm"/>
      <inkml:brushProperty name="height" value="0.1" units="cm"/>
      <inkml:brushProperty name="color" value="#008C3A"/>
    </inkml:brush>
  </inkml:definitions>
  <inkml:trace contextRef="#ctx0" brushRef="#br0">1 1 8832,'5'0'1060,"0"0"-1,0 1 1,0 0 0,0 0 0,6 1 0,-5 1-751,0-1 1,0 1 0,0 0 0,0 0 0,-1 1 0,8 5-1,1 3-66,0 0-1,-1 1 1,-1 1-1,0 0 1,0 0-1,-2 1 1,0 1-1,12 24 0,-12-17 54,-1-1 0,-1 2 0,-1-1 0,-2 1 0,6 47 0,-5-12-110,-3 117 1,-4-163-596,-1-1 0,0 1 0,-1-1 1,0 0-1,-8 19 0,5-22-1375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8.497"/>
    </inkml:context>
    <inkml:brush xml:id="br0">
      <inkml:brushProperty name="width" value="0.1" units="cm"/>
      <inkml:brushProperty name="height" value="0.1" units="cm"/>
      <inkml:brushProperty name="color" value="#E71224"/>
    </inkml:brush>
  </inkml:definitions>
  <inkml:trace contextRef="#ctx0" brushRef="#br0">151 17 7552,'-13'-8'4987,"-12"3"-2833,14 4-1301,7 0-713,0 1-1,-1-1 1,1 1-1,0 0 1,0 0-1,0 0 1,-1 1 0,1 0-1,0-1 1,0 2-1,0-1 1,0 0-1,-6 4 1,7-4-90,0 1 0,1 0-1,-1 0 1,1 0 0,-1 1 0,1-1 0,0 1 0,0-1 0,0 1 0,0 0-1,1 0 1,-1 0 0,1 0 0,-1 0 0,1 0 0,0 0 0,0 0 0,0 4-1,0 2-33,0 0 0,1 0 0,1-1 0,-1 1-1,1 0 1,4 15 0,-1-5-15,6 30-1,2 0-1,2-1 0,2-1 0,2 0 0,42 75 0,-55-114-16,-1-1 0,1 1 0,1-1 0,-1 0 0,1-1 0,11 10-1,-15-14-23,0 0 0,0-1 0,-1 1 0,2-1 1,-1 0-1,0 0 0,0 0 0,0 0 0,0 0 0,1 0 0,-1-1 0,0 1 0,1-1 0,-1 1 0,0-1 0,1 0 0,-1 0 0,1 0 0,-1 0 0,0-1 0,1 1 0,-1-1 0,0 1 0,1-1 0,-1 0 0,0 0 0,0 0 0,1 0 0,1-2 0,6-4-382,-1-2-1,0 1 1,0-1 0,-1-1-1,0 1 1,8-14 0,-4 5-1168,17-17 1,2 4-1727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9.277"/>
    </inkml:context>
    <inkml:brush xml:id="br0">
      <inkml:brushProperty name="width" value="0.1" units="cm"/>
      <inkml:brushProperty name="height" value="0.1" units="cm"/>
      <inkml:brushProperty name="color" value="#E71224"/>
    </inkml:brush>
  </inkml:definitions>
  <inkml:trace contextRef="#ctx0" brushRef="#br0">4 110 7168,'-3'1'7688,"3"0"-7629,0-1 0,0 1-1,0 0 1,0-1 0,0 1 0,0 0-1,0 0 1,0-1 0,0 1 0,0 0 0,1-1-1,-1 1 1,0 0 0,0-1 0,1 1 0,-1-1-1,1 1 1,-1 0 0,17 23 313,74 118 578,-72-106-891,1 0 0,2-2-1,39 48 1,-59-79-59,1 0 0,0 0 0,0-1 0,0 1 0,1-1 0,-1 0 0,0 0 0,1 0 1,0-1-1,3 2 0,-6-2 30,1-1 1,-1 0 0,0 1-1,1-1 1,-1 0 0,1 0-1,-1 0 1,0 0 0,1 0 0,-1 0-1,0-1 1,1 1 0,-1 0-1,0-1 1,1 1 0,-1-1-1,0 1 1,0-1 0,0 0-1,1 1 1,-1-1 0,0 0 0,0 0-1,0 0 1,0 0 0,0 0-1,0 0 1,0 0 0,-1 0-1,1 0 1,0 0 0,0-2-1,2-5 148,0 1 0,0-1-1,-1 0 1,0 0 0,0 0-1,-1 0 1,1-15 0,-2 1 183,-4-38 0,2 44-339,-1 1 0,0-1 0,-1 0-1,0 1 1,-1-1 0,-1 1-1,-1 1 1,0-1 0,0 1 0,-2 0-1,0 1 1,0 0 0,-19-19-1,26 30-34,-14-15-396,-2 0 0,0 1 0,-1 1 0,-28-18 0,40 30-1259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49.700"/>
    </inkml:context>
    <inkml:brush xml:id="br0">
      <inkml:brushProperty name="width" value="0.1" units="cm"/>
      <inkml:brushProperty name="height" value="0.1" units="cm"/>
      <inkml:brushProperty name="color" value="#E71224"/>
    </inkml:brush>
  </inkml:definitions>
  <inkml:trace contextRef="#ctx0" brushRef="#br0">5 0 7040,'-4'1'6901,"19"42"-6169,4 10-375,3-1 0,33 60 0,57 65-69,-106-167-384,33 49-329,-34-52-280,1 0 0,-1 0 0,2 0-1,-1-1 1,12 9 0,-7-10-2639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3:14:50.132"/>
    </inkml:context>
    <inkml:brush xml:id="br0">
      <inkml:brushProperty name="width" value="0.1" units="cm"/>
      <inkml:brushProperty name="height" value="0.1" units="cm"/>
      <inkml:brushProperty name="color" value="#E71224"/>
    </inkml:brush>
  </inkml:definitions>
  <inkml:trace contextRef="#ctx0" brushRef="#br0">170 281 7552,'1'3'227,"2"10"724,0-1 0,0 1 1,2-1-1,10 21 0,-14-30-819,0-1-1,1 0 0,-1 0 0,1 0 1,-1 0-1,1-1 0,0 1 0,0 0 1,0-1-1,0 1 0,0-1 1,0 1-1,0-1 0,3 1 0,-3-2-80,0 1 0,0-1 0,1 0 0,-1 0 0,0 0 1,0 0-1,0 0 0,0 0 0,0-1 0,0 1 0,0-1 0,0 1 0,0-1 0,0 0 0,0 0 0,0 0 0,0 0 0,0 0 0,2-2 0,3-3 138,0 0 1,0 0 0,-1-1-1,0 0 1,0 0 0,0 0-1,-1-1 1,-1 0 0,7-13-1,-6 10 45,0-1-1,-1 0 1,0 0-1,-1 0 1,0-1-1,1-16 0,-4 21-105,0 0 0,0 0 0,-1 0 0,0 0 0,0 0 0,-3-8 0,3 11-70,-1 1 1,1 0-1,-1-1 0,0 1 0,0 0 1,-1 0-1,1 0 0,-1 1 0,0-1 1,0 1-1,-6-6 0,-5-1-90,0 0 1,0 1-1,0 1 1,-1 0-1,0 1 1,-1 1-1,0 0 0,0 2 1,0-1-1,0 2 1,-1 0-1,-23-1 0,35 5-138,0-1-1,0 1 1,0 0 0,0 0-1,0 1 1,0 0-1,0-1 1,0 2-1,1-1 1,-1 0-1,-7 6 1,9-6-113,0 0 1,1 0-1,-1 1 1,1-1-1,0 0 1,0 1-1,-1-1 1,2 1-1,-1 0 1,0-1-1,0 1 1,1 0-1,0 0 1,-1 0-1,1 1 1,0-1-1,1 0 1,-1 0-1,0 4 1,4 10-3398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6.372"/>
    </inkml:context>
    <inkml:brush xml:id="br0">
      <inkml:brushProperty name="width" value="0.1" units="cm"/>
      <inkml:brushProperty name="height" value="0.1" units="cm"/>
      <inkml:brushProperty name="color" value="#008C3A"/>
    </inkml:brush>
  </inkml:definitions>
  <inkml:trace contextRef="#ctx0" brushRef="#br0">1 47 8064,'4'-5'8462,"11"-2"-8037,-6 3 207,-1 0-364,0-1 0,0 2 0,0-1 0,1 1 0,0 0 0,0 1 0,-1 0 0,1 0-1,1 1 1,-1 0 0,0 1 0,15 0 0,-23 1-209,1-1 1,-1 0-1,1 1 0,-1-1 0,1 1 0,-1-1 1,0 1-1,1 0 0,-1-1 0,0 1 1,0 0-1,1 0 0,-1 0 0,0 0 1,0 0-1,0 0 0,0 0 0,1 3 1,0-1-26,-1-1 0,0 1 0,0-1 1,0 1-1,-1 0 0,1 0 0,-1-1 0,1 1 1,-1 4-1,0 3-24,-1 1 1,-1-1-1,1 0 1,-6 15-1,6-20-27,0-1 0,0 1-1,0-1 1,0 1 0,1 0 0,-1-1 0,1 1-1,1 0 1,-1 0 0,0-1 0,1 1 0,0 0 0,0-1-1,1 1 1,-1-1 0,1 0 0,4 9 0,-2-11-19,-1 1 0,0-1 0,0 0 0,1 0 0,-1 0 0,1 0 0,0-1 0,0 1 0,-1-1 0,6 1 0,1 1-976,26 4-7393,-24-6 4421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7.228"/>
    </inkml:context>
    <inkml:brush xml:id="br0">
      <inkml:brushProperty name="width" value="0.1" units="cm"/>
      <inkml:brushProperty name="height" value="0.1" units="cm"/>
      <inkml:brushProperty name="color" value="#008C3A"/>
    </inkml:brush>
  </inkml:definitions>
  <inkml:trace contextRef="#ctx0" brushRef="#br0">139 24 6144,'0'0'215,"0"-1"0,0 0 1,0 0-1,0 1 0,0-1 1,0 0-1,0 0 0,0 1 1,0-1-1,-1 0 0,1 0 1,0 1-1,0-1 0,-1 0 1,1 1-1,-1-1 0,1 0 0,-1 1 1,1-1-1,-1 1 0,1-1 1,-1 0-1,1 1 0,-1 0 1,1-1-1,-1 1 0,0-1 1,1 1-1,-1 0 0,0-1 1,0 1-1,1 0 0,-1 0 1,0-1-1,0 1 0,1 0 0,-2 0 1,-3-2 364,3 2-494,0 0-1,0-1 1,0 1-1,1 0 1,-1 0-1,0 0 1,0 0-1,0 0 1,1 0 0,-1 1-1,0-1 1,0 0-1,1 1 1,-1 0-1,0-1 1,1 1-1,-1 0 1,0 0-1,1 0 1,-1 0-1,1 0 1,0 0-1,-1 0 1,1 1 0,0-1-1,0 0 1,0 1-1,0-1 1,-2 4-1,-1 2-33,0 0 0,0 1 1,1-1-1,-4 15 0,-7 37 436,2 1 0,4 0 0,-2 90 0,9-113-375,1-1 1,2 1-1,2-1 1,1 0-1,1 0 1,22 63-1,-24-87-97,2-1-1,0 1 0,0-1 0,15 19 0,36 34-564,-50-57 334,-4-3-436,1-1 0,-1 0-1,1-1 1,0 1 0,0-1 0,1 1-1,7 2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7.660"/>
    </inkml:context>
    <inkml:brush xml:id="br0">
      <inkml:brushProperty name="width" value="0.1" units="cm"/>
      <inkml:brushProperty name="height" value="0.1" units="cm"/>
      <inkml:brushProperty name="color" value="#008C3A"/>
    </inkml:brush>
  </inkml:definitions>
  <inkml:trace contextRef="#ctx0" brushRef="#br0">0 3 9984,'0'0'4608,"8"0"-2529,-4 0-1343,1 0-64,4 0-224,-5 0-128,10 0-160,-5 0-128,4 0 0,1 0-32,4-3 0,-5 3-576,5 0-160,-4 0-863,4 0-321,-6 0-2496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22:24:18.046"/>
    </inkml:context>
    <inkml:brush xml:id="br0">
      <inkml:brushProperty name="width" value="0.1" units="cm"/>
      <inkml:brushProperty name="height" value="0.1" units="cm"/>
      <inkml:brushProperty name="color" value="#008C3A"/>
    </inkml:brush>
  </inkml:definitions>
  <inkml:trace contextRef="#ctx0" brushRef="#br0">1 0 9344,'0'18'3296,"5"24"0,8 22-905,26 69-3471,-17-58 1203,19 46-4896,-37-110 2778,1-3-1151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84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88753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244127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6095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40ED7-6C53-4223-B469-7D400FDEC16D}"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79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0ED7-6C53-4223-B469-7D400FDEC16D}"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252673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0ED7-6C53-4223-B469-7D400FDEC16D}"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323127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0ED7-6C53-4223-B469-7D400FDEC16D}"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21262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B40ED7-6C53-4223-B469-7D400FDEC16D}" type="datetimeFigureOut">
              <a:rPr lang="en-US" smtClean="0"/>
              <a:t>1/22/2023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63808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B40ED7-6C53-4223-B469-7D400FDEC16D}" type="datetimeFigureOut">
              <a:rPr lang="en-US" smtClean="0"/>
              <a:t>1/22/2023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44FE5-FE22-46F6-8DC6-20B117E1877B}" type="slidenum">
              <a:rPr lang="en-US" smtClean="0"/>
              <a:t>‹#›</a:t>
            </a:fld>
            <a:endParaRPr lang="en-US"/>
          </a:p>
        </p:txBody>
      </p:sp>
    </p:spTree>
    <p:extLst>
      <p:ext uri="{BB962C8B-B14F-4D97-AF65-F5344CB8AC3E}">
        <p14:creationId xmlns:p14="http://schemas.microsoft.com/office/powerpoint/2010/main" val="19889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40ED7-6C53-4223-B469-7D400FDEC16D}"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59891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B40ED7-6C53-4223-B469-7D400FDEC16D}" type="datetimeFigureOut">
              <a:rPr lang="en-US" smtClean="0"/>
              <a:t>1/22/2023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644FE5-FE22-46F6-8DC6-20B117E1877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07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8.png"/><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customXml" Target="../ink/ink1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17" Type="http://schemas.openxmlformats.org/officeDocument/2006/relationships/customXml" Target="../ink/ink77.xml"/><Relationship Id="rId299" Type="http://schemas.openxmlformats.org/officeDocument/2006/relationships/customXml" Target="../ink/ink168.xml"/><Relationship Id="rId21" Type="http://schemas.openxmlformats.org/officeDocument/2006/relationships/customXml" Target="../ink/ink29.xml"/><Relationship Id="rId63" Type="http://schemas.openxmlformats.org/officeDocument/2006/relationships/customXml" Target="../ink/ink50.xml"/><Relationship Id="rId159" Type="http://schemas.openxmlformats.org/officeDocument/2006/relationships/customXml" Target="../ink/ink98.xml"/><Relationship Id="rId324" Type="http://schemas.openxmlformats.org/officeDocument/2006/relationships/image" Target="../media/image185.png"/><Relationship Id="rId366" Type="http://schemas.openxmlformats.org/officeDocument/2006/relationships/image" Target="../media/image206.png"/><Relationship Id="rId531" Type="http://schemas.openxmlformats.org/officeDocument/2006/relationships/customXml" Target="../ink/ink284.xml"/><Relationship Id="rId573" Type="http://schemas.openxmlformats.org/officeDocument/2006/relationships/customXml" Target="../ink/ink305.xml"/><Relationship Id="rId629" Type="http://schemas.openxmlformats.org/officeDocument/2006/relationships/customXml" Target="../ink/ink333.xml"/><Relationship Id="rId170" Type="http://schemas.openxmlformats.org/officeDocument/2006/relationships/image" Target="../media/image108.png"/><Relationship Id="rId226" Type="http://schemas.openxmlformats.org/officeDocument/2006/relationships/image" Target="../media/image136.png"/><Relationship Id="rId433" Type="http://schemas.openxmlformats.org/officeDocument/2006/relationships/customXml" Target="../ink/ink235.xml"/><Relationship Id="rId268" Type="http://schemas.openxmlformats.org/officeDocument/2006/relationships/image" Target="../media/image157.png"/><Relationship Id="rId475" Type="http://schemas.openxmlformats.org/officeDocument/2006/relationships/customXml" Target="../ink/ink256.xml"/><Relationship Id="rId32" Type="http://schemas.openxmlformats.org/officeDocument/2006/relationships/image" Target="../media/image39.png"/><Relationship Id="rId74" Type="http://schemas.openxmlformats.org/officeDocument/2006/relationships/image" Target="../media/image60.png"/><Relationship Id="rId128" Type="http://schemas.openxmlformats.org/officeDocument/2006/relationships/image" Target="../media/image87.png"/><Relationship Id="rId335" Type="http://schemas.openxmlformats.org/officeDocument/2006/relationships/customXml" Target="../ink/ink186.xml"/><Relationship Id="rId377" Type="http://schemas.openxmlformats.org/officeDocument/2006/relationships/customXml" Target="../ink/ink207.xml"/><Relationship Id="rId500" Type="http://schemas.openxmlformats.org/officeDocument/2006/relationships/image" Target="../media/image273.png"/><Relationship Id="rId542" Type="http://schemas.openxmlformats.org/officeDocument/2006/relationships/image" Target="../media/image294.png"/><Relationship Id="rId584" Type="http://schemas.openxmlformats.org/officeDocument/2006/relationships/image" Target="../media/image315.png"/><Relationship Id="rId5" Type="http://schemas.openxmlformats.org/officeDocument/2006/relationships/customXml" Target="../ink/ink21.xml"/><Relationship Id="rId181" Type="http://schemas.openxmlformats.org/officeDocument/2006/relationships/customXml" Target="../ink/ink109.xml"/><Relationship Id="rId237" Type="http://schemas.openxmlformats.org/officeDocument/2006/relationships/customXml" Target="../ink/ink137.xml"/><Relationship Id="rId402" Type="http://schemas.openxmlformats.org/officeDocument/2006/relationships/image" Target="../media/image224.png"/><Relationship Id="rId279" Type="http://schemas.openxmlformats.org/officeDocument/2006/relationships/customXml" Target="../ink/ink158.xml"/><Relationship Id="rId444" Type="http://schemas.openxmlformats.org/officeDocument/2006/relationships/image" Target="../media/image245.png"/><Relationship Id="rId486" Type="http://schemas.openxmlformats.org/officeDocument/2006/relationships/image" Target="../media/image266.png"/><Relationship Id="rId43" Type="http://schemas.openxmlformats.org/officeDocument/2006/relationships/customXml" Target="../ink/ink40.xml"/><Relationship Id="rId139" Type="http://schemas.openxmlformats.org/officeDocument/2006/relationships/customXml" Target="../ink/ink88.xml"/><Relationship Id="rId290" Type="http://schemas.openxmlformats.org/officeDocument/2006/relationships/image" Target="../media/image168.png"/><Relationship Id="rId304" Type="http://schemas.openxmlformats.org/officeDocument/2006/relationships/image" Target="../media/image175.png"/><Relationship Id="rId346" Type="http://schemas.openxmlformats.org/officeDocument/2006/relationships/image" Target="../media/image196.png"/><Relationship Id="rId388" Type="http://schemas.openxmlformats.org/officeDocument/2006/relationships/image" Target="../media/image217.png"/><Relationship Id="rId511" Type="http://schemas.openxmlformats.org/officeDocument/2006/relationships/customXml" Target="../ink/ink274.xml"/><Relationship Id="rId553" Type="http://schemas.openxmlformats.org/officeDocument/2006/relationships/customXml" Target="../ink/ink295.xml"/><Relationship Id="rId609" Type="http://schemas.openxmlformats.org/officeDocument/2006/relationships/customXml" Target="../ink/ink323.xml"/><Relationship Id="rId85" Type="http://schemas.openxmlformats.org/officeDocument/2006/relationships/customXml" Target="../ink/ink61.xml"/><Relationship Id="rId150" Type="http://schemas.openxmlformats.org/officeDocument/2006/relationships/image" Target="../media/image98.png"/><Relationship Id="rId192" Type="http://schemas.openxmlformats.org/officeDocument/2006/relationships/image" Target="../media/image119.png"/><Relationship Id="rId206" Type="http://schemas.openxmlformats.org/officeDocument/2006/relationships/image" Target="../media/image126.png"/><Relationship Id="rId413" Type="http://schemas.openxmlformats.org/officeDocument/2006/relationships/customXml" Target="../ink/ink225.xml"/><Relationship Id="rId595" Type="http://schemas.openxmlformats.org/officeDocument/2006/relationships/customXml" Target="../ink/ink316.xml"/><Relationship Id="rId248" Type="http://schemas.openxmlformats.org/officeDocument/2006/relationships/image" Target="../media/image147.png"/><Relationship Id="rId455" Type="http://schemas.openxmlformats.org/officeDocument/2006/relationships/customXml" Target="../ink/ink246.xml"/><Relationship Id="rId497" Type="http://schemas.openxmlformats.org/officeDocument/2006/relationships/customXml" Target="../ink/ink267.xml"/><Relationship Id="rId620" Type="http://schemas.openxmlformats.org/officeDocument/2006/relationships/image" Target="../media/image333.png"/><Relationship Id="rId12" Type="http://schemas.openxmlformats.org/officeDocument/2006/relationships/image" Target="../media/image29.png"/><Relationship Id="rId108" Type="http://schemas.openxmlformats.org/officeDocument/2006/relationships/image" Target="../media/image77.png"/><Relationship Id="rId315" Type="http://schemas.openxmlformats.org/officeDocument/2006/relationships/customXml" Target="../ink/ink176.xml"/><Relationship Id="rId357" Type="http://schemas.openxmlformats.org/officeDocument/2006/relationships/customXml" Target="../ink/ink197.xml"/><Relationship Id="rId522" Type="http://schemas.openxmlformats.org/officeDocument/2006/relationships/image" Target="../media/image284.png"/><Relationship Id="rId54" Type="http://schemas.openxmlformats.org/officeDocument/2006/relationships/image" Target="../media/image50.png"/><Relationship Id="rId96" Type="http://schemas.openxmlformats.org/officeDocument/2006/relationships/image" Target="../media/image71.png"/><Relationship Id="rId161" Type="http://schemas.openxmlformats.org/officeDocument/2006/relationships/customXml" Target="../ink/ink99.xml"/><Relationship Id="rId217" Type="http://schemas.openxmlformats.org/officeDocument/2006/relationships/customXml" Target="../ink/ink127.xml"/><Relationship Id="rId399" Type="http://schemas.openxmlformats.org/officeDocument/2006/relationships/customXml" Target="../ink/ink218.xml"/><Relationship Id="rId564" Type="http://schemas.openxmlformats.org/officeDocument/2006/relationships/image" Target="../media/image305.png"/><Relationship Id="rId259" Type="http://schemas.openxmlformats.org/officeDocument/2006/relationships/customXml" Target="../ink/ink148.xml"/><Relationship Id="rId424" Type="http://schemas.openxmlformats.org/officeDocument/2006/relationships/image" Target="../media/image235.png"/><Relationship Id="rId466" Type="http://schemas.openxmlformats.org/officeDocument/2006/relationships/image" Target="../media/image256.png"/><Relationship Id="rId631" Type="http://schemas.openxmlformats.org/officeDocument/2006/relationships/customXml" Target="../ink/ink334.xml"/><Relationship Id="rId23" Type="http://schemas.openxmlformats.org/officeDocument/2006/relationships/customXml" Target="../ink/ink30.xml"/><Relationship Id="rId119" Type="http://schemas.openxmlformats.org/officeDocument/2006/relationships/customXml" Target="../ink/ink78.xml"/><Relationship Id="rId270" Type="http://schemas.openxmlformats.org/officeDocument/2006/relationships/image" Target="../media/image158.png"/><Relationship Id="rId326" Type="http://schemas.openxmlformats.org/officeDocument/2006/relationships/image" Target="../media/image186.png"/><Relationship Id="rId533" Type="http://schemas.openxmlformats.org/officeDocument/2006/relationships/customXml" Target="../ink/ink285.xml"/><Relationship Id="rId65" Type="http://schemas.openxmlformats.org/officeDocument/2006/relationships/customXml" Target="../ink/ink51.xml"/><Relationship Id="rId130" Type="http://schemas.openxmlformats.org/officeDocument/2006/relationships/image" Target="../media/image88.png"/><Relationship Id="rId368" Type="http://schemas.openxmlformats.org/officeDocument/2006/relationships/image" Target="../media/image207.png"/><Relationship Id="rId575" Type="http://schemas.openxmlformats.org/officeDocument/2006/relationships/customXml" Target="../ink/ink306.xml"/><Relationship Id="rId172" Type="http://schemas.openxmlformats.org/officeDocument/2006/relationships/image" Target="../media/image109.png"/><Relationship Id="rId228" Type="http://schemas.openxmlformats.org/officeDocument/2006/relationships/image" Target="../media/image137.png"/><Relationship Id="rId435" Type="http://schemas.openxmlformats.org/officeDocument/2006/relationships/customXml" Target="../ink/ink236.xml"/><Relationship Id="rId477" Type="http://schemas.openxmlformats.org/officeDocument/2006/relationships/customXml" Target="../ink/ink257.xml"/><Relationship Id="rId600" Type="http://schemas.openxmlformats.org/officeDocument/2006/relationships/image" Target="../media/image323.png"/><Relationship Id="rId281" Type="http://schemas.openxmlformats.org/officeDocument/2006/relationships/customXml" Target="../ink/ink159.xml"/><Relationship Id="rId337" Type="http://schemas.openxmlformats.org/officeDocument/2006/relationships/customXml" Target="../ink/ink187.xml"/><Relationship Id="rId502" Type="http://schemas.openxmlformats.org/officeDocument/2006/relationships/image" Target="../media/image274.png"/><Relationship Id="rId34" Type="http://schemas.openxmlformats.org/officeDocument/2006/relationships/image" Target="../media/image40.png"/><Relationship Id="rId76" Type="http://schemas.openxmlformats.org/officeDocument/2006/relationships/image" Target="../media/image61.png"/><Relationship Id="rId141" Type="http://schemas.openxmlformats.org/officeDocument/2006/relationships/customXml" Target="../ink/ink89.xml"/><Relationship Id="rId379" Type="http://schemas.openxmlformats.org/officeDocument/2006/relationships/customXml" Target="../ink/ink208.xml"/><Relationship Id="rId544" Type="http://schemas.openxmlformats.org/officeDocument/2006/relationships/image" Target="../media/image295.png"/><Relationship Id="rId586" Type="http://schemas.openxmlformats.org/officeDocument/2006/relationships/image" Target="../media/image316.png"/><Relationship Id="rId7" Type="http://schemas.openxmlformats.org/officeDocument/2006/relationships/customXml" Target="../ink/ink22.xml"/><Relationship Id="rId183" Type="http://schemas.openxmlformats.org/officeDocument/2006/relationships/customXml" Target="../ink/ink110.xml"/><Relationship Id="rId239" Type="http://schemas.openxmlformats.org/officeDocument/2006/relationships/customXml" Target="../ink/ink138.xml"/><Relationship Id="rId390" Type="http://schemas.openxmlformats.org/officeDocument/2006/relationships/image" Target="../media/image218.png"/><Relationship Id="rId404" Type="http://schemas.openxmlformats.org/officeDocument/2006/relationships/image" Target="../media/image225.png"/><Relationship Id="rId446" Type="http://schemas.openxmlformats.org/officeDocument/2006/relationships/image" Target="../media/image246.png"/><Relationship Id="rId611" Type="http://schemas.openxmlformats.org/officeDocument/2006/relationships/customXml" Target="../ink/ink324.xml"/><Relationship Id="rId250" Type="http://schemas.openxmlformats.org/officeDocument/2006/relationships/image" Target="../media/image148.png"/><Relationship Id="rId292" Type="http://schemas.openxmlformats.org/officeDocument/2006/relationships/image" Target="../media/image169.png"/><Relationship Id="rId306" Type="http://schemas.openxmlformats.org/officeDocument/2006/relationships/image" Target="../media/image176.png"/><Relationship Id="rId488" Type="http://schemas.openxmlformats.org/officeDocument/2006/relationships/image" Target="../media/image267.png"/><Relationship Id="rId45" Type="http://schemas.openxmlformats.org/officeDocument/2006/relationships/customXml" Target="../ink/ink41.xml"/><Relationship Id="rId87" Type="http://schemas.openxmlformats.org/officeDocument/2006/relationships/customXml" Target="../ink/ink62.xml"/><Relationship Id="rId110" Type="http://schemas.openxmlformats.org/officeDocument/2006/relationships/image" Target="../media/image78.png"/><Relationship Id="rId348" Type="http://schemas.openxmlformats.org/officeDocument/2006/relationships/image" Target="../media/image197.png"/><Relationship Id="rId513" Type="http://schemas.openxmlformats.org/officeDocument/2006/relationships/customXml" Target="../ink/ink275.xml"/><Relationship Id="rId555" Type="http://schemas.openxmlformats.org/officeDocument/2006/relationships/customXml" Target="../ink/ink296.xml"/><Relationship Id="rId597" Type="http://schemas.openxmlformats.org/officeDocument/2006/relationships/customXml" Target="../ink/ink317.xml"/><Relationship Id="rId152" Type="http://schemas.openxmlformats.org/officeDocument/2006/relationships/image" Target="../media/image99.png"/><Relationship Id="rId194" Type="http://schemas.openxmlformats.org/officeDocument/2006/relationships/image" Target="../media/image120.png"/><Relationship Id="rId208" Type="http://schemas.openxmlformats.org/officeDocument/2006/relationships/image" Target="../media/image127.png"/><Relationship Id="rId415" Type="http://schemas.openxmlformats.org/officeDocument/2006/relationships/customXml" Target="../ink/ink226.xml"/><Relationship Id="rId457" Type="http://schemas.openxmlformats.org/officeDocument/2006/relationships/customXml" Target="../ink/ink247.xml"/><Relationship Id="rId622" Type="http://schemas.openxmlformats.org/officeDocument/2006/relationships/image" Target="../media/image334.png"/><Relationship Id="rId261" Type="http://schemas.openxmlformats.org/officeDocument/2006/relationships/customXml" Target="../ink/ink149.xml"/><Relationship Id="rId499" Type="http://schemas.openxmlformats.org/officeDocument/2006/relationships/customXml" Target="../ink/ink268.xml"/><Relationship Id="rId14" Type="http://schemas.openxmlformats.org/officeDocument/2006/relationships/image" Target="../media/image30.png"/><Relationship Id="rId56" Type="http://schemas.openxmlformats.org/officeDocument/2006/relationships/image" Target="../media/image51.png"/><Relationship Id="rId317" Type="http://schemas.openxmlformats.org/officeDocument/2006/relationships/customXml" Target="../ink/ink177.xml"/><Relationship Id="rId359" Type="http://schemas.openxmlformats.org/officeDocument/2006/relationships/customXml" Target="../ink/ink198.xml"/><Relationship Id="rId524" Type="http://schemas.openxmlformats.org/officeDocument/2006/relationships/image" Target="../media/image285.png"/><Relationship Id="rId566" Type="http://schemas.openxmlformats.org/officeDocument/2006/relationships/image" Target="../media/image306.png"/><Relationship Id="rId98" Type="http://schemas.openxmlformats.org/officeDocument/2006/relationships/image" Target="../media/image72.png"/><Relationship Id="rId121" Type="http://schemas.openxmlformats.org/officeDocument/2006/relationships/customXml" Target="../ink/ink79.xml"/><Relationship Id="rId163" Type="http://schemas.openxmlformats.org/officeDocument/2006/relationships/customXml" Target="../ink/ink100.xml"/><Relationship Id="rId219" Type="http://schemas.openxmlformats.org/officeDocument/2006/relationships/customXml" Target="../ink/ink128.xml"/><Relationship Id="rId370" Type="http://schemas.openxmlformats.org/officeDocument/2006/relationships/image" Target="../media/image208.png"/><Relationship Id="rId426" Type="http://schemas.openxmlformats.org/officeDocument/2006/relationships/image" Target="../media/image236.png"/><Relationship Id="rId633" Type="http://schemas.openxmlformats.org/officeDocument/2006/relationships/customXml" Target="../ink/ink335.xml"/><Relationship Id="rId230" Type="http://schemas.openxmlformats.org/officeDocument/2006/relationships/image" Target="../media/image138.png"/><Relationship Id="rId468" Type="http://schemas.openxmlformats.org/officeDocument/2006/relationships/image" Target="../media/image257.png"/><Relationship Id="rId25" Type="http://schemas.openxmlformats.org/officeDocument/2006/relationships/customXml" Target="../ink/ink31.xml"/><Relationship Id="rId67" Type="http://schemas.openxmlformats.org/officeDocument/2006/relationships/customXml" Target="../ink/ink52.xml"/><Relationship Id="rId272" Type="http://schemas.openxmlformats.org/officeDocument/2006/relationships/image" Target="../media/image159.png"/><Relationship Id="rId328" Type="http://schemas.openxmlformats.org/officeDocument/2006/relationships/image" Target="../media/image187.png"/><Relationship Id="rId535" Type="http://schemas.openxmlformats.org/officeDocument/2006/relationships/customXml" Target="../ink/ink286.xml"/><Relationship Id="rId577" Type="http://schemas.openxmlformats.org/officeDocument/2006/relationships/customXml" Target="../ink/ink307.xml"/><Relationship Id="rId132" Type="http://schemas.openxmlformats.org/officeDocument/2006/relationships/image" Target="../media/image89.png"/><Relationship Id="rId174" Type="http://schemas.openxmlformats.org/officeDocument/2006/relationships/image" Target="../media/image110.png"/><Relationship Id="rId381" Type="http://schemas.openxmlformats.org/officeDocument/2006/relationships/customXml" Target="../ink/ink209.xml"/><Relationship Id="rId602" Type="http://schemas.openxmlformats.org/officeDocument/2006/relationships/image" Target="../media/image324.png"/><Relationship Id="rId241" Type="http://schemas.openxmlformats.org/officeDocument/2006/relationships/customXml" Target="../ink/ink139.xml"/><Relationship Id="rId437" Type="http://schemas.openxmlformats.org/officeDocument/2006/relationships/customXml" Target="../ink/ink237.xml"/><Relationship Id="rId479" Type="http://schemas.openxmlformats.org/officeDocument/2006/relationships/customXml" Target="../ink/ink258.xml"/><Relationship Id="rId36" Type="http://schemas.openxmlformats.org/officeDocument/2006/relationships/image" Target="../media/image41.png"/><Relationship Id="rId283" Type="http://schemas.openxmlformats.org/officeDocument/2006/relationships/customXml" Target="../ink/ink160.xml"/><Relationship Id="rId339" Type="http://schemas.openxmlformats.org/officeDocument/2006/relationships/customXml" Target="../ink/ink188.xml"/><Relationship Id="rId490" Type="http://schemas.openxmlformats.org/officeDocument/2006/relationships/image" Target="../media/image268.png"/><Relationship Id="rId504" Type="http://schemas.openxmlformats.org/officeDocument/2006/relationships/image" Target="../media/image275.png"/><Relationship Id="rId546" Type="http://schemas.openxmlformats.org/officeDocument/2006/relationships/image" Target="../media/image296.png"/><Relationship Id="rId78" Type="http://schemas.openxmlformats.org/officeDocument/2006/relationships/image" Target="../media/image62.png"/><Relationship Id="rId101" Type="http://schemas.openxmlformats.org/officeDocument/2006/relationships/customXml" Target="../ink/ink69.xml"/><Relationship Id="rId143" Type="http://schemas.openxmlformats.org/officeDocument/2006/relationships/customXml" Target="../ink/ink90.xml"/><Relationship Id="rId185" Type="http://schemas.openxmlformats.org/officeDocument/2006/relationships/customXml" Target="../ink/ink111.xml"/><Relationship Id="rId350" Type="http://schemas.openxmlformats.org/officeDocument/2006/relationships/image" Target="../media/image198.png"/><Relationship Id="rId406" Type="http://schemas.openxmlformats.org/officeDocument/2006/relationships/image" Target="../media/image226.png"/><Relationship Id="rId588" Type="http://schemas.openxmlformats.org/officeDocument/2006/relationships/image" Target="../media/image317.png"/><Relationship Id="rId9" Type="http://schemas.openxmlformats.org/officeDocument/2006/relationships/customXml" Target="../ink/ink23.xml"/><Relationship Id="rId210" Type="http://schemas.openxmlformats.org/officeDocument/2006/relationships/image" Target="../media/image128.png"/><Relationship Id="rId392" Type="http://schemas.openxmlformats.org/officeDocument/2006/relationships/image" Target="../media/image219.png"/><Relationship Id="rId448" Type="http://schemas.openxmlformats.org/officeDocument/2006/relationships/image" Target="../media/image247.png"/><Relationship Id="rId613" Type="http://schemas.openxmlformats.org/officeDocument/2006/relationships/customXml" Target="../ink/ink325.xml"/><Relationship Id="rId252" Type="http://schemas.openxmlformats.org/officeDocument/2006/relationships/image" Target="../media/image149.png"/><Relationship Id="rId294" Type="http://schemas.openxmlformats.org/officeDocument/2006/relationships/image" Target="../media/image170.png"/><Relationship Id="rId308" Type="http://schemas.openxmlformats.org/officeDocument/2006/relationships/image" Target="../media/image177.png"/><Relationship Id="rId515" Type="http://schemas.openxmlformats.org/officeDocument/2006/relationships/customXml" Target="../ink/ink276.xml"/><Relationship Id="rId47" Type="http://schemas.openxmlformats.org/officeDocument/2006/relationships/customXml" Target="../ink/ink42.xml"/><Relationship Id="rId89" Type="http://schemas.openxmlformats.org/officeDocument/2006/relationships/customXml" Target="../ink/ink63.xml"/><Relationship Id="rId112" Type="http://schemas.openxmlformats.org/officeDocument/2006/relationships/image" Target="../media/image79.png"/><Relationship Id="rId154" Type="http://schemas.openxmlformats.org/officeDocument/2006/relationships/image" Target="../media/image100.png"/><Relationship Id="rId361" Type="http://schemas.openxmlformats.org/officeDocument/2006/relationships/customXml" Target="../ink/ink199.xml"/><Relationship Id="rId557" Type="http://schemas.openxmlformats.org/officeDocument/2006/relationships/customXml" Target="../ink/ink297.xml"/><Relationship Id="rId599" Type="http://schemas.openxmlformats.org/officeDocument/2006/relationships/customXml" Target="../ink/ink318.xml"/><Relationship Id="rId196" Type="http://schemas.openxmlformats.org/officeDocument/2006/relationships/image" Target="../media/image121.png"/><Relationship Id="rId417" Type="http://schemas.openxmlformats.org/officeDocument/2006/relationships/customXml" Target="../ink/ink227.xml"/><Relationship Id="rId459" Type="http://schemas.openxmlformats.org/officeDocument/2006/relationships/customXml" Target="../ink/ink248.xml"/><Relationship Id="rId624" Type="http://schemas.openxmlformats.org/officeDocument/2006/relationships/image" Target="../media/image335.png"/><Relationship Id="rId16" Type="http://schemas.openxmlformats.org/officeDocument/2006/relationships/image" Target="../media/image31.png"/><Relationship Id="rId221" Type="http://schemas.openxmlformats.org/officeDocument/2006/relationships/customXml" Target="../ink/ink129.xml"/><Relationship Id="rId263" Type="http://schemas.openxmlformats.org/officeDocument/2006/relationships/customXml" Target="../ink/ink150.xml"/><Relationship Id="rId319" Type="http://schemas.openxmlformats.org/officeDocument/2006/relationships/customXml" Target="../ink/ink178.xml"/><Relationship Id="rId470" Type="http://schemas.openxmlformats.org/officeDocument/2006/relationships/image" Target="../media/image258.png"/><Relationship Id="rId526" Type="http://schemas.openxmlformats.org/officeDocument/2006/relationships/image" Target="../media/image286.png"/><Relationship Id="rId58" Type="http://schemas.openxmlformats.org/officeDocument/2006/relationships/image" Target="../media/image52.png"/><Relationship Id="rId123" Type="http://schemas.openxmlformats.org/officeDocument/2006/relationships/customXml" Target="../ink/ink80.xml"/><Relationship Id="rId330" Type="http://schemas.openxmlformats.org/officeDocument/2006/relationships/image" Target="../media/image188.png"/><Relationship Id="rId568" Type="http://schemas.openxmlformats.org/officeDocument/2006/relationships/image" Target="../media/image307.png"/><Relationship Id="rId165" Type="http://schemas.openxmlformats.org/officeDocument/2006/relationships/customXml" Target="../ink/ink101.xml"/><Relationship Id="rId372" Type="http://schemas.openxmlformats.org/officeDocument/2006/relationships/image" Target="../media/image209.png"/><Relationship Id="rId428" Type="http://schemas.openxmlformats.org/officeDocument/2006/relationships/image" Target="../media/image237.png"/><Relationship Id="rId635" Type="http://schemas.openxmlformats.org/officeDocument/2006/relationships/customXml" Target="../ink/ink336.xml"/><Relationship Id="rId232" Type="http://schemas.openxmlformats.org/officeDocument/2006/relationships/image" Target="../media/image139.png"/><Relationship Id="rId274" Type="http://schemas.openxmlformats.org/officeDocument/2006/relationships/image" Target="../media/image160.png"/><Relationship Id="rId481" Type="http://schemas.openxmlformats.org/officeDocument/2006/relationships/customXml" Target="../ink/ink259.xml"/><Relationship Id="rId27" Type="http://schemas.openxmlformats.org/officeDocument/2006/relationships/customXml" Target="../ink/ink32.xml"/><Relationship Id="rId69" Type="http://schemas.openxmlformats.org/officeDocument/2006/relationships/customXml" Target="../ink/ink53.xml"/><Relationship Id="rId134" Type="http://schemas.openxmlformats.org/officeDocument/2006/relationships/image" Target="../media/image90.png"/><Relationship Id="rId537" Type="http://schemas.openxmlformats.org/officeDocument/2006/relationships/customXml" Target="../ink/ink287.xml"/><Relationship Id="rId579" Type="http://schemas.openxmlformats.org/officeDocument/2006/relationships/customXml" Target="../ink/ink308.xml"/><Relationship Id="rId80" Type="http://schemas.openxmlformats.org/officeDocument/2006/relationships/image" Target="../media/image63.png"/><Relationship Id="rId176" Type="http://schemas.openxmlformats.org/officeDocument/2006/relationships/image" Target="../media/image111.png"/><Relationship Id="rId341" Type="http://schemas.openxmlformats.org/officeDocument/2006/relationships/customXml" Target="../ink/ink189.xml"/><Relationship Id="rId383" Type="http://schemas.openxmlformats.org/officeDocument/2006/relationships/customXml" Target="../ink/ink210.xml"/><Relationship Id="rId439" Type="http://schemas.openxmlformats.org/officeDocument/2006/relationships/customXml" Target="../ink/ink238.xml"/><Relationship Id="rId590" Type="http://schemas.openxmlformats.org/officeDocument/2006/relationships/image" Target="../media/image318.png"/><Relationship Id="rId604" Type="http://schemas.openxmlformats.org/officeDocument/2006/relationships/image" Target="../media/image325.png"/><Relationship Id="rId201" Type="http://schemas.openxmlformats.org/officeDocument/2006/relationships/customXml" Target="../ink/ink119.xml"/><Relationship Id="rId243" Type="http://schemas.openxmlformats.org/officeDocument/2006/relationships/customXml" Target="../ink/ink140.xml"/><Relationship Id="rId285" Type="http://schemas.openxmlformats.org/officeDocument/2006/relationships/customXml" Target="../ink/ink161.xml"/><Relationship Id="rId450" Type="http://schemas.openxmlformats.org/officeDocument/2006/relationships/image" Target="../media/image248.png"/><Relationship Id="rId506" Type="http://schemas.openxmlformats.org/officeDocument/2006/relationships/image" Target="../media/image276.png"/><Relationship Id="rId17" Type="http://schemas.openxmlformats.org/officeDocument/2006/relationships/customXml" Target="../ink/ink27.xml"/><Relationship Id="rId38" Type="http://schemas.openxmlformats.org/officeDocument/2006/relationships/image" Target="../media/image42.png"/><Relationship Id="rId59" Type="http://schemas.openxmlformats.org/officeDocument/2006/relationships/customXml" Target="../ink/ink48.xml"/><Relationship Id="rId103" Type="http://schemas.openxmlformats.org/officeDocument/2006/relationships/customXml" Target="../ink/ink70.xml"/><Relationship Id="rId124" Type="http://schemas.openxmlformats.org/officeDocument/2006/relationships/image" Target="../media/image85.png"/><Relationship Id="rId310" Type="http://schemas.openxmlformats.org/officeDocument/2006/relationships/image" Target="../media/image178.png"/><Relationship Id="rId492" Type="http://schemas.openxmlformats.org/officeDocument/2006/relationships/image" Target="../media/image269.png"/><Relationship Id="rId527" Type="http://schemas.openxmlformats.org/officeDocument/2006/relationships/customXml" Target="../ink/ink282.xml"/><Relationship Id="rId548" Type="http://schemas.openxmlformats.org/officeDocument/2006/relationships/image" Target="../media/image297.png"/><Relationship Id="rId569" Type="http://schemas.openxmlformats.org/officeDocument/2006/relationships/customXml" Target="../ink/ink303.xml"/><Relationship Id="rId70" Type="http://schemas.openxmlformats.org/officeDocument/2006/relationships/image" Target="../media/image58.png"/><Relationship Id="rId91" Type="http://schemas.openxmlformats.org/officeDocument/2006/relationships/customXml" Target="../ink/ink64.xml"/><Relationship Id="rId145" Type="http://schemas.openxmlformats.org/officeDocument/2006/relationships/customXml" Target="../ink/ink91.xml"/><Relationship Id="rId166" Type="http://schemas.openxmlformats.org/officeDocument/2006/relationships/image" Target="../media/image106.png"/><Relationship Id="rId187" Type="http://schemas.openxmlformats.org/officeDocument/2006/relationships/customXml" Target="../ink/ink112.xml"/><Relationship Id="rId331" Type="http://schemas.openxmlformats.org/officeDocument/2006/relationships/customXml" Target="../ink/ink184.xml"/><Relationship Id="rId352" Type="http://schemas.openxmlformats.org/officeDocument/2006/relationships/image" Target="../media/image199.png"/><Relationship Id="rId373" Type="http://schemas.openxmlformats.org/officeDocument/2006/relationships/customXml" Target="../ink/ink205.xml"/><Relationship Id="rId394" Type="http://schemas.openxmlformats.org/officeDocument/2006/relationships/image" Target="../media/image220.png"/><Relationship Id="rId408" Type="http://schemas.openxmlformats.org/officeDocument/2006/relationships/image" Target="../media/image227.png"/><Relationship Id="rId429" Type="http://schemas.openxmlformats.org/officeDocument/2006/relationships/customXml" Target="../ink/ink233.xml"/><Relationship Id="rId580" Type="http://schemas.openxmlformats.org/officeDocument/2006/relationships/image" Target="../media/image313.png"/><Relationship Id="rId615" Type="http://schemas.openxmlformats.org/officeDocument/2006/relationships/customXml" Target="../ink/ink326.xml"/><Relationship Id="rId636" Type="http://schemas.openxmlformats.org/officeDocument/2006/relationships/image" Target="../media/image341.png"/><Relationship Id="rId1" Type="http://schemas.openxmlformats.org/officeDocument/2006/relationships/slideLayout" Target="../slideLayouts/slideLayout7.xml"/><Relationship Id="rId212" Type="http://schemas.openxmlformats.org/officeDocument/2006/relationships/image" Target="../media/image129.png"/><Relationship Id="rId233" Type="http://schemas.openxmlformats.org/officeDocument/2006/relationships/customXml" Target="../ink/ink135.xml"/><Relationship Id="rId254" Type="http://schemas.openxmlformats.org/officeDocument/2006/relationships/image" Target="../media/image150.png"/><Relationship Id="rId440" Type="http://schemas.openxmlformats.org/officeDocument/2006/relationships/image" Target="../media/image243.png"/><Relationship Id="rId28" Type="http://schemas.openxmlformats.org/officeDocument/2006/relationships/image" Target="../media/image37.png"/><Relationship Id="rId49" Type="http://schemas.openxmlformats.org/officeDocument/2006/relationships/customXml" Target="../ink/ink43.xml"/><Relationship Id="rId114" Type="http://schemas.openxmlformats.org/officeDocument/2006/relationships/image" Target="../media/image80.png"/><Relationship Id="rId275" Type="http://schemas.openxmlformats.org/officeDocument/2006/relationships/customXml" Target="../ink/ink156.xml"/><Relationship Id="rId296" Type="http://schemas.openxmlformats.org/officeDocument/2006/relationships/image" Target="../media/image171.png"/><Relationship Id="rId300" Type="http://schemas.openxmlformats.org/officeDocument/2006/relationships/image" Target="../media/image173.png"/><Relationship Id="rId461" Type="http://schemas.openxmlformats.org/officeDocument/2006/relationships/customXml" Target="../ink/ink249.xml"/><Relationship Id="rId482" Type="http://schemas.openxmlformats.org/officeDocument/2006/relationships/image" Target="../media/image264.png"/><Relationship Id="rId517" Type="http://schemas.openxmlformats.org/officeDocument/2006/relationships/customXml" Target="../ink/ink277.xml"/><Relationship Id="rId538" Type="http://schemas.openxmlformats.org/officeDocument/2006/relationships/image" Target="../media/image292.png"/><Relationship Id="rId559" Type="http://schemas.openxmlformats.org/officeDocument/2006/relationships/customXml" Target="../ink/ink298.xml"/><Relationship Id="rId60" Type="http://schemas.openxmlformats.org/officeDocument/2006/relationships/image" Target="../media/image53.png"/><Relationship Id="rId81" Type="http://schemas.openxmlformats.org/officeDocument/2006/relationships/customXml" Target="../ink/ink59.xml"/><Relationship Id="rId135" Type="http://schemas.openxmlformats.org/officeDocument/2006/relationships/customXml" Target="../ink/ink86.xml"/><Relationship Id="rId156" Type="http://schemas.openxmlformats.org/officeDocument/2006/relationships/image" Target="../media/image101.png"/><Relationship Id="rId177" Type="http://schemas.openxmlformats.org/officeDocument/2006/relationships/customXml" Target="../ink/ink107.xml"/><Relationship Id="rId198" Type="http://schemas.openxmlformats.org/officeDocument/2006/relationships/image" Target="../media/image122.png"/><Relationship Id="rId321" Type="http://schemas.openxmlformats.org/officeDocument/2006/relationships/customXml" Target="../ink/ink179.xml"/><Relationship Id="rId342" Type="http://schemas.openxmlformats.org/officeDocument/2006/relationships/image" Target="../media/image194.png"/><Relationship Id="rId363" Type="http://schemas.openxmlformats.org/officeDocument/2006/relationships/customXml" Target="../ink/ink200.xml"/><Relationship Id="rId384" Type="http://schemas.openxmlformats.org/officeDocument/2006/relationships/image" Target="../media/image215.png"/><Relationship Id="rId419" Type="http://schemas.openxmlformats.org/officeDocument/2006/relationships/customXml" Target="../ink/ink228.xml"/><Relationship Id="rId570" Type="http://schemas.openxmlformats.org/officeDocument/2006/relationships/image" Target="../media/image308.png"/><Relationship Id="rId591" Type="http://schemas.openxmlformats.org/officeDocument/2006/relationships/customXml" Target="../ink/ink314.xml"/><Relationship Id="rId605" Type="http://schemas.openxmlformats.org/officeDocument/2006/relationships/customXml" Target="../ink/ink321.xml"/><Relationship Id="rId626" Type="http://schemas.openxmlformats.org/officeDocument/2006/relationships/image" Target="../media/image336.png"/><Relationship Id="rId202" Type="http://schemas.openxmlformats.org/officeDocument/2006/relationships/image" Target="../media/image124.png"/><Relationship Id="rId223" Type="http://schemas.openxmlformats.org/officeDocument/2006/relationships/customXml" Target="../ink/ink130.xml"/><Relationship Id="rId244" Type="http://schemas.openxmlformats.org/officeDocument/2006/relationships/image" Target="../media/image145.png"/><Relationship Id="rId430" Type="http://schemas.openxmlformats.org/officeDocument/2006/relationships/image" Target="../media/image238.png"/><Relationship Id="rId18" Type="http://schemas.openxmlformats.org/officeDocument/2006/relationships/image" Target="../media/image32.png"/><Relationship Id="rId39" Type="http://schemas.openxmlformats.org/officeDocument/2006/relationships/customXml" Target="../ink/ink38.xml"/><Relationship Id="rId265" Type="http://schemas.openxmlformats.org/officeDocument/2006/relationships/customXml" Target="../ink/ink151.xml"/><Relationship Id="rId286" Type="http://schemas.openxmlformats.org/officeDocument/2006/relationships/image" Target="../media/image166.png"/><Relationship Id="rId451" Type="http://schemas.openxmlformats.org/officeDocument/2006/relationships/customXml" Target="../ink/ink244.xml"/><Relationship Id="rId472" Type="http://schemas.openxmlformats.org/officeDocument/2006/relationships/image" Target="../media/image259.png"/><Relationship Id="rId493" Type="http://schemas.openxmlformats.org/officeDocument/2006/relationships/customXml" Target="../ink/ink265.xml"/><Relationship Id="rId507" Type="http://schemas.openxmlformats.org/officeDocument/2006/relationships/customXml" Target="../ink/ink272.xml"/><Relationship Id="rId528" Type="http://schemas.openxmlformats.org/officeDocument/2006/relationships/image" Target="../media/image287.png"/><Relationship Id="rId549" Type="http://schemas.openxmlformats.org/officeDocument/2006/relationships/customXml" Target="../ink/ink293.xml"/><Relationship Id="rId50" Type="http://schemas.openxmlformats.org/officeDocument/2006/relationships/image" Target="../media/image48.png"/><Relationship Id="rId104" Type="http://schemas.openxmlformats.org/officeDocument/2006/relationships/image" Target="../media/image75.png"/><Relationship Id="rId125" Type="http://schemas.openxmlformats.org/officeDocument/2006/relationships/customXml" Target="../ink/ink81.xml"/><Relationship Id="rId146" Type="http://schemas.openxmlformats.org/officeDocument/2006/relationships/image" Target="../media/image96.png"/><Relationship Id="rId167" Type="http://schemas.openxmlformats.org/officeDocument/2006/relationships/customXml" Target="../ink/ink102.xml"/><Relationship Id="rId188" Type="http://schemas.openxmlformats.org/officeDocument/2006/relationships/image" Target="../media/image117.png"/><Relationship Id="rId311" Type="http://schemas.openxmlformats.org/officeDocument/2006/relationships/customXml" Target="../ink/ink174.xml"/><Relationship Id="rId332" Type="http://schemas.openxmlformats.org/officeDocument/2006/relationships/image" Target="../media/image189.png"/><Relationship Id="rId353" Type="http://schemas.openxmlformats.org/officeDocument/2006/relationships/customXml" Target="../ink/ink195.xml"/><Relationship Id="rId374" Type="http://schemas.openxmlformats.org/officeDocument/2006/relationships/image" Target="../media/image210.png"/><Relationship Id="rId395" Type="http://schemas.openxmlformats.org/officeDocument/2006/relationships/customXml" Target="../ink/ink216.xml"/><Relationship Id="rId409" Type="http://schemas.openxmlformats.org/officeDocument/2006/relationships/customXml" Target="../ink/ink223.xml"/><Relationship Id="rId560" Type="http://schemas.openxmlformats.org/officeDocument/2006/relationships/image" Target="../media/image303.png"/><Relationship Id="rId581" Type="http://schemas.openxmlformats.org/officeDocument/2006/relationships/customXml" Target="../ink/ink309.xml"/><Relationship Id="rId71" Type="http://schemas.openxmlformats.org/officeDocument/2006/relationships/customXml" Target="../ink/ink54.xml"/><Relationship Id="rId92" Type="http://schemas.openxmlformats.org/officeDocument/2006/relationships/image" Target="../media/image69.png"/><Relationship Id="rId213" Type="http://schemas.openxmlformats.org/officeDocument/2006/relationships/customXml" Target="../ink/ink125.xml"/><Relationship Id="rId234" Type="http://schemas.openxmlformats.org/officeDocument/2006/relationships/image" Target="../media/image140.png"/><Relationship Id="rId420" Type="http://schemas.openxmlformats.org/officeDocument/2006/relationships/image" Target="../media/image233.png"/><Relationship Id="rId616" Type="http://schemas.openxmlformats.org/officeDocument/2006/relationships/image" Target="../media/image331.png"/><Relationship Id="rId2" Type="http://schemas.openxmlformats.org/officeDocument/2006/relationships/image" Target="../media/image24.png"/><Relationship Id="rId29" Type="http://schemas.openxmlformats.org/officeDocument/2006/relationships/customXml" Target="../ink/ink33.xml"/><Relationship Id="rId255" Type="http://schemas.openxmlformats.org/officeDocument/2006/relationships/customXml" Target="../ink/ink146.xml"/><Relationship Id="rId276" Type="http://schemas.openxmlformats.org/officeDocument/2006/relationships/image" Target="../media/image161.png"/><Relationship Id="rId297" Type="http://schemas.openxmlformats.org/officeDocument/2006/relationships/customXml" Target="../ink/ink167.xml"/><Relationship Id="rId441" Type="http://schemas.openxmlformats.org/officeDocument/2006/relationships/customXml" Target="../ink/ink239.xml"/><Relationship Id="rId462" Type="http://schemas.openxmlformats.org/officeDocument/2006/relationships/image" Target="../media/image254.png"/><Relationship Id="rId483" Type="http://schemas.openxmlformats.org/officeDocument/2006/relationships/customXml" Target="../ink/ink260.xml"/><Relationship Id="rId518" Type="http://schemas.openxmlformats.org/officeDocument/2006/relationships/image" Target="../media/image282.png"/><Relationship Id="rId539" Type="http://schemas.openxmlformats.org/officeDocument/2006/relationships/customXml" Target="../ink/ink288.xml"/><Relationship Id="rId40" Type="http://schemas.openxmlformats.org/officeDocument/2006/relationships/image" Target="../media/image43.png"/><Relationship Id="rId115" Type="http://schemas.openxmlformats.org/officeDocument/2006/relationships/customXml" Target="../ink/ink76.xml"/><Relationship Id="rId136" Type="http://schemas.openxmlformats.org/officeDocument/2006/relationships/image" Target="../media/image91.png"/><Relationship Id="rId157" Type="http://schemas.openxmlformats.org/officeDocument/2006/relationships/customXml" Target="../ink/ink97.xml"/><Relationship Id="rId178" Type="http://schemas.openxmlformats.org/officeDocument/2006/relationships/image" Target="../media/image112.png"/><Relationship Id="rId301" Type="http://schemas.openxmlformats.org/officeDocument/2006/relationships/customXml" Target="../ink/ink169.xml"/><Relationship Id="rId322" Type="http://schemas.openxmlformats.org/officeDocument/2006/relationships/image" Target="../media/image184.png"/><Relationship Id="rId343" Type="http://schemas.openxmlformats.org/officeDocument/2006/relationships/customXml" Target="../ink/ink190.xml"/><Relationship Id="rId364" Type="http://schemas.openxmlformats.org/officeDocument/2006/relationships/image" Target="../media/image205.png"/><Relationship Id="rId550" Type="http://schemas.openxmlformats.org/officeDocument/2006/relationships/image" Target="../media/image298.png"/><Relationship Id="rId61" Type="http://schemas.openxmlformats.org/officeDocument/2006/relationships/customXml" Target="../ink/ink49.xml"/><Relationship Id="rId82" Type="http://schemas.openxmlformats.org/officeDocument/2006/relationships/image" Target="../media/image64.png"/><Relationship Id="rId199" Type="http://schemas.openxmlformats.org/officeDocument/2006/relationships/customXml" Target="../ink/ink118.xml"/><Relationship Id="rId203" Type="http://schemas.openxmlformats.org/officeDocument/2006/relationships/customXml" Target="../ink/ink120.xml"/><Relationship Id="rId385" Type="http://schemas.openxmlformats.org/officeDocument/2006/relationships/customXml" Target="../ink/ink211.xml"/><Relationship Id="rId571" Type="http://schemas.openxmlformats.org/officeDocument/2006/relationships/customXml" Target="../ink/ink304.xml"/><Relationship Id="rId592" Type="http://schemas.openxmlformats.org/officeDocument/2006/relationships/image" Target="../media/image319.png"/><Relationship Id="rId606" Type="http://schemas.openxmlformats.org/officeDocument/2006/relationships/image" Target="../media/image326.png"/><Relationship Id="rId627" Type="http://schemas.openxmlformats.org/officeDocument/2006/relationships/customXml" Target="../ink/ink332.xml"/><Relationship Id="rId19" Type="http://schemas.openxmlformats.org/officeDocument/2006/relationships/customXml" Target="../ink/ink28.xml"/><Relationship Id="rId224" Type="http://schemas.openxmlformats.org/officeDocument/2006/relationships/image" Target="../media/image135.png"/><Relationship Id="rId245" Type="http://schemas.openxmlformats.org/officeDocument/2006/relationships/customXml" Target="../ink/ink141.xml"/><Relationship Id="rId266" Type="http://schemas.openxmlformats.org/officeDocument/2006/relationships/image" Target="../media/image156.png"/><Relationship Id="rId287" Type="http://schemas.openxmlformats.org/officeDocument/2006/relationships/customXml" Target="../ink/ink162.xml"/><Relationship Id="rId410" Type="http://schemas.openxmlformats.org/officeDocument/2006/relationships/image" Target="../media/image228.png"/><Relationship Id="rId431" Type="http://schemas.openxmlformats.org/officeDocument/2006/relationships/customXml" Target="../ink/ink234.xml"/><Relationship Id="rId452" Type="http://schemas.openxmlformats.org/officeDocument/2006/relationships/image" Target="../media/image249.png"/><Relationship Id="rId473" Type="http://schemas.openxmlformats.org/officeDocument/2006/relationships/customXml" Target="../ink/ink255.xml"/><Relationship Id="rId494" Type="http://schemas.openxmlformats.org/officeDocument/2006/relationships/image" Target="../media/image270.png"/><Relationship Id="rId508" Type="http://schemas.openxmlformats.org/officeDocument/2006/relationships/image" Target="../media/image277.png"/><Relationship Id="rId529" Type="http://schemas.openxmlformats.org/officeDocument/2006/relationships/customXml" Target="../ink/ink283.xml"/><Relationship Id="rId30" Type="http://schemas.openxmlformats.org/officeDocument/2006/relationships/image" Target="../media/image38.png"/><Relationship Id="rId105" Type="http://schemas.openxmlformats.org/officeDocument/2006/relationships/customXml" Target="../ink/ink71.xml"/><Relationship Id="rId126" Type="http://schemas.openxmlformats.org/officeDocument/2006/relationships/image" Target="../media/image86.png"/><Relationship Id="rId147" Type="http://schemas.openxmlformats.org/officeDocument/2006/relationships/customXml" Target="../ink/ink92.xml"/><Relationship Id="rId168" Type="http://schemas.openxmlformats.org/officeDocument/2006/relationships/image" Target="../media/image107.png"/><Relationship Id="rId312" Type="http://schemas.openxmlformats.org/officeDocument/2006/relationships/image" Target="../media/image179.png"/><Relationship Id="rId333" Type="http://schemas.openxmlformats.org/officeDocument/2006/relationships/customXml" Target="../ink/ink185.xml"/><Relationship Id="rId354" Type="http://schemas.openxmlformats.org/officeDocument/2006/relationships/image" Target="../media/image200.png"/><Relationship Id="rId540" Type="http://schemas.openxmlformats.org/officeDocument/2006/relationships/image" Target="../media/image293.png"/><Relationship Id="rId51" Type="http://schemas.openxmlformats.org/officeDocument/2006/relationships/customXml" Target="../ink/ink44.xml"/><Relationship Id="rId72" Type="http://schemas.openxmlformats.org/officeDocument/2006/relationships/image" Target="../media/image59.png"/><Relationship Id="rId93" Type="http://schemas.openxmlformats.org/officeDocument/2006/relationships/customXml" Target="../ink/ink65.xml"/><Relationship Id="rId189" Type="http://schemas.openxmlformats.org/officeDocument/2006/relationships/customXml" Target="../ink/ink113.xml"/><Relationship Id="rId375" Type="http://schemas.openxmlformats.org/officeDocument/2006/relationships/customXml" Target="../ink/ink206.xml"/><Relationship Id="rId396" Type="http://schemas.openxmlformats.org/officeDocument/2006/relationships/image" Target="../media/image221.png"/><Relationship Id="rId561" Type="http://schemas.openxmlformats.org/officeDocument/2006/relationships/customXml" Target="../ink/ink299.xml"/><Relationship Id="rId582" Type="http://schemas.openxmlformats.org/officeDocument/2006/relationships/image" Target="../media/image314.png"/><Relationship Id="rId617" Type="http://schemas.openxmlformats.org/officeDocument/2006/relationships/customXml" Target="../ink/ink327.xml"/><Relationship Id="rId3" Type="http://schemas.openxmlformats.org/officeDocument/2006/relationships/customXml" Target="../ink/ink20.xml"/><Relationship Id="rId214" Type="http://schemas.openxmlformats.org/officeDocument/2006/relationships/image" Target="../media/image130.png"/><Relationship Id="rId235" Type="http://schemas.openxmlformats.org/officeDocument/2006/relationships/customXml" Target="../ink/ink136.xml"/><Relationship Id="rId256" Type="http://schemas.openxmlformats.org/officeDocument/2006/relationships/image" Target="../media/image151.png"/><Relationship Id="rId277" Type="http://schemas.openxmlformats.org/officeDocument/2006/relationships/customXml" Target="../ink/ink157.xml"/><Relationship Id="rId298" Type="http://schemas.openxmlformats.org/officeDocument/2006/relationships/image" Target="../media/image172.png"/><Relationship Id="rId400" Type="http://schemas.openxmlformats.org/officeDocument/2006/relationships/image" Target="../media/image223.png"/><Relationship Id="rId421" Type="http://schemas.openxmlformats.org/officeDocument/2006/relationships/customXml" Target="../ink/ink229.xml"/><Relationship Id="rId442" Type="http://schemas.openxmlformats.org/officeDocument/2006/relationships/image" Target="../media/image244.png"/><Relationship Id="rId463" Type="http://schemas.openxmlformats.org/officeDocument/2006/relationships/customXml" Target="../ink/ink250.xml"/><Relationship Id="rId484" Type="http://schemas.openxmlformats.org/officeDocument/2006/relationships/image" Target="../media/image265.png"/><Relationship Id="rId519" Type="http://schemas.openxmlformats.org/officeDocument/2006/relationships/customXml" Target="../ink/ink278.xml"/><Relationship Id="rId116" Type="http://schemas.openxmlformats.org/officeDocument/2006/relationships/image" Target="../media/image81.png"/><Relationship Id="rId137" Type="http://schemas.openxmlformats.org/officeDocument/2006/relationships/customXml" Target="../ink/ink87.xml"/><Relationship Id="rId158" Type="http://schemas.openxmlformats.org/officeDocument/2006/relationships/image" Target="../media/image102.png"/><Relationship Id="rId302" Type="http://schemas.openxmlformats.org/officeDocument/2006/relationships/image" Target="../media/image174.png"/><Relationship Id="rId323" Type="http://schemas.openxmlformats.org/officeDocument/2006/relationships/customXml" Target="../ink/ink180.xml"/><Relationship Id="rId344" Type="http://schemas.openxmlformats.org/officeDocument/2006/relationships/image" Target="../media/image195.png"/><Relationship Id="rId530" Type="http://schemas.openxmlformats.org/officeDocument/2006/relationships/image" Target="../media/image288.png"/><Relationship Id="rId20" Type="http://schemas.openxmlformats.org/officeDocument/2006/relationships/image" Target="../media/image33.png"/><Relationship Id="rId41" Type="http://schemas.openxmlformats.org/officeDocument/2006/relationships/customXml" Target="../ink/ink39.xml"/><Relationship Id="rId62" Type="http://schemas.openxmlformats.org/officeDocument/2006/relationships/image" Target="../media/image54.png"/><Relationship Id="rId83" Type="http://schemas.openxmlformats.org/officeDocument/2006/relationships/customXml" Target="../ink/ink60.xml"/><Relationship Id="rId179" Type="http://schemas.openxmlformats.org/officeDocument/2006/relationships/customXml" Target="../ink/ink108.xml"/><Relationship Id="rId365" Type="http://schemas.openxmlformats.org/officeDocument/2006/relationships/customXml" Target="../ink/ink201.xml"/><Relationship Id="rId386" Type="http://schemas.openxmlformats.org/officeDocument/2006/relationships/image" Target="../media/image216.png"/><Relationship Id="rId551" Type="http://schemas.openxmlformats.org/officeDocument/2006/relationships/customXml" Target="../ink/ink294.xml"/><Relationship Id="rId572" Type="http://schemas.openxmlformats.org/officeDocument/2006/relationships/image" Target="../media/image309.png"/><Relationship Id="rId593" Type="http://schemas.openxmlformats.org/officeDocument/2006/relationships/customXml" Target="../ink/ink315.xml"/><Relationship Id="rId607" Type="http://schemas.openxmlformats.org/officeDocument/2006/relationships/customXml" Target="../ink/ink322.xml"/><Relationship Id="rId628" Type="http://schemas.openxmlformats.org/officeDocument/2006/relationships/image" Target="../media/image337.png"/><Relationship Id="rId190" Type="http://schemas.openxmlformats.org/officeDocument/2006/relationships/image" Target="../media/image118.png"/><Relationship Id="rId204" Type="http://schemas.openxmlformats.org/officeDocument/2006/relationships/image" Target="../media/image125.png"/><Relationship Id="rId225" Type="http://schemas.openxmlformats.org/officeDocument/2006/relationships/customXml" Target="../ink/ink131.xml"/><Relationship Id="rId246" Type="http://schemas.openxmlformats.org/officeDocument/2006/relationships/image" Target="../media/image146.png"/><Relationship Id="rId267" Type="http://schemas.openxmlformats.org/officeDocument/2006/relationships/customXml" Target="../ink/ink152.xml"/><Relationship Id="rId288" Type="http://schemas.openxmlformats.org/officeDocument/2006/relationships/image" Target="../media/image167.png"/><Relationship Id="rId411" Type="http://schemas.openxmlformats.org/officeDocument/2006/relationships/customXml" Target="../ink/ink224.xml"/><Relationship Id="rId432" Type="http://schemas.openxmlformats.org/officeDocument/2006/relationships/image" Target="../media/image239.png"/><Relationship Id="rId453" Type="http://schemas.openxmlformats.org/officeDocument/2006/relationships/customXml" Target="../ink/ink245.xml"/><Relationship Id="rId474" Type="http://schemas.openxmlformats.org/officeDocument/2006/relationships/image" Target="../media/image260.png"/><Relationship Id="rId509" Type="http://schemas.openxmlformats.org/officeDocument/2006/relationships/customXml" Target="../ink/ink273.xml"/><Relationship Id="rId106" Type="http://schemas.openxmlformats.org/officeDocument/2006/relationships/image" Target="../media/image76.png"/><Relationship Id="rId127" Type="http://schemas.openxmlformats.org/officeDocument/2006/relationships/customXml" Target="../ink/ink82.xml"/><Relationship Id="rId313" Type="http://schemas.openxmlformats.org/officeDocument/2006/relationships/customXml" Target="../ink/ink175.xml"/><Relationship Id="rId495" Type="http://schemas.openxmlformats.org/officeDocument/2006/relationships/customXml" Target="../ink/ink266.xml"/><Relationship Id="rId10" Type="http://schemas.openxmlformats.org/officeDocument/2006/relationships/image" Target="../media/image28.png"/><Relationship Id="rId31" Type="http://schemas.openxmlformats.org/officeDocument/2006/relationships/customXml" Target="../ink/ink34.xml"/><Relationship Id="rId52" Type="http://schemas.openxmlformats.org/officeDocument/2006/relationships/image" Target="../media/image49.png"/><Relationship Id="rId73" Type="http://schemas.openxmlformats.org/officeDocument/2006/relationships/customXml" Target="../ink/ink55.xml"/><Relationship Id="rId94" Type="http://schemas.openxmlformats.org/officeDocument/2006/relationships/image" Target="../media/image70.png"/><Relationship Id="rId148" Type="http://schemas.openxmlformats.org/officeDocument/2006/relationships/image" Target="../media/image97.png"/><Relationship Id="rId169" Type="http://schemas.openxmlformats.org/officeDocument/2006/relationships/customXml" Target="../ink/ink103.xml"/><Relationship Id="rId334" Type="http://schemas.openxmlformats.org/officeDocument/2006/relationships/image" Target="../media/image190.png"/><Relationship Id="rId355" Type="http://schemas.openxmlformats.org/officeDocument/2006/relationships/customXml" Target="../ink/ink196.xml"/><Relationship Id="rId376" Type="http://schemas.openxmlformats.org/officeDocument/2006/relationships/image" Target="../media/image211.png"/><Relationship Id="rId397" Type="http://schemas.openxmlformats.org/officeDocument/2006/relationships/customXml" Target="../ink/ink217.xml"/><Relationship Id="rId520" Type="http://schemas.openxmlformats.org/officeDocument/2006/relationships/image" Target="../media/image283.png"/><Relationship Id="rId541" Type="http://schemas.openxmlformats.org/officeDocument/2006/relationships/customXml" Target="../ink/ink289.xml"/><Relationship Id="rId562" Type="http://schemas.openxmlformats.org/officeDocument/2006/relationships/image" Target="../media/image304.png"/><Relationship Id="rId583" Type="http://schemas.openxmlformats.org/officeDocument/2006/relationships/customXml" Target="../ink/ink310.xml"/><Relationship Id="rId618" Type="http://schemas.openxmlformats.org/officeDocument/2006/relationships/image" Target="../media/image332.png"/><Relationship Id="rId4" Type="http://schemas.openxmlformats.org/officeDocument/2006/relationships/image" Target="../media/image25.png"/><Relationship Id="rId180" Type="http://schemas.openxmlformats.org/officeDocument/2006/relationships/image" Target="../media/image113.png"/><Relationship Id="rId215" Type="http://schemas.openxmlformats.org/officeDocument/2006/relationships/customXml" Target="../ink/ink126.xml"/><Relationship Id="rId236" Type="http://schemas.openxmlformats.org/officeDocument/2006/relationships/image" Target="../media/image141.png"/><Relationship Id="rId257" Type="http://schemas.openxmlformats.org/officeDocument/2006/relationships/customXml" Target="../ink/ink147.xml"/><Relationship Id="rId278" Type="http://schemas.openxmlformats.org/officeDocument/2006/relationships/image" Target="../media/image162.png"/><Relationship Id="rId401" Type="http://schemas.openxmlformats.org/officeDocument/2006/relationships/customXml" Target="../ink/ink219.xml"/><Relationship Id="rId422" Type="http://schemas.openxmlformats.org/officeDocument/2006/relationships/image" Target="../media/image234.png"/><Relationship Id="rId443" Type="http://schemas.openxmlformats.org/officeDocument/2006/relationships/customXml" Target="../ink/ink240.xml"/><Relationship Id="rId464" Type="http://schemas.openxmlformats.org/officeDocument/2006/relationships/image" Target="../media/image255.png"/><Relationship Id="rId303" Type="http://schemas.openxmlformats.org/officeDocument/2006/relationships/customXml" Target="../ink/ink170.xml"/><Relationship Id="rId485" Type="http://schemas.openxmlformats.org/officeDocument/2006/relationships/customXml" Target="../ink/ink261.xml"/><Relationship Id="rId42" Type="http://schemas.openxmlformats.org/officeDocument/2006/relationships/image" Target="../media/image44.png"/><Relationship Id="rId84" Type="http://schemas.openxmlformats.org/officeDocument/2006/relationships/image" Target="../media/image65.png"/><Relationship Id="rId138" Type="http://schemas.openxmlformats.org/officeDocument/2006/relationships/image" Target="../media/image92.png"/><Relationship Id="rId345" Type="http://schemas.openxmlformats.org/officeDocument/2006/relationships/customXml" Target="../ink/ink191.xml"/><Relationship Id="rId387" Type="http://schemas.openxmlformats.org/officeDocument/2006/relationships/customXml" Target="../ink/ink212.xml"/><Relationship Id="rId510" Type="http://schemas.openxmlformats.org/officeDocument/2006/relationships/image" Target="../media/image278.png"/><Relationship Id="rId552" Type="http://schemas.openxmlformats.org/officeDocument/2006/relationships/image" Target="../media/image299.png"/><Relationship Id="rId594" Type="http://schemas.openxmlformats.org/officeDocument/2006/relationships/image" Target="../media/image320.png"/><Relationship Id="rId608" Type="http://schemas.openxmlformats.org/officeDocument/2006/relationships/image" Target="../media/image327.png"/><Relationship Id="rId191" Type="http://schemas.openxmlformats.org/officeDocument/2006/relationships/customXml" Target="../ink/ink114.xml"/><Relationship Id="rId205" Type="http://schemas.openxmlformats.org/officeDocument/2006/relationships/customXml" Target="../ink/ink121.xml"/><Relationship Id="rId247" Type="http://schemas.openxmlformats.org/officeDocument/2006/relationships/customXml" Target="../ink/ink142.xml"/><Relationship Id="rId412" Type="http://schemas.openxmlformats.org/officeDocument/2006/relationships/image" Target="../media/image229.png"/><Relationship Id="rId107" Type="http://schemas.openxmlformats.org/officeDocument/2006/relationships/customXml" Target="../ink/ink72.xml"/><Relationship Id="rId289" Type="http://schemas.openxmlformats.org/officeDocument/2006/relationships/customXml" Target="../ink/ink163.xml"/><Relationship Id="rId454" Type="http://schemas.openxmlformats.org/officeDocument/2006/relationships/image" Target="../media/image250.png"/><Relationship Id="rId496" Type="http://schemas.openxmlformats.org/officeDocument/2006/relationships/image" Target="../media/image271.png"/><Relationship Id="rId11" Type="http://schemas.openxmlformats.org/officeDocument/2006/relationships/customXml" Target="../ink/ink24.xml"/><Relationship Id="rId53" Type="http://schemas.openxmlformats.org/officeDocument/2006/relationships/customXml" Target="../ink/ink45.xml"/><Relationship Id="rId149" Type="http://schemas.openxmlformats.org/officeDocument/2006/relationships/customXml" Target="../ink/ink93.xml"/><Relationship Id="rId314" Type="http://schemas.openxmlformats.org/officeDocument/2006/relationships/image" Target="../media/image180.png"/><Relationship Id="rId356" Type="http://schemas.openxmlformats.org/officeDocument/2006/relationships/image" Target="../media/image201.png"/><Relationship Id="rId398" Type="http://schemas.openxmlformats.org/officeDocument/2006/relationships/image" Target="../media/image222.png"/><Relationship Id="rId521" Type="http://schemas.openxmlformats.org/officeDocument/2006/relationships/customXml" Target="../ink/ink279.xml"/><Relationship Id="rId563" Type="http://schemas.openxmlformats.org/officeDocument/2006/relationships/customXml" Target="../ink/ink300.xml"/><Relationship Id="rId619" Type="http://schemas.openxmlformats.org/officeDocument/2006/relationships/customXml" Target="../ink/ink328.xml"/><Relationship Id="rId95" Type="http://schemas.openxmlformats.org/officeDocument/2006/relationships/customXml" Target="../ink/ink66.xml"/><Relationship Id="rId160" Type="http://schemas.openxmlformats.org/officeDocument/2006/relationships/image" Target="../media/image103.png"/><Relationship Id="rId216" Type="http://schemas.openxmlformats.org/officeDocument/2006/relationships/image" Target="../media/image131.png"/><Relationship Id="rId423" Type="http://schemas.openxmlformats.org/officeDocument/2006/relationships/customXml" Target="../ink/ink230.xml"/><Relationship Id="rId258" Type="http://schemas.openxmlformats.org/officeDocument/2006/relationships/image" Target="../media/image152.png"/><Relationship Id="rId465" Type="http://schemas.openxmlformats.org/officeDocument/2006/relationships/customXml" Target="../ink/ink251.xml"/><Relationship Id="rId630" Type="http://schemas.openxmlformats.org/officeDocument/2006/relationships/image" Target="../media/image338.png"/><Relationship Id="rId22" Type="http://schemas.openxmlformats.org/officeDocument/2006/relationships/image" Target="../media/image34.png"/><Relationship Id="rId64" Type="http://schemas.openxmlformats.org/officeDocument/2006/relationships/image" Target="../media/image55.png"/><Relationship Id="rId118" Type="http://schemas.openxmlformats.org/officeDocument/2006/relationships/image" Target="../media/image82.png"/><Relationship Id="rId325" Type="http://schemas.openxmlformats.org/officeDocument/2006/relationships/customXml" Target="../ink/ink181.xml"/><Relationship Id="rId367" Type="http://schemas.openxmlformats.org/officeDocument/2006/relationships/customXml" Target="../ink/ink202.xml"/><Relationship Id="rId532" Type="http://schemas.openxmlformats.org/officeDocument/2006/relationships/image" Target="../media/image289.png"/><Relationship Id="rId574" Type="http://schemas.openxmlformats.org/officeDocument/2006/relationships/image" Target="../media/image310.png"/><Relationship Id="rId171" Type="http://schemas.openxmlformats.org/officeDocument/2006/relationships/customXml" Target="../ink/ink104.xml"/><Relationship Id="rId227" Type="http://schemas.openxmlformats.org/officeDocument/2006/relationships/customXml" Target="../ink/ink132.xml"/><Relationship Id="rId269" Type="http://schemas.openxmlformats.org/officeDocument/2006/relationships/customXml" Target="../ink/ink153.xml"/><Relationship Id="rId434" Type="http://schemas.openxmlformats.org/officeDocument/2006/relationships/image" Target="../media/image240.png"/><Relationship Id="rId476" Type="http://schemas.openxmlformats.org/officeDocument/2006/relationships/image" Target="../media/image261.png"/><Relationship Id="rId33" Type="http://schemas.openxmlformats.org/officeDocument/2006/relationships/customXml" Target="../ink/ink35.xml"/><Relationship Id="rId129" Type="http://schemas.openxmlformats.org/officeDocument/2006/relationships/customXml" Target="../ink/ink83.xml"/><Relationship Id="rId280" Type="http://schemas.openxmlformats.org/officeDocument/2006/relationships/image" Target="../media/image163.png"/><Relationship Id="rId336" Type="http://schemas.openxmlformats.org/officeDocument/2006/relationships/image" Target="../media/image191.png"/><Relationship Id="rId501" Type="http://schemas.openxmlformats.org/officeDocument/2006/relationships/customXml" Target="../ink/ink269.xml"/><Relationship Id="rId543" Type="http://schemas.openxmlformats.org/officeDocument/2006/relationships/customXml" Target="../ink/ink290.xml"/><Relationship Id="rId75" Type="http://schemas.openxmlformats.org/officeDocument/2006/relationships/customXml" Target="../ink/ink56.xml"/><Relationship Id="rId140" Type="http://schemas.openxmlformats.org/officeDocument/2006/relationships/image" Target="../media/image93.png"/><Relationship Id="rId182" Type="http://schemas.openxmlformats.org/officeDocument/2006/relationships/image" Target="../media/image114.png"/><Relationship Id="rId378" Type="http://schemas.openxmlformats.org/officeDocument/2006/relationships/image" Target="../media/image212.png"/><Relationship Id="rId403" Type="http://schemas.openxmlformats.org/officeDocument/2006/relationships/customXml" Target="../ink/ink220.xml"/><Relationship Id="rId585" Type="http://schemas.openxmlformats.org/officeDocument/2006/relationships/customXml" Target="../ink/ink311.xml"/><Relationship Id="rId6" Type="http://schemas.openxmlformats.org/officeDocument/2006/relationships/image" Target="../media/image26.png"/><Relationship Id="rId238" Type="http://schemas.openxmlformats.org/officeDocument/2006/relationships/image" Target="../media/image142.png"/><Relationship Id="rId445" Type="http://schemas.openxmlformats.org/officeDocument/2006/relationships/customXml" Target="../ink/ink241.xml"/><Relationship Id="rId487" Type="http://schemas.openxmlformats.org/officeDocument/2006/relationships/customXml" Target="../ink/ink262.xml"/><Relationship Id="rId610" Type="http://schemas.openxmlformats.org/officeDocument/2006/relationships/image" Target="../media/image328.png"/><Relationship Id="rId291" Type="http://schemas.openxmlformats.org/officeDocument/2006/relationships/customXml" Target="../ink/ink164.xml"/><Relationship Id="rId305" Type="http://schemas.openxmlformats.org/officeDocument/2006/relationships/customXml" Target="../ink/ink171.xml"/><Relationship Id="rId347" Type="http://schemas.openxmlformats.org/officeDocument/2006/relationships/customXml" Target="../ink/ink192.xml"/><Relationship Id="rId512" Type="http://schemas.openxmlformats.org/officeDocument/2006/relationships/image" Target="../media/image279.png"/><Relationship Id="rId44" Type="http://schemas.openxmlformats.org/officeDocument/2006/relationships/image" Target="../media/image45.png"/><Relationship Id="rId86" Type="http://schemas.openxmlformats.org/officeDocument/2006/relationships/image" Target="../media/image66.png"/><Relationship Id="rId151" Type="http://schemas.openxmlformats.org/officeDocument/2006/relationships/customXml" Target="../ink/ink94.xml"/><Relationship Id="rId389" Type="http://schemas.openxmlformats.org/officeDocument/2006/relationships/customXml" Target="../ink/ink213.xml"/><Relationship Id="rId554" Type="http://schemas.openxmlformats.org/officeDocument/2006/relationships/image" Target="../media/image300.png"/><Relationship Id="rId596" Type="http://schemas.openxmlformats.org/officeDocument/2006/relationships/image" Target="../media/image321.png"/><Relationship Id="rId193" Type="http://schemas.openxmlformats.org/officeDocument/2006/relationships/customXml" Target="../ink/ink115.xml"/><Relationship Id="rId207" Type="http://schemas.openxmlformats.org/officeDocument/2006/relationships/customXml" Target="../ink/ink122.xml"/><Relationship Id="rId249" Type="http://schemas.openxmlformats.org/officeDocument/2006/relationships/customXml" Target="../ink/ink143.xml"/><Relationship Id="rId414" Type="http://schemas.openxmlformats.org/officeDocument/2006/relationships/image" Target="../media/image230.png"/><Relationship Id="rId456" Type="http://schemas.openxmlformats.org/officeDocument/2006/relationships/image" Target="../media/image251.png"/><Relationship Id="rId498" Type="http://schemas.openxmlformats.org/officeDocument/2006/relationships/image" Target="../media/image272.png"/><Relationship Id="rId621" Type="http://schemas.openxmlformats.org/officeDocument/2006/relationships/customXml" Target="../ink/ink329.xml"/><Relationship Id="rId13" Type="http://schemas.openxmlformats.org/officeDocument/2006/relationships/customXml" Target="../ink/ink25.xml"/><Relationship Id="rId109" Type="http://schemas.openxmlformats.org/officeDocument/2006/relationships/customXml" Target="../ink/ink73.xml"/><Relationship Id="rId260" Type="http://schemas.openxmlformats.org/officeDocument/2006/relationships/image" Target="../media/image153.png"/><Relationship Id="rId316" Type="http://schemas.openxmlformats.org/officeDocument/2006/relationships/image" Target="../media/image181.png"/><Relationship Id="rId523" Type="http://schemas.openxmlformats.org/officeDocument/2006/relationships/customXml" Target="../ink/ink280.xml"/><Relationship Id="rId55" Type="http://schemas.openxmlformats.org/officeDocument/2006/relationships/customXml" Target="../ink/ink46.xml"/><Relationship Id="rId97" Type="http://schemas.openxmlformats.org/officeDocument/2006/relationships/customXml" Target="../ink/ink67.xml"/><Relationship Id="rId120" Type="http://schemas.openxmlformats.org/officeDocument/2006/relationships/image" Target="../media/image83.png"/><Relationship Id="rId358" Type="http://schemas.openxmlformats.org/officeDocument/2006/relationships/image" Target="../media/image202.png"/><Relationship Id="rId565" Type="http://schemas.openxmlformats.org/officeDocument/2006/relationships/customXml" Target="../ink/ink301.xml"/><Relationship Id="rId162" Type="http://schemas.openxmlformats.org/officeDocument/2006/relationships/image" Target="../media/image104.png"/><Relationship Id="rId218" Type="http://schemas.openxmlformats.org/officeDocument/2006/relationships/image" Target="../media/image132.png"/><Relationship Id="rId425" Type="http://schemas.openxmlformats.org/officeDocument/2006/relationships/customXml" Target="../ink/ink231.xml"/><Relationship Id="rId467" Type="http://schemas.openxmlformats.org/officeDocument/2006/relationships/customXml" Target="../ink/ink252.xml"/><Relationship Id="rId632" Type="http://schemas.openxmlformats.org/officeDocument/2006/relationships/image" Target="../media/image339.png"/><Relationship Id="rId271" Type="http://schemas.openxmlformats.org/officeDocument/2006/relationships/customXml" Target="../ink/ink154.xml"/><Relationship Id="rId24" Type="http://schemas.openxmlformats.org/officeDocument/2006/relationships/image" Target="../media/image35.png"/><Relationship Id="rId66" Type="http://schemas.openxmlformats.org/officeDocument/2006/relationships/image" Target="../media/image56.png"/><Relationship Id="rId131" Type="http://schemas.openxmlformats.org/officeDocument/2006/relationships/customXml" Target="../ink/ink84.xml"/><Relationship Id="rId327" Type="http://schemas.openxmlformats.org/officeDocument/2006/relationships/customXml" Target="../ink/ink182.xml"/><Relationship Id="rId369" Type="http://schemas.openxmlformats.org/officeDocument/2006/relationships/customXml" Target="../ink/ink203.xml"/><Relationship Id="rId534" Type="http://schemas.openxmlformats.org/officeDocument/2006/relationships/image" Target="../media/image290.png"/><Relationship Id="rId576" Type="http://schemas.openxmlformats.org/officeDocument/2006/relationships/image" Target="../media/image311.png"/><Relationship Id="rId173" Type="http://schemas.openxmlformats.org/officeDocument/2006/relationships/customXml" Target="../ink/ink105.xml"/><Relationship Id="rId229" Type="http://schemas.openxmlformats.org/officeDocument/2006/relationships/customXml" Target="../ink/ink133.xml"/><Relationship Id="rId380" Type="http://schemas.openxmlformats.org/officeDocument/2006/relationships/image" Target="../media/image213.png"/><Relationship Id="rId436" Type="http://schemas.openxmlformats.org/officeDocument/2006/relationships/image" Target="../media/image241.png"/><Relationship Id="rId601" Type="http://schemas.openxmlformats.org/officeDocument/2006/relationships/customXml" Target="../ink/ink319.xml"/><Relationship Id="rId240" Type="http://schemas.openxmlformats.org/officeDocument/2006/relationships/image" Target="../media/image143.png"/><Relationship Id="rId478" Type="http://schemas.openxmlformats.org/officeDocument/2006/relationships/image" Target="../media/image262.png"/><Relationship Id="rId35" Type="http://schemas.openxmlformats.org/officeDocument/2006/relationships/customXml" Target="../ink/ink36.xml"/><Relationship Id="rId77" Type="http://schemas.openxmlformats.org/officeDocument/2006/relationships/customXml" Target="../ink/ink57.xml"/><Relationship Id="rId100" Type="http://schemas.openxmlformats.org/officeDocument/2006/relationships/image" Target="../media/image73.png"/><Relationship Id="rId282" Type="http://schemas.openxmlformats.org/officeDocument/2006/relationships/image" Target="../media/image164.png"/><Relationship Id="rId338" Type="http://schemas.openxmlformats.org/officeDocument/2006/relationships/image" Target="../media/image192.png"/><Relationship Id="rId503" Type="http://schemas.openxmlformats.org/officeDocument/2006/relationships/customXml" Target="../ink/ink270.xml"/><Relationship Id="rId545" Type="http://schemas.openxmlformats.org/officeDocument/2006/relationships/customXml" Target="../ink/ink291.xml"/><Relationship Id="rId587" Type="http://schemas.openxmlformats.org/officeDocument/2006/relationships/customXml" Target="../ink/ink312.xml"/><Relationship Id="rId8" Type="http://schemas.openxmlformats.org/officeDocument/2006/relationships/image" Target="../media/image27.png"/><Relationship Id="rId142" Type="http://schemas.openxmlformats.org/officeDocument/2006/relationships/image" Target="../media/image94.png"/><Relationship Id="rId184" Type="http://schemas.openxmlformats.org/officeDocument/2006/relationships/image" Target="../media/image115.png"/><Relationship Id="rId391" Type="http://schemas.openxmlformats.org/officeDocument/2006/relationships/customXml" Target="../ink/ink214.xml"/><Relationship Id="rId405" Type="http://schemas.openxmlformats.org/officeDocument/2006/relationships/customXml" Target="../ink/ink221.xml"/><Relationship Id="rId447" Type="http://schemas.openxmlformats.org/officeDocument/2006/relationships/customXml" Target="../ink/ink242.xml"/><Relationship Id="rId612" Type="http://schemas.openxmlformats.org/officeDocument/2006/relationships/image" Target="../media/image329.png"/><Relationship Id="rId251" Type="http://schemas.openxmlformats.org/officeDocument/2006/relationships/customXml" Target="../ink/ink144.xml"/><Relationship Id="rId489" Type="http://schemas.openxmlformats.org/officeDocument/2006/relationships/customXml" Target="../ink/ink263.xml"/><Relationship Id="rId46" Type="http://schemas.openxmlformats.org/officeDocument/2006/relationships/image" Target="../media/image46.png"/><Relationship Id="rId293" Type="http://schemas.openxmlformats.org/officeDocument/2006/relationships/customXml" Target="../ink/ink165.xml"/><Relationship Id="rId307" Type="http://schemas.openxmlformats.org/officeDocument/2006/relationships/customXml" Target="../ink/ink172.xml"/><Relationship Id="rId349" Type="http://schemas.openxmlformats.org/officeDocument/2006/relationships/customXml" Target="../ink/ink193.xml"/><Relationship Id="rId514" Type="http://schemas.openxmlformats.org/officeDocument/2006/relationships/image" Target="../media/image280.png"/><Relationship Id="rId556" Type="http://schemas.openxmlformats.org/officeDocument/2006/relationships/image" Target="../media/image301.png"/><Relationship Id="rId88" Type="http://schemas.openxmlformats.org/officeDocument/2006/relationships/image" Target="../media/image67.png"/><Relationship Id="rId111" Type="http://schemas.openxmlformats.org/officeDocument/2006/relationships/customXml" Target="../ink/ink74.xml"/><Relationship Id="rId153" Type="http://schemas.openxmlformats.org/officeDocument/2006/relationships/customXml" Target="../ink/ink95.xml"/><Relationship Id="rId195" Type="http://schemas.openxmlformats.org/officeDocument/2006/relationships/customXml" Target="../ink/ink116.xml"/><Relationship Id="rId209" Type="http://schemas.openxmlformats.org/officeDocument/2006/relationships/customXml" Target="../ink/ink123.xml"/><Relationship Id="rId360" Type="http://schemas.openxmlformats.org/officeDocument/2006/relationships/image" Target="../media/image203.png"/><Relationship Id="rId416" Type="http://schemas.openxmlformats.org/officeDocument/2006/relationships/image" Target="../media/image231.png"/><Relationship Id="rId598" Type="http://schemas.openxmlformats.org/officeDocument/2006/relationships/image" Target="../media/image322.png"/><Relationship Id="rId220" Type="http://schemas.openxmlformats.org/officeDocument/2006/relationships/image" Target="../media/image133.png"/><Relationship Id="rId458" Type="http://schemas.openxmlformats.org/officeDocument/2006/relationships/image" Target="../media/image252.png"/><Relationship Id="rId623" Type="http://schemas.openxmlformats.org/officeDocument/2006/relationships/customXml" Target="../ink/ink330.xml"/><Relationship Id="rId15" Type="http://schemas.openxmlformats.org/officeDocument/2006/relationships/customXml" Target="../ink/ink26.xml"/><Relationship Id="rId57" Type="http://schemas.openxmlformats.org/officeDocument/2006/relationships/customXml" Target="../ink/ink47.xml"/><Relationship Id="rId262" Type="http://schemas.openxmlformats.org/officeDocument/2006/relationships/image" Target="../media/image154.png"/><Relationship Id="rId318" Type="http://schemas.openxmlformats.org/officeDocument/2006/relationships/image" Target="../media/image182.png"/><Relationship Id="rId525" Type="http://schemas.openxmlformats.org/officeDocument/2006/relationships/customXml" Target="../ink/ink281.xml"/><Relationship Id="rId567" Type="http://schemas.openxmlformats.org/officeDocument/2006/relationships/customXml" Target="../ink/ink302.xml"/><Relationship Id="rId99" Type="http://schemas.openxmlformats.org/officeDocument/2006/relationships/customXml" Target="../ink/ink68.xml"/><Relationship Id="rId122" Type="http://schemas.openxmlformats.org/officeDocument/2006/relationships/image" Target="../media/image84.png"/><Relationship Id="rId164" Type="http://schemas.openxmlformats.org/officeDocument/2006/relationships/image" Target="../media/image105.png"/><Relationship Id="rId371" Type="http://schemas.openxmlformats.org/officeDocument/2006/relationships/customXml" Target="../ink/ink204.xml"/><Relationship Id="rId427" Type="http://schemas.openxmlformats.org/officeDocument/2006/relationships/customXml" Target="../ink/ink232.xml"/><Relationship Id="rId469" Type="http://schemas.openxmlformats.org/officeDocument/2006/relationships/customXml" Target="../ink/ink253.xml"/><Relationship Id="rId634" Type="http://schemas.openxmlformats.org/officeDocument/2006/relationships/image" Target="../media/image340.png"/><Relationship Id="rId26" Type="http://schemas.openxmlformats.org/officeDocument/2006/relationships/image" Target="../media/image36.png"/><Relationship Id="rId231" Type="http://schemas.openxmlformats.org/officeDocument/2006/relationships/customXml" Target="../ink/ink134.xml"/><Relationship Id="rId273" Type="http://schemas.openxmlformats.org/officeDocument/2006/relationships/customXml" Target="../ink/ink155.xml"/><Relationship Id="rId329" Type="http://schemas.openxmlformats.org/officeDocument/2006/relationships/customXml" Target="../ink/ink183.xml"/><Relationship Id="rId480" Type="http://schemas.openxmlformats.org/officeDocument/2006/relationships/image" Target="../media/image263.png"/><Relationship Id="rId536" Type="http://schemas.openxmlformats.org/officeDocument/2006/relationships/image" Target="../media/image291.png"/><Relationship Id="rId68" Type="http://schemas.openxmlformats.org/officeDocument/2006/relationships/image" Target="../media/image57.png"/><Relationship Id="rId133" Type="http://schemas.openxmlformats.org/officeDocument/2006/relationships/customXml" Target="../ink/ink85.xml"/><Relationship Id="rId175" Type="http://schemas.openxmlformats.org/officeDocument/2006/relationships/customXml" Target="../ink/ink106.xml"/><Relationship Id="rId340" Type="http://schemas.openxmlformats.org/officeDocument/2006/relationships/image" Target="../media/image193.png"/><Relationship Id="rId578" Type="http://schemas.openxmlformats.org/officeDocument/2006/relationships/image" Target="../media/image312.png"/><Relationship Id="rId200" Type="http://schemas.openxmlformats.org/officeDocument/2006/relationships/image" Target="../media/image123.png"/><Relationship Id="rId382" Type="http://schemas.openxmlformats.org/officeDocument/2006/relationships/image" Target="../media/image214.png"/><Relationship Id="rId438" Type="http://schemas.openxmlformats.org/officeDocument/2006/relationships/image" Target="../media/image242.png"/><Relationship Id="rId603" Type="http://schemas.openxmlformats.org/officeDocument/2006/relationships/customXml" Target="../ink/ink320.xml"/><Relationship Id="rId242" Type="http://schemas.openxmlformats.org/officeDocument/2006/relationships/image" Target="../media/image144.png"/><Relationship Id="rId284" Type="http://schemas.openxmlformats.org/officeDocument/2006/relationships/image" Target="../media/image165.png"/><Relationship Id="rId491" Type="http://schemas.openxmlformats.org/officeDocument/2006/relationships/customXml" Target="../ink/ink264.xml"/><Relationship Id="rId505" Type="http://schemas.openxmlformats.org/officeDocument/2006/relationships/customXml" Target="../ink/ink271.xml"/><Relationship Id="rId37" Type="http://schemas.openxmlformats.org/officeDocument/2006/relationships/customXml" Target="../ink/ink37.xml"/><Relationship Id="rId79" Type="http://schemas.openxmlformats.org/officeDocument/2006/relationships/customXml" Target="../ink/ink58.xml"/><Relationship Id="rId102" Type="http://schemas.openxmlformats.org/officeDocument/2006/relationships/image" Target="../media/image74.png"/><Relationship Id="rId144" Type="http://schemas.openxmlformats.org/officeDocument/2006/relationships/image" Target="../media/image95.png"/><Relationship Id="rId547" Type="http://schemas.openxmlformats.org/officeDocument/2006/relationships/customXml" Target="../ink/ink292.xml"/><Relationship Id="rId589" Type="http://schemas.openxmlformats.org/officeDocument/2006/relationships/customXml" Target="../ink/ink313.xml"/><Relationship Id="rId90" Type="http://schemas.openxmlformats.org/officeDocument/2006/relationships/image" Target="../media/image68.png"/><Relationship Id="rId186" Type="http://schemas.openxmlformats.org/officeDocument/2006/relationships/image" Target="../media/image116.png"/><Relationship Id="rId351" Type="http://schemas.openxmlformats.org/officeDocument/2006/relationships/customXml" Target="../ink/ink194.xml"/><Relationship Id="rId393" Type="http://schemas.openxmlformats.org/officeDocument/2006/relationships/customXml" Target="../ink/ink215.xml"/><Relationship Id="rId407" Type="http://schemas.openxmlformats.org/officeDocument/2006/relationships/customXml" Target="../ink/ink222.xml"/><Relationship Id="rId449" Type="http://schemas.openxmlformats.org/officeDocument/2006/relationships/customXml" Target="../ink/ink243.xml"/><Relationship Id="rId614" Type="http://schemas.openxmlformats.org/officeDocument/2006/relationships/image" Target="../media/image330.png"/><Relationship Id="rId211" Type="http://schemas.openxmlformats.org/officeDocument/2006/relationships/customXml" Target="../ink/ink124.xml"/><Relationship Id="rId253" Type="http://schemas.openxmlformats.org/officeDocument/2006/relationships/customXml" Target="../ink/ink145.xml"/><Relationship Id="rId295" Type="http://schemas.openxmlformats.org/officeDocument/2006/relationships/customXml" Target="../ink/ink166.xml"/><Relationship Id="rId309" Type="http://schemas.openxmlformats.org/officeDocument/2006/relationships/customXml" Target="../ink/ink173.xml"/><Relationship Id="rId460" Type="http://schemas.openxmlformats.org/officeDocument/2006/relationships/image" Target="../media/image253.png"/><Relationship Id="rId516" Type="http://schemas.openxmlformats.org/officeDocument/2006/relationships/image" Target="../media/image281.png"/><Relationship Id="rId48" Type="http://schemas.openxmlformats.org/officeDocument/2006/relationships/image" Target="../media/image47.png"/><Relationship Id="rId113" Type="http://schemas.openxmlformats.org/officeDocument/2006/relationships/customXml" Target="../ink/ink75.xml"/><Relationship Id="rId320" Type="http://schemas.openxmlformats.org/officeDocument/2006/relationships/image" Target="../media/image183.png"/><Relationship Id="rId558" Type="http://schemas.openxmlformats.org/officeDocument/2006/relationships/image" Target="../media/image302.png"/><Relationship Id="rId155" Type="http://schemas.openxmlformats.org/officeDocument/2006/relationships/customXml" Target="../ink/ink96.xml"/><Relationship Id="rId197" Type="http://schemas.openxmlformats.org/officeDocument/2006/relationships/customXml" Target="../ink/ink117.xml"/><Relationship Id="rId362" Type="http://schemas.openxmlformats.org/officeDocument/2006/relationships/image" Target="../media/image204.png"/><Relationship Id="rId418" Type="http://schemas.openxmlformats.org/officeDocument/2006/relationships/image" Target="../media/image232.png"/><Relationship Id="rId625" Type="http://schemas.openxmlformats.org/officeDocument/2006/relationships/customXml" Target="../ink/ink331.xml"/><Relationship Id="rId222" Type="http://schemas.openxmlformats.org/officeDocument/2006/relationships/image" Target="../media/image134.png"/><Relationship Id="rId264" Type="http://schemas.openxmlformats.org/officeDocument/2006/relationships/image" Target="../media/image155.png"/><Relationship Id="rId471" Type="http://schemas.openxmlformats.org/officeDocument/2006/relationships/customXml" Target="../ink/ink254.xml"/></Relationships>
</file>

<file path=ppt/slides/_rels/slide6.xml.rels><?xml version="1.0" encoding="UTF-8" standalone="yes"?>
<Relationships xmlns="http://schemas.openxmlformats.org/package/2006/relationships"><Relationship Id="rId117" Type="http://schemas.openxmlformats.org/officeDocument/2006/relationships/customXml" Target="../ink/ink394.xml"/><Relationship Id="rId299" Type="http://schemas.openxmlformats.org/officeDocument/2006/relationships/customXml" Target="../ink/ink485.xml"/><Relationship Id="rId21" Type="http://schemas.openxmlformats.org/officeDocument/2006/relationships/customXml" Target="../ink/ink346.xml"/><Relationship Id="rId63" Type="http://schemas.openxmlformats.org/officeDocument/2006/relationships/customXml" Target="../ink/ink367.xml"/><Relationship Id="rId159" Type="http://schemas.openxmlformats.org/officeDocument/2006/relationships/customXml" Target="../ink/ink415.xml"/><Relationship Id="rId324" Type="http://schemas.openxmlformats.org/officeDocument/2006/relationships/image" Target="../media/image503.png"/><Relationship Id="rId366" Type="http://schemas.openxmlformats.org/officeDocument/2006/relationships/image" Target="../media/image524.png"/><Relationship Id="rId170" Type="http://schemas.openxmlformats.org/officeDocument/2006/relationships/image" Target="../media/image426.png"/><Relationship Id="rId226" Type="http://schemas.openxmlformats.org/officeDocument/2006/relationships/image" Target="../media/image454.png"/><Relationship Id="rId433" Type="http://schemas.openxmlformats.org/officeDocument/2006/relationships/customXml" Target="../ink/ink552.xml"/><Relationship Id="rId268" Type="http://schemas.openxmlformats.org/officeDocument/2006/relationships/image" Target="../media/image475.png"/><Relationship Id="rId32" Type="http://schemas.openxmlformats.org/officeDocument/2006/relationships/image" Target="../media/image357.png"/><Relationship Id="rId74" Type="http://schemas.openxmlformats.org/officeDocument/2006/relationships/image" Target="../media/image378.png"/><Relationship Id="rId128" Type="http://schemas.openxmlformats.org/officeDocument/2006/relationships/image" Target="../media/image405.png"/><Relationship Id="rId335" Type="http://schemas.openxmlformats.org/officeDocument/2006/relationships/customXml" Target="../ink/ink503.xml"/><Relationship Id="rId377" Type="http://schemas.openxmlformats.org/officeDocument/2006/relationships/customXml" Target="../ink/ink524.xml"/><Relationship Id="rId5" Type="http://schemas.openxmlformats.org/officeDocument/2006/relationships/customXml" Target="../ink/ink338.xml"/><Relationship Id="rId181" Type="http://schemas.openxmlformats.org/officeDocument/2006/relationships/customXml" Target="../ink/ink426.xml"/><Relationship Id="rId237" Type="http://schemas.openxmlformats.org/officeDocument/2006/relationships/customXml" Target="../ink/ink454.xml"/><Relationship Id="rId402" Type="http://schemas.openxmlformats.org/officeDocument/2006/relationships/image" Target="../media/image542.png"/><Relationship Id="rId279" Type="http://schemas.openxmlformats.org/officeDocument/2006/relationships/customXml" Target="../ink/ink475.xml"/><Relationship Id="rId43" Type="http://schemas.openxmlformats.org/officeDocument/2006/relationships/customXml" Target="../ink/ink357.xml"/><Relationship Id="rId139" Type="http://schemas.openxmlformats.org/officeDocument/2006/relationships/customXml" Target="../ink/ink405.xml"/><Relationship Id="rId290" Type="http://schemas.openxmlformats.org/officeDocument/2006/relationships/image" Target="../media/image486.png"/><Relationship Id="rId304" Type="http://schemas.openxmlformats.org/officeDocument/2006/relationships/image" Target="../media/image493.png"/><Relationship Id="rId346" Type="http://schemas.openxmlformats.org/officeDocument/2006/relationships/image" Target="../media/image514.png"/><Relationship Id="rId388" Type="http://schemas.openxmlformats.org/officeDocument/2006/relationships/image" Target="../media/image535.png"/><Relationship Id="rId85" Type="http://schemas.openxmlformats.org/officeDocument/2006/relationships/customXml" Target="../ink/ink378.xml"/><Relationship Id="rId150" Type="http://schemas.openxmlformats.org/officeDocument/2006/relationships/image" Target="../media/image416.png"/><Relationship Id="rId192" Type="http://schemas.openxmlformats.org/officeDocument/2006/relationships/image" Target="../media/image437.png"/><Relationship Id="rId206" Type="http://schemas.openxmlformats.org/officeDocument/2006/relationships/image" Target="../media/image444.png"/><Relationship Id="rId413" Type="http://schemas.openxmlformats.org/officeDocument/2006/relationships/customXml" Target="../ink/ink542.xml"/><Relationship Id="rId248" Type="http://schemas.openxmlformats.org/officeDocument/2006/relationships/image" Target="../media/image465.png"/><Relationship Id="rId269" Type="http://schemas.openxmlformats.org/officeDocument/2006/relationships/customXml" Target="../ink/ink470.xml"/><Relationship Id="rId434" Type="http://schemas.openxmlformats.org/officeDocument/2006/relationships/image" Target="../media/image558.png"/><Relationship Id="rId12" Type="http://schemas.openxmlformats.org/officeDocument/2006/relationships/image" Target="../media/image347.png"/><Relationship Id="rId33" Type="http://schemas.openxmlformats.org/officeDocument/2006/relationships/customXml" Target="../ink/ink352.xml"/><Relationship Id="rId108" Type="http://schemas.openxmlformats.org/officeDocument/2006/relationships/image" Target="../media/image395.png"/><Relationship Id="rId129" Type="http://schemas.openxmlformats.org/officeDocument/2006/relationships/customXml" Target="../ink/ink400.xml"/><Relationship Id="rId280" Type="http://schemas.openxmlformats.org/officeDocument/2006/relationships/image" Target="../media/image481.png"/><Relationship Id="rId315" Type="http://schemas.openxmlformats.org/officeDocument/2006/relationships/customXml" Target="../ink/ink493.xml"/><Relationship Id="rId336" Type="http://schemas.openxmlformats.org/officeDocument/2006/relationships/image" Target="../media/image509.png"/><Relationship Id="rId357" Type="http://schemas.openxmlformats.org/officeDocument/2006/relationships/customXml" Target="../ink/ink514.xml"/><Relationship Id="rId54" Type="http://schemas.openxmlformats.org/officeDocument/2006/relationships/image" Target="../media/image368.png"/><Relationship Id="rId75" Type="http://schemas.openxmlformats.org/officeDocument/2006/relationships/customXml" Target="../ink/ink373.xml"/><Relationship Id="rId96" Type="http://schemas.openxmlformats.org/officeDocument/2006/relationships/image" Target="../media/image389.png"/><Relationship Id="rId140" Type="http://schemas.openxmlformats.org/officeDocument/2006/relationships/image" Target="../media/image411.png"/><Relationship Id="rId161" Type="http://schemas.openxmlformats.org/officeDocument/2006/relationships/customXml" Target="../ink/ink416.xml"/><Relationship Id="rId182" Type="http://schemas.openxmlformats.org/officeDocument/2006/relationships/image" Target="../media/image432.png"/><Relationship Id="rId217" Type="http://schemas.openxmlformats.org/officeDocument/2006/relationships/customXml" Target="../ink/ink444.xml"/><Relationship Id="rId378" Type="http://schemas.openxmlformats.org/officeDocument/2006/relationships/image" Target="../media/image530.png"/><Relationship Id="rId399" Type="http://schemas.openxmlformats.org/officeDocument/2006/relationships/customXml" Target="../ink/ink535.xml"/><Relationship Id="rId403" Type="http://schemas.openxmlformats.org/officeDocument/2006/relationships/customXml" Target="../ink/ink537.xml"/><Relationship Id="rId6" Type="http://schemas.openxmlformats.org/officeDocument/2006/relationships/image" Target="../media/image344.png"/><Relationship Id="rId238" Type="http://schemas.openxmlformats.org/officeDocument/2006/relationships/image" Target="../media/image460.png"/><Relationship Id="rId259" Type="http://schemas.openxmlformats.org/officeDocument/2006/relationships/customXml" Target="../ink/ink465.xml"/><Relationship Id="rId424" Type="http://schemas.openxmlformats.org/officeDocument/2006/relationships/image" Target="../media/image553.png"/><Relationship Id="rId23" Type="http://schemas.openxmlformats.org/officeDocument/2006/relationships/customXml" Target="../ink/ink347.xml"/><Relationship Id="rId119" Type="http://schemas.openxmlformats.org/officeDocument/2006/relationships/customXml" Target="../ink/ink395.xml"/><Relationship Id="rId270" Type="http://schemas.openxmlformats.org/officeDocument/2006/relationships/image" Target="../media/image476.png"/><Relationship Id="rId291" Type="http://schemas.openxmlformats.org/officeDocument/2006/relationships/customXml" Target="../ink/ink481.xml"/><Relationship Id="rId305" Type="http://schemas.openxmlformats.org/officeDocument/2006/relationships/customXml" Target="../ink/ink488.xml"/><Relationship Id="rId326" Type="http://schemas.openxmlformats.org/officeDocument/2006/relationships/image" Target="../media/image504.png"/><Relationship Id="rId347" Type="http://schemas.openxmlformats.org/officeDocument/2006/relationships/customXml" Target="../ink/ink509.xml"/><Relationship Id="rId44" Type="http://schemas.openxmlformats.org/officeDocument/2006/relationships/image" Target="../media/image363.png"/><Relationship Id="rId65" Type="http://schemas.openxmlformats.org/officeDocument/2006/relationships/customXml" Target="../ink/ink368.xml"/><Relationship Id="rId86" Type="http://schemas.openxmlformats.org/officeDocument/2006/relationships/image" Target="../media/image384.png"/><Relationship Id="rId130" Type="http://schemas.openxmlformats.org/officeDocument/2006/relationships/image" Target="../media/image406.png"/><Relationship Id="rId151" Type="http://schemas.openxmlformats.org/officeDocument/2006/relationships/customXml" Target="../ink/ink411.xml"/><Relationship Id="rId368" Type="http://schemas.openxmlformats.org/officeDocument/2006/relationships/image" Target="../media/image525.png"/><Relationship Id="rId389" Type="http://schemas.openxmlformats.org/officeDocument/2006/relationships/customXml" Target="../ink/ink530.xml"/><Relationship Id="rId172" Type="http://schemas.openxmlformats.org/officeDocument/2006/relationships/image" Target="../media/image427.png"/><Relationship Id="rId193" Type="http://schemas.openxmlformats.org/officeDocument/2006/relationships/customXml" Target="../ink/ink432.xml"/><Relationship Id="rId207" Type="http://schemas.openxmlformats.org/officeDocument/2006/relationships/customXml" Target="../ink/ink439.xml"/><Relationship Id="rId228" Type="http://schemas.openxmlformats.org/officeDocument/2006/relationships/image" Target="../media/image455.png"/><Relationship Id="rId249" Type="http://schemas.openxmlformats.org/officeDocument/2006/relationships/customXml" Target="../ink/ink460.xml"/><Relationship Id="rId414" Type="http://schemas.openxmlformats.org/officeDocument/2006/relationships/image" Target="../media/image548.png"/><Relationship Id="rId435" Type="http://schemas.openxmlformats.org/officeDocument/2006/relationships/customXml" Target="../ink/ink553.xml"/><Relationship Id="rId13" Type="http://schemas.openxmlformats.org/officeDocument/2006/relationships/customXml" Target="../ink/ink342.xml"/><Relationship Id="rId109" Type="http://schemas.openxmlformats.org/officeDocument/2006/relationships/customXml" Target="../ink/ink390.xml"/><Relationship Id="rId260" Type="http://schemas.openxmlformats.org/officeDocument/2006/relationships/image" Target="../media/image471.png"/><Relationship Id="rId281" Type="http://schemas.openxmlformats.org/officeDocument/2006/relationships/customXml" Target="../ink/ink476.xml"/><Relationship Id="rId316" Type="http://schemas.openxmlformats.org/officeDocument/2006/relationships/image" Target="../media/image499.png"/><Relationship Id="rId337" Type="http://schemas.openxmlformats.org/officeDocument/2006/relationships/customXml" Target="../ink/ink504.xml"/><Relationship Id="rId34" Type="http://schemas.openxmlformats.org/officeDocument/2006/relationships/image" Target="../media/image358.png"/><Relationship Id="rId55" Type="http://schemas.openxmlformats.org/officeDocument/2006/relationships/customXml" Target="../ink/ink363.xml"/><Relationship Id="rId76" Type="http://schemas.openxmlformats.org/officeDocument/2006/relationships/image" Target="../media/image379.png"/><Relationship Id="rId97" Type="http://schemas.openxmlformats.org/officeDocument/2006/relationships/customXml" Target="../ink/ink384.xml"/><Relationship Id="rId120" Type="http://schemas.openxmlformats.org/officeDocument/2006/relationships/image" Target="../media/image401.png"/><Relationship Id="rId141" Type="http://schemas.openxmlformats.org/officeDocument/2006/relationships/customXml" Target="../ink/ink406.xml"/><Relationship Id="rId358" Type="http://schemas.openxmlformats.org/officeDocument/2006/relationships/image" Target="../media/image520.png"/><Relationship Id="rId379" Type="http://schemas.openxmlformats.org/officeDocument/2006/relationships/customXml" Target="../ink/ink525.xml"/><Relationship Id="rId7" Type="http://schemas.openxmlformats.org/officeDocument/2006/relationships/customXml" Target="../ink/ink339.xml"/><Relationship Id="rId162" Type="http://schemas.openxmlformats.org/officeDocument/2006/relationships/image" Target="../media/image422.png"/><Relationship Id="rId183" Type="http://schemas.openxmlformats.org/officeDocument/2006/relationships/customXml" Target="../ink/ink427.xml"/><Relationship Id="rId218" Type="http://schemas.openxmlformats.org/officeDocument/2006/relationships/image" Target="../media/image450.png"/><Relationship Id="rId239" Type="http://schemas.openxmlformats.org/officeDocument/2006/relationships/customXml" Target="../ink/ink455.xml"/><Relationship Id="rId390" Type="http://schemas.openxmlformats.org/officeDocument/2006/relationships/image" Target="../media/image536.png"/><Relationship Id="rId404" Type="http://schemas.openxmlformats.org/officeDocument/2006/relationships/image" Target="../media/image543.png"/><Relationship Id="rId425" Type="http://schemas.openxmlformats.org/officeDocument/2006/relationships/customXml" Target="../ink/ink548.xml"/><Relationship Id="rId250" Type="http://schemas.openxmlformats.org/officeDocument/2006/relationships/image" Target="../media/image466.png"/><Relationship Id="rId271" Type="http://schemas.openxmlformats.org/officeDocument/2006/relationships/customXml" Target="../ink/ink471.xml"/><Relationship Id="rId292" Type="http://schemas.openxmlformats.org/officeDocument/2006/relationships/image" Target="../media/image487.png"/><Relationship Id="rId306" Type="http://schemas.openxmlformats.org/officeDocument/2006/relationships/image" Target="../media/image494.png"/><Relationship Id="rId24" Type="http://schemas.openxmlformats.org/officeDocument/2006/relationships/image" Target="../media/image353.png"/><Relationship Id="rId45" Type="http://schemas.openxmlformats.org/officeDocument/2006/relationships/customXml" Target="../ink/ink358.xml"/><Relationship Id="rId66" Type="http://schemas.openxmlformats.org/officeDocument/2006/relationships/image" Target="../media/image374.png"/><Relationship Id="rId87" Type="http://schemas.openxmlformats.org/officeDocument/2006/relationships/customXml" Target="../ink/ink379.xml"/><Relationship Id="rId110" Type="http://schemas.openxmlformats.org/officeDocument/2006/relationships/image" Target="../media/image396.png"/><Relationship Id="rId131" Type="http://schemas.openxmlformats.org/officeDocument/2006/relationships/customXml" Target="../ink/ink401.xml"/><Relationship Id="rId327" Type="http://schemas.openxmlformats.org/officeDocument/2006/relationships/customXml" Target="../ink/ink499.xml"/><Relationship Id="rId348" Type="http://schemas.openxmlformats.org/officeDocument/2006/relationships/image" Target="../media/image515.png"/><Relationship Id="rId369" Type="http://schemas.openxmlformats.org/officeDocument/2006/relationships/customXml" Target="../ink/ink520.xml"/><Relationship Id="rId152" Type="http://schemas.openxmlformats.org/officeDocument/2006/relationships/image" Target="../media/image417.png"/><Relationship Id="rId173" Type="http://schemas.openxmlformats.org/officeDocument/2006/relationships/customXml" Target="../ink/ink422.xml"/><Relationship Id="rId194" Type="http://schemas.openxmlformats.org/officeDocument/2006/relationships/image" Target="../media/image438.png"/><Relationship Id="rId208" Type="http://schemas.openxmlformats.org/officeDocument/2006/relationships/image" Target="../media/image445.png"/><Relationship Id="rId229" Type="http://schemas.openxmlformats.org/officeDocument/2006/relationships/customXml" Target="../ink/ink450.xml"/><Relationship Id="rId380" Type="http://schemas.openxmlformats.org/officeDocument/2006/relationships/image" Target="../media/image531.png"/><Relationship Id="rId415" Type="http://schemas.openxmlformats.org/officeDocument/2006/relationships/customXml" Target="../ink/ink543.xml"/><Relationship Id="rId436" Type="http://schemas.openxmlformats.org/officeDocument/2006/relationships/image" Target="../media/image559.png"/><Relationship Id="rId240" Type="http://schemas.openxmlformats.org/officeDocument/2006/relationships/image" Target="../media/image461.png"/><Relationship Id="rId261" Type="http://schemas.openxmlformats.org/officeDocument/2006/relationships/customXml" Target="../ink/ink466.xml"/><Relationship Id="rId14" Type="http://schemas.openxmlformats.org/officeDocument/2006/relationships/image" Target="../media/image348.png"/><Relationship Id="rId35" Type="http://schemas.openxmlformats.org/officeDocument/2006/relationships/customXml" Target="../ink/ink353.xml"/><Relationship Id="rId56" Type="http://schemas.openxmlformats.org/officeDocument/2006/relationships/image" Target="../media/image369.png"/><Relationship Id="rId77" Type="http://schemas.openxmlformats.org/officeDocument/2006/relationships/customXml" Target="../ink/ink374.xml"/><Relationship Id="rId100" Type="http://schemas.openxmlformats.org/officeDocument/2006/relationships/image" Target="../media/image391.png"/><Relationship Id="rId282" Type="http://schemas.openxmlformats.org/officeDocument/2006/relationships/image" Target="../media/image482.png"/><Relationship Id="rId317" Type="http://schemas.openxmlformats.org/officeDocument/2006/relationships/customXml" Target="../ink/ink494.xml"/><Relationship Id="rId338" Type="http://schemas.openxmlformats.org/officeDocument/2006/relationships/image" Target="../media/image510.png"/><Relationship Id="rId359" Type="http://schemas.openxmlformats.org/officeDocument/2006/relationships/customXml" Target="../ink/ink515.xml"/><Relationship Id="rId8" Type="http://schemas.openxmlformats.org/officeDocument/2006/relationships/image" Target="../media/image345.png"/><Relationship Id="rId98" Type="http://schemas.openxmlformats.org/officeDocument/2006/relationships/image" Target="../media/image390.png"/><Relationship Id="rId121" Type="http://schemas.openxmlformats.org/officeDocument/2006/relationships/customXml" Target="../ink/ink396.xml"/><Relationship Id="rId142" Type="http://schemas.openxmlformats.org/officeDocument/2006/relationships/image" Target="../media/image412.png"/><Relationship Id="rId163" Type="http://schemas.openxmlformats.org/officeDocument/2006/relationships/customXml" Target="../ink/ink417.xml"/><Relationship Id="rId184" Type="http://schemas.openxmlformats.org/officeDocument/2006/relationships/image" Target="../media/image433.png"/><Relationship Id="rId219" Type="http://schemas.openxmlformats.org/officeDocument/2006/relationships/customXml" Target="../ink/ink445.xml"/><Relationship Id="rId370" Type="http://schemas.openxmlformats.org/officeDocument/2006/relationships/image" Target="../media/image526.png"/><Relationship Id="rId391" Type="http://schemas.openxmlformats.org/officeDocument/2006/relationships/customXml" Target="../ink/ink531.xml"/><Relationship Id="rId405" Type="http://schemas.openxmlformats.org/officeDocument/2006/relationships/customXml" Target="../ink/ink538.xml"/><Relationship Id="rId426" Type="http://schemas.openxmlformats.org/officeDocument/2006/relationships/image" Target="../media/image554.png"/><Relationship Id="rId230" Type="http://schemas.openxmlformats.org/officeDocument/2006/relationships/image" Target="../media/image456.png"/><Relationship Id="rId251" Type="http://schemas.openxmlformats.org/officeDocument/2006/relationships/customXml" Target="../ink/ink461.xml"/><Relationship Id="rId25" Type="http://schemas.openxmlformats.org/officeDocument/2006/relationships/customXml" Target="../ink/ink348.xml"/><Relationship Id="rId46" Type="http://schemas.openxmlformats.org/officeDocument/2006/relationships/image" Target="../media/image364.png"/><Relationship Id="rId67" Type="http://schemas.openxmlformats.org/officeDocument/2006/relationships/customXml" Target="../ink/ink369.xml"/><Relationship Id="rId272" Type="http://schemas.openxmlformats.org/officeDocument/2006/relationships/image" Target="../media/image477.png"/><Relationship Id="rId293" Type="http://schemas.openxmlformats.org/officeDocument/2006/relationships/customXml" Target="../ink/ink482.xml"/><Relationship Id="rId307" Type="http://schemas.openxmlformats.org/officeDocument/2006/relationships/customXml" Target="../ink/ink489.xml"/><Relationship Id="rId328" Type="http://schemas.openxmlformats.org/officeDocument/2006/relationships/image" Target="../media/image505.png"/><Relationship Id="rId349" Type="http://schemas.openxmlformats.org/officeDocument/2006/relationships/customXml" Target="../ink/ink510.xml"/><Relationship Id="rId88" Type="http://schemas.openxmlformats.org/officeDocument/2006/relationships/image" Target="../media/image385.png"/><Relationship Id="rId111" Type="http://schemas.openxmlformats.org/officeDocument/2006/relationships/customXml" Target="../ink/ink391.xml"/><Relationship Id="rId132" Type="http://schemas.openxmlformats.org/officeDocument/2006/relationships/image" Target="../media/image407.png"/><Relationship Id="rId153" Type="http://schemas.openxmlformats.org/officeDocument/2006/relationships/customXml" Target="../ink/ink412.xml"/><Relationship Id="rId174" Type="http://schemas.openxmlformats.org/officeDocument/2006/relationships/image" Target="../media/image428.png"/><Relationship Id="rId195" Type="http://schemas.openxmlformats.org/officeDocument/2006/relationships/customXml" Target="../ink/ink433.xml"/><Relationship Id="rId209" Type="http://schemas.openxmlformats.org/officeDocument/2006/relationships/customXml" Target="../ink/ink440.xml"/><Relationship Id="rId360" Type="http://schemas.openxmlformats.org/officeDocument/2006/relationships/image" Target="../media/image521.png"/><Relationship Id="rId381" Type="http://schemas.openxmlformats.org/officeDocument/2006/relationships/customXml" Target="../ink/ink526.xml"/><Relationship Id="rId416" Type="http://schemas.openxmlformats.org/officeDocument/2006/relationships/image" Target="../media/image549.png"/><Relationship Id="rId220" Type="http://schemas.openxmlformats.org/officeDocument/2006/relationships/image" Target="../media/image451.png"/><Relationship Id="rId241" Type="http://schemas.openxmlformats.org/officeDocument/2006/relationships/customXml" Target="../ink/ink456.xml"/><Relationship Id="rId15" Type="http://schemas.openxmlformats.org/officeDocument/2006/relationships/customXml" Target="../ink/ink343.xml"/><Relationship Id="rId36" Type="http://schemas.openxmlformats.org/officeDocument/2006/relationships/image" Target="../media/image359.png"/><Relationship Id="rId57" Type="http://schemas.openxmlformats.org/officeDocument/2006/relationships/customXml" Target="../ink/ink364.xml"/><Relationship Id="rId262" Type="http://schemas.openxmlformats.org/officeDocument/2006/relationships/image" Target="../media/image472.png"/><Relationship Id="rId283" Type="http://schemas.openxmlformats.org/officeDocument/2006/relationships/customXml" Target="../ink/ink477.xml"/><Relationship Id="rId318" Type="http://schemas.openxmlformats.org/officeDocument/2006/relationships/image" Target="../media/image500.png"/><Relationship Id="rId339" Type="http://schemas.openxmlformats.org/officeDocument/2006/relationships/customXml" Target="../ink/ink505.xml"/><Relationship Id="rId78" Type="http://schemas.openxmlformats.org/officeDocument/2006/relationships/image" Target="../media/image380.png"/><Relationship Id="rId99" Type="http://schemas.openxmlformats.org/officeDocument/2006/relationships/customXml" Target="../ink/ink385.xml"/><Relationship Id="rId101" Type="http://schemas.openxmlformats.org/officeDocument/2006/relationships/customXml" Target="../ink/ink386.xml"/><Relationship Id="rId122" Type="http://schemas.openxmlformats.org/officeDocument/2006/relationships/image" Target="../media/image402.png"/><Relationship Id="rId143" Type="http://schemas.openxmlformats.org/officeDocument/2006/relationships/customXml" Target="../ink/ink407.xml"/><Relationship Id="rId164" Type="http://schemas.openxmlformats.org/officeDocument/2006/relationships/image" Target="../media/image423.png"/><Relationship Id="rId185" Type="http://schemas.openxmlformats.org/officeDocument/2006/relationships/customXml" Target="../ink/ink428.xml"/><Relationship Id="rId350" Type="http://schemas.openxmlformats.org/officeDocument/2006/relationships/image" Target="../media/image516.png"/><Relationship Id="rId371" Type="http://schemas.openxmlformats.org/officeDocument/2006/relationships/customXml" Target="../ink/ink521.xml"/><Relationship Id="rId406" Type="http://schemas.openxmlformats.org/officeDocument/2006/relationships/image" Target="../media/image544.png"/><Relationship Id="rId9" Type="http://schemas.openxmlformats.org/officeDocument/2006/relationships/customXml" Target="../ink/ink340.xml"/><Relationship Id="rId210" Type="http://schemas.openxmlformats.org/officeDocument/2006/relationships/image" Target="../media/image446.png"/><Relationship Id="rId392" Type="http://schemas.openxmlformats.org/officeDocument/2006/relationships/image" Target="../media/image537.png"/><Relationship Id="rId427" Type="http://schemas.openxmlformats.org/officeDocument/2006/relationships/customXml" Target="../ink/ink549.xml"/><Relationship Id="rId26" Type="http://schemas.openxmlformats.org/officeDocument/2006/relationships/image" Target="../media/image354.png"/><Relationship Id="rId231" Type="http://schemas.openxmlformats.org/officeDocument/2006/relationships/customXml" Target="../ink/ink451.xml"/><Relationship Id="rId252" Type="http://schemas.openxmlformats.org/officeDocument/2006/relationships/image" Target="../media/image467.png"/><Relationship Id="rId273" Type="http://schemas.openxmlformats.org/officeDocument/2006/relationships/customXml" Target="../ink/ink472.xml"/><Relationship Id="rId294" Type="http://schemas.openxmlformats.org/officeDocument/2006/relationships/image" Target="../media/image488.png"/><Relationship Id="rId308" Type="http://schemas.openxmlformats.org/officeDocument/2006/relationships/image" Target="../media/image495.png"/><Relationship Id="rId329" Type="http://schemas.openxmlformats.org/officeDocument/2006/relationships/customXml" Target="../ink/ink500.xml"/><Relationship Id="rId47" Type="http://schemas.openxmlformats.org/officeDocument/2006/relationships/customXml" Target="../ink/ink359.xml"/><Relationship Id="rId68" Type="http://schemas.openxmlformats.org/officeDocument/2006/relationships/image" Target="../media/image375.png"/><Relationship Id="rId89" Type="http://schemas.openxmlformats.org/officeDocument/2006/relationships/customXml" Target="../ink/ink380.xml"/><Relationship Id="rId112" Type="http://schemas.openxmlformats.org/officeDocument/2006/relationships/image" Target="../media/image397.png"/><Relationship Id="rId133" Type="http://schemas.openxmlformats.org/officeDocument/2006/relationships/customXml" Target="../ink/ink402.xml"/><Relationship Id="rId154" Type="http://schemas.openxmlformats.org/officeDocument/2006/relationships/image" Target="../media/image418.png"/><Relationship Id="rId175" Type="http://schemas.openxmlformats.org/officeDocument/2006/relationships/customXml" Target="../ink/ink423.xml"/><Relationship Id="rId340" Type="http://schemas.openxmlformats.org/officeDocument/2006/relationships/image" Target="../media/image511.png"/><Relationship Id="rId361" Type="http://schemas.openxmlformats.org/officeDocument/2006/relationships/customXml" Target="../ink/ink516.xml"/><Relationship Id="rId196" Type="http://schemas.openxmlformats.org/officeDocument/2006/relationships/image" Target="../media/image439.png"/><Relationship Id="rId200" Type="http://schemas.openxmlformats.org/officeDocument/2006/relationships/image" Target="../media/image441.png"/><Relationship Id="rId382" Type="http://schemas.openxmlformats.org/officeDocument/2006/relationships/image" Target="../media/image532.png"/><Relationship Id="rId417" Type="http://schemas.openxmlformats.org/officeDocument/2006/relationships/customXml" Target="../ink/ink544.xml"/><Relationship Id="rId16" Type="http://schemas.openxmlformats.org/officeDocument/2006/relationships/image" Target="../media/image349.png"/><Relationship Id="rId221" Type="http://schemas.openxmlformats.org/officeDocument/2006/relationships/customXml" Target="../ink/ink446.xml"/><Relationship Id="rId242" Type="http://schemas.openxmlformats.org/officeDocument/2006/relationships/image" Target="../media/image462.png"/><Relationship Id="rId263" Type="http://schemas.openxmlformats.org/officeDocument/2006/relationships/customXml" Target="../ink/ink467.xml"/><Relationship Id="rId284" Type="http://schemas.openxmlformats.org/officeDocument/2006/relationships/image" Target="../media/image483.png"/><Relationship Id="rId319" Type="http://schemas.openxmlformats.org/officeDocument/2006/relationships/customXml" Target="../ink/ink495.xml"/><Relationship Id="rId37" Type="http://schemas.openxmlformats.org/officeDocument/2006/relationships/customXml" Target="../ink/ink354.xml"/><Relationship Id="rId58" Type="http://schemas.openxmlformats.org/officeDocument/2006/relationships/image" Target="../media/image370.png"/><Relationship Id="rId79" Type="http://schemas.openxmlformats.org/officeDocument/2006/relationships/customXml" Target="../ink/ink375.xml"/><Relationship Id="rId102" Type="http://schemas.openxmlformats.org/officeDocument/2006/relationships/image" Target="../media/image392.png"/><Relationship Id="rId123" Type="http://schemas.openxmlformats.org/officeDocument/2006/relationships/customXml" Target="../ink/ink397.xml"/><Relationship Id="rId144" Type="http://schemas.openxmlformats.org/officeDocument/2006/relationships/image" Target="../media/image413.png"/><Relationship Id="rId330" Type="http://schemas.openxmlformats.org/officeDocument/2006/relationships/image" Target="../media/image506.png"/><Relationship Id="rId90" Type="http://schemas.openxmlformats.org/officeDocument/2006/relationships/image" Target="../media/image386.png"/><Relationship Id="rId165" Type="http://schemas.openxmlformats.org/officeDocument/2006/relationships/customXml" Target="../ink/ink418.xml"/><Relationship Id="rId186" Type="http://schemas.openxmlformats.org/officeDocument/2006/relationships/image" Target="../media/image434.png"/><Relationship Id="rId351" Type="http://schemas.openxmlformats.org/officeDocument/2006/relationships/customXml" Target="../ink/ink511.xml"/><Relationship Id="rId372" Type="http://schemas.openxmlformats.org/officeDocument/2006/relationships/image" Target="../media/image527.png"/><Relationship Id="rId393" Type="http://schemas.openxmlformats.org/officeDocument/2006/relationships/customXml" Target="../ink/ink532.xml"/><Relationship Id="rId407" Type="http://schemas.openxmlformats.org/officeDocument/2006/relationships/customXml" Target="../ink/ink539.xml"/><Relationship Id="rId428" Type="http://schemas.openxmlformats.org/officeDocument/2006/relationships/image" Target="../media/image555.png"/><Relationship Id="rId211" Type="http://schemas.openxmlformats.org/officeDocument/2006/relationships/customXml" Target="../ink/ink441.xml"/><Relationship Id="rId232" Type="http://schemas.openxmlformats.org/officeDocument/2006/relationships/image" Target="../media/image457.png"/><Relationship Id="rId253" Type="http://schemas.openxmlformats.org/officeDocument/2006/relationships/customXml" Target="../ink/ink462.xml"/><Relationship Id="rId274" Type="http://schemas.openxmlformats.org/officeDocument/2006/relationships/image" Target="../media/image478.png"/><Relationship Id="rId295" Type="http://schemas.openxmlformats.org/officeDocument/2006/relationships/customXml" Target="../ink/ink483.xml"/><Relationship Id="rId309" Type="http://schemas.openxmlformats.org/officeDocument/2006/relationships/customXml" Target="../ink/ink490.xml"/><Relationship Id="rId27" Type="http://schemas.openxmlformats.org/officeDocument/2006/relationships/customXml" Target="../ink/ink349.xml"/><Relationship Id="rId48" Type="http://schemas.openxmlformats.org/officeDocument/2006/relationships/image" Target="../media/image365.png"/><Relationship Id="rId69" Type="http://schemas.openxmlformats.org/officeDocument/2006/relationships/customXml" Target="../ink/ink370.xml"/><Relationship Id="rId113" Type="http://schemas.openxmlformats.org/officeDocument/2006/relationships/customXml" Target="../ink/ink392.xml"/><Relationship Id="rId134" Type="http://schemas.openxmlformats.org/officeDocument/2006/relationships/image" Target="../media/image408.png"/><Relationship Id="rId320" Type="http://schemas.openxmlformats.org/officeDocument/2006/relationships/image" Target="../media/image501.png"/><Relationship Id="rId80" Type="http://schemas.openxmlformats.org/officeDocument/2006/relationships/image" Target="../media/image381.png"/><Relationship Id="rId155" Type="http://schemas.openxmlformats.org/officeDocument/2006/relationships/customXml" Target="../ink/ink413.xml"/><Relationship Id="rId176" Type="http://schemas.openxmlformats.org/officeDocument/2006/relationships/image" Target="../media/image429.png"/><Relationship Id="rId197" Type="http://schemas.openxmlformats.org/officeDocument/2006/relationships/customXml" Target="../ink/ink434.xml"/><Relationship Id="rId341" Type="http://schemas.openxmlformats.org/officeDocument/2006/relationships/customXml" Target="../ink/ink506.xml"/><Relationship Id="rId362" Type="http://schemas.openxmlformats.org/officeDocument/2006/relationships/image" Target="../media/image522.png"/><Relationship Id="rId383" Type="http://schemas.openxmlformats.org/officeDocument/2006/relationships/customXml" Target="../ink/ink527.xml"/><Relationship Id="rId418" Type="http://schemas.openxmlformats.org/officeDocument/2006/relationships/image" Target="../media/image550.png"/><Relationship Id="rId201" Type="http://schemas.openxmlformats.org/officeDocument/2006/relationships/customXml" Target="../ink/ink436.xml"/><Relationship Id="rId222" Type="http://schemas.openxmlformats.org/officeDocument/2006/relationships/image" Target="../media/image452.png"/><Relationship Id="rId243" Type="http://schemas.openxmlformats.org/officeDocument/2006/relationships/customXml" Target="../ink/ink457.xml"/><Relationship Id="rId264" Type="http://schemas.openxmlformats.org/officeDocument/2006/relationships/image" Target="../media/image473.png"/><Relationship Id="rId285" Type="http://schemas.openxmlformats.org/officeDocument/2006/relationships/customXml" Target="../ink/ink478.xml"/><Relationship Id="rId17" Type="http://schemas.openxmlformats.org/officeDocument/2006/relationships/customXml" Target="../ink/ink344.xml"/><Relationship Id="rId38" Type="http://schemas.openxmlformats.org/officeDocument/2006/relationships/image" Target="../media/image360.png"/><Relationship Id="rId59" Type="http://schemas.openxmlformats.org/officeDocument/2006/relationships/customXml" Target="../ink/ink365.xml"/><Relationship Id="rId103" Type="http://schemas.openxmlformats.org/officeDocument/2006/relationships/customXml" Target="../ink/ink387.xml"/><Relationship Id="rId124" Type="http://schemas.openxmlformats.org/officeDocument/2006/relationships/image" Target="../media/image403.png"/><Relationship Id="rId310" Type="http://schemas.openxmlformats.org/officeDocument/2006/relationships/image" Target="../media/image496.png"/><Relationship Id="rId70" Type="http://schemas.openxmlformats.org/officeDocument/2006/relationships/image" Target="../media/image376.png"/><Relationship Id="rId91" Type="http://schemas.openxmlformats.org/officeDocument/2006/relationships/customXml" Target="../ink/ink381.xml"/><Relationship Id="rId145" Type="http://schemas.openxmlformats.org/officeDocument/2006/relationships/customXml" Target="../ink/ink408.xml"/><Relationship Id="rId166" Type="http://schemas.openxmlformats.org/officeDocument/2006/relationships/image" Target="../media/image424.png"/><Relationship Id="rId187" Type="http://schemas.openxmlformats.org/officeDocument/2006/relationships/customXml" Target="../ink/ink429.xml"/><Relationship Id="rId331" Type="http://schemas.openxmlformats.org/officeDocument/2006/relationships/customXml" Target="../ink/ink501.xml"/><Relationship Id="rId352" Type="http://schemas.openxmlformats.org/officeDocument/2006/relationships/image" Target="../media/image517.png"/><Relationship Id="rId373" Type="http://schemas.openxmlformats.org/officeDocument/2006/relationships/customXml" Target="../ink/ink522.xml"/><Relationship Id="rId394" Type="http://schemas.openxmlformats.org/officeDocument/2006/relationships/image" Target="../media/image538.png"/><Relationship Id="rId408" Type="http://schemas.openxmlformats.org/officeDocument/2006/relationships/image" Target="../media/image545.png"/><Relationship Id="rId429" Type="http://schemas.openxmlformats.org/officeDocument/2006/relationships/customXml" Target="../ink/ink550.xml"/><Relationship Id="rId1" Type="http://schemas.openxmlformats.org/officeDocument/2006/relationships/slideLayout" Target="../slideLayouts/slideLayout7.xml"/><Relationship Id="rId212" Type="http://schemas.openxmlformats.org/officeDocument/2006/relationships/image" Target="../media/image447.png"/><Relationship Id="rId233" Type="http://schemas.openxmlformats.org/officeDocument/2006/relationships/customXml" Target="../ink/ink452.xml"/><Relationship Id="rId254" Type="http://schemas.openxmlformats.org/officeDocument/2006/relationships/image" Target="../media/image468.png"/><Relationship Id="rId28" Type="http://schemas.openxmlformats.org/officeDocument/2006/relationships/image" Target="../media/image355.png"/><Relationship Id="rId49" Type="http://schemas.openxmlformats.org/officeDocument/2006/relationships/customXml" Target="../ink/ink360.xml"/><Relationship Id="rId114" Type="http://schemas.openxmlformats.org/officeDocument/2006/relationships/image" Target="../media/image398.png"/><Relationship Id="rId275" Type="http://schemas.openxmlformats.org/officeDocument/2006/relationships/customXml" Target="../ink/ink473.xml"/><Relationship Id="rId296" Type="http://schemas.openxmlformats.org/officeDocument/2006/relationships/image" Target="../media/image489.png"/><Relationship Id="rId300" Type="http://schemas.openxmlformats.org/officeDocument/2006/relationships/image" Target="../media/image491.png"/><Relationship Id="rId60" Type="http://schemas.openxmlformats.org/officeDocument/2006/relationships/image" Target="../media/image371.png"/><Relationship Id="rId81" Type="http://schemas.openxmlformats.org/officeDocument/2006/relationships/customXml" Target="../ink/ink376.xml"/><Relationship Id="rId135" Type="http://schemas.openxmlformats.org/officeDocument/2006/relationships/customXml" Target="../ink/ink403.xml"/><Relationship Id="rId156" Type="http://schemas.openxmlformats.org/officeDocument/2006/relationships/image" Target="../media/image419.png"/><Relationship Id="rId177" Type="http://schemas.openxmlformats.org/officeDocument/2006/relationships/customXml" Target="../ink/ink424.xml"/><Relationship Id="rId198" Type="http://schemas.openxmlformats.org/officeDocument/2006/relationships/image" Target="../media/image440.png"/><Relationship Id="rId321" Type="http://schemas.openxmlformats.org/officeDocument/2006/relationships/customXml" Target="../ink/ink496.xml"/><Relationship Id="rId342" Type="http://schemas.openxmlformats.org/officeDocument/2006/relationships/image" Target="../media/image512.png"/><Relationship Id="rId363" Type="http://schemas.openxmlformats.org/officeDocument/2006/relationships/customXml" Target="../ink/ink517.xml"/><Relationship Id="rId384" Type="http://schemas.openxmlformats.org/officeDocument/2006/relationships/image" Target="../media/image533.png"/><Relationship Id="rId419" Type="http://schemas.openxmlformats.org/officeDocument/2006/relationships/customXml" Target="../ink/ink545.xml"/><Relationship Id="rId202" Type="http://schemas.openxmlformats.org/officeDocument/2006/relationships/image" Target="../media/image442.png"/><Relationship Id="rId223" Type="http://schemas.openxmlformats.org/officeDocument/2006/relationships/customXml" Target="../ink/ink447.xml"/><Relationship Id="rId244" Type="http://schemas.openxmlformats.org/officeDocument/2006/relationships/image" Target="../media/image463.png"/><Relationship Id="rId430" Type="http://schemas.openxmlformats.org/officeDocument/2006/relationships/image" Target="../media/image556.png"/><Relationship Id="rId18" Type="http://schemas.openxmlformats.org/officeDocument/2006/relationships/image" Target="../media/image350.png"/><Relationship Id="rId39" Type="http://schemas.openxmlformats.org/officeDocument/2006/relationships/customXml" Target="../ink/ink355.xml"/><Relationship Id="rId265" Type="http://schemas.openxmlformats.org/officeDocument/2006/relationships/customXml" Target="../ink/ink468.xml"/><Relationship Id="rId286" Type="http://schemas.openxmlformats.org/officeDocument/2006/relationships/image" Target="../media/image484.png"/><Relationship Id="rId50" Type="http://schemas.openxmlformats.org/officeDocument/2006/relationships/image" Target="../media/image366.png"/><Relationship Id="rId104" Type="http://schemas.openxmlformats.org/officeDocument/2006/relationships/image" Target="../media/image393.png"/><Relationship Id="rId125" Type="http://schemas.openxmlformats.org/officeDocument/2006/relationships/customXml" Target="../ink/ink398.xml"/><Relationship Id="rId146" Type="http://schemas.openxmlformats.org/officeDocument/2006/relationships/image" Target="../media/image414.png"/><Relationship Id="rId167" Type="http://schemas.openxmlformats.org/officeDocument/2006/relationships/customXml" Target="../ink/ink419.xml"/><Relationship Id="rId188" Type="http://schemas.openxmlformats.org/officeDocument/2006/relationships/image" Target="../media/image435.png"/><Relationship Id="rId311" Type="http://schemas.openxmlformats.org/officeDocument/2006/relationships/customXml" Target="../ink/ink491.xml"/><Relationship Id="rId332" Type="http://schemas.openxmlformats.org/officeDocument/2006/relationships/image" Target="../media/image507.png"/><Relationship Id="rId353" Type="http://schemas.openxmlformats.org/officeDocument/2006/relationships/customXml" Target="../ink/ink512.xml"/><Relationship Id="rId374" Type="http://schemas.openxmlformats.org/officeDocument/2006/relationships/image" Target="../media/image528.png"/><Relationship Id="rId395" Type="http://schemas.openxmlformats.org/officeDocument/2006/relationships/customXml" Target="../ink/ink533.xml"/><Relationship Id="rId409" Type="http://schemas.openxmlformats.org/officeDocument/2006/relationships/customXml" Target="../ink/ink540.xml"/><Relationship Id="rId71" Type="http://schemas.openxmlformats.org/officeDocument/2006/relationships/customXml" Target="../ink/ink371.xml"/><Relationship Id="rId92" Type="http://schemas.openxmlformats.org/officeDocument/2006/relationships/image" Target="../media/image387.png"/><Relationship Id="rId213" Type="http://schemas.openxmlformats.org/officeDocument/2006/relationships/customXml" Target="../ink/ink442.xml"/><Relationship Id="rId234" Type="http://schemas.openxmlformats.org/officeDocument/2006/relationships/image" Target="../media/image458.png"/><Relationship Id="rId420" Type="http://schemas.openxmlformats.org/officeDocument/2006/relationships/image" Target="../media/image551.png"/><Relationship Id="rId2" Type="http://schemas.openxmlformats.org/officeDocument/2006/relationships/image" Target="../media/image342.png"/><Relationship Id="rId29" Type="http://schemas.openxmlformats.org/officeDocument/2006/relationships/customXml" Target="../ink/ink350.xml"/><Relationship Id="rId255" Type="http://schemas.openxmlformats.org/officeDocument/2006/relationships/customXml" Target="../ink/ink463.xml"/><Relationship Id="rId276" Type="http://schemas.openxmlformats.org/officeDocument/2006/relationships/image" Target="../media/image479.png"/><Relationship Id="rId297" Type="http://schemas.openxmlformats.org/officeDocument/2006/relationships/customXml" Target="../ink/ink484.xml"/><Relationship Id="rId40" Type="http://schemas.openxmlformats.org/officeDocument/2006/relationships/image" Target="../media/image361.png"/><Relationship Id="rId115" Type="http://schemas.openxmlformats.org/officeDocument/2006/relationships/customXml" Target="../ink/ink393.xml"/><Relationship Id="rId136" Type="http://schemas.openxmlformats.org/officeDocument/2006/relationships/image" Target="../media/image409.png"/><Relationship Id="rId157" Type="http://schemas.openxmlformats.org/officeDocument/2006/relationships/customXml" Target="../ink/ink414.xml"/><Relationship Id="rId178" Type="http://schemas.openxmlformats.org/officeDocument/2006/relationships/image" Target="../media/image430.png"/><Relationship Id="rId301" Type="http://schemas.openxmlformats.org/officeDocument/2006/relationships/customXml" Target="../ink/ink486.xml"/><Relationship Id="rId322" Type="http://schemas.openxmlformats.org/officeDocument/2006/relationships/image" Target="../media/image502.png"/><Relationship Id="rId343" Type="http://schemas.openxmlformats.org/officeDocument/2006/relationships/customXml" Target="../ink/ink507.xml"/><Relationship Id="rId364" Type="http://schemas.openxmlformats.org/officeDocument/2006/relationships/image" Target="../media/image523.png"/><Relationship Id="rId61" Type="http://schemas.openxmlformats.org/officeDocument/2006/relationships/customXml" Target="../ink/ink366.xml"/><Relationship Id="rId82" Type="http://schemas.openxmlformats.org/officeDocument/2006/relationships/image" Target="../media/image382.png"/><Relationship Id="rId199" Type="http://schemas.openxmlformats.org/officeDocument/2006/relationships/customXml" Target="../ink/ink435.xml"/><Relationship Id="rId203" Type="http://schemas.openxmlformats.org/officeDocument/2006/relationships/customXml" Target="../ink/ink437.xml"/><Relationship Id="rId385" Type="http://schemas.openxmlformats.org/officeDocument/2006/relationships/customXml" Target="../ink/ink528.xml"/><Relationship Id="rId19" Type="http://schemas.openxmlformats.org/officeDocument/2006/relationships/customXml" Target="../ink/ink345.xml"/><Relationship Id="rId224" Type="http://schemas.openxmlformats.org/officeDocument/2006/relationships/image" Target="../media/image453.png"/><Relationship Id="rId245" Type="http://schemas.openxmlformats.org/officeDocument/2006/relationships/customXml" Target="../ink/ink458.xml"/><Relationship Id="rId266" Type="http://schemas.openxmlformats.org/officeDocument/2006/relationships/image" Target="../media/image474.png"/><Relationship Id="rId287" Type="http://schemas.openxmlformats.org/officeDocument/2006/relationships/customXml" Target="../ink/ink479.xml"/><Relationship Id="rId410" Type="http://schemas.openxmlformats.org/officeDocument/2006/relationships/image" Target="../media/image546.png"/><Relationship Id="rId431" Type="http://schemas.openxmlformats.org/officeDocument/2006/relationships/customXml" Target="../ink/ink551.xml"/><Relationship Id="rId30" Type="http://schemas.openxmlformats.org/officeDocument/2006/relationships/image" Target="../media/image356.png"/><Relationship Id="rId105" Type="http://schemas.openxmlformats.org/officeDocument/2006/relationships/customXml" Target="../ink/ink388.xml"/><Relationship Id="rId126" Type="http://schemas.openxmlformats.org/officeDocument/2006/relationships/image" Target="../media/image404.png"/><Relationship Id="rId147" Type="http://schemas.openxmlformats.org/officeDocument/2006/relationships/customXml" Target="../ink/ink409.xml"/><Relationship Id="rId168" Type="http://schemas.openxmlformats.org/officeDocument/2006/relationships/image" Target="../media/image425.png"/><Relationship Id="rId312" Type="http://schemas.openxmlformats.org/officeDocument/2006/relationships/image" Target="../media/image497.png"/><Relationship Id="rId333" Type="http://schemas.openxmlformats.org/officeDocument/2006/relationships/customXml" Target="../ink/ink502.xml"/><Relationship Id="rId354" Type="http://schemas.openxmlformats.org/officeDocument/2006/relationships/image" Target="../media/image518.png"/><Relationship Id="rId51" Type="http://schemas.openxmlformats.org/officeDocument/2006/relationships/customXml" Target="../ink/ink361.xml"/><Relationship Id="rId72" Type="http://schemas.openxmlformats.org/officeDocument/2006/relationships/image" Target="../media/image377.png"/><Relationship Id="rId93" Type="http://schemas.openxmlformats.org/officeDocument/2006/relationships/customXml" Target="../ink/ink382.xml"/><Relationship Id="rId189" Type="http://schemas.openxmlformats.org/officeDocument/2006/relationships/customXml" Target="../ink/ink430.xml"/><Relationship Id="rId375" Type="http://schemas.openxmlformats.org/officeDocument/2006/relationships/customXml" Target="../ink/ink523.xml"/><Relationship Id="rId396" Type="http://schemas.openxmlformats.org/officeDocument/2006/relationships/image" Target="../media/image539.png"/><Relationship Id="rId3" Type="http://schemas.openxmlformats.org/officeDocument/2006/relationships/customXml" Target="../ink/ink337.xml"/><Relationship Id="rId214" Type="http://schemas.openxmlformats.org/officeDocument/2006/relationships/image" Target="../media/image448.png"/><Relationship Id="rId235" Type="http://schemas.openxmlformats.org/officeDocument/2006/relationships/customXml" Target="../ink/ink453.xml"/><Relationship Id="rId256" Type="http://schemas.openxmlformats.org/officeDocument/2006/relationships/image" Target="../media/image469.png"/><Relationship Id="rId277" Type="http://schemas.openxmlformats.org/officeDocument/2006/relationships/customXml" Target="../ink/ink474.xml"/><Relationship Id="rId298" Type="http://schemas.openxmlformats.org/officeDocument/2006/relationships/image" Target="../media/image490.png"/><Relationship Id="rId400" Type="http://schemas.openxmlformats.org/officeDocument/2006/relationships/image" Target="../media/image541.png"/><Relationship Id="rId421" Type="http://schemas.openxmlformats.org/officeDocument/2006/relationships/customXml" Target="../ink/ink546.xml"/><Relationship Id="rId116" Type="http://schemas.openxmlformats.org/officeDocument/2006/relationships/image" Target="../media/image399.png"/><Relationship Id="rId137" Type="http://schemas.openxmlformats.org/officeDocument/2006/relationships/customXml" Target="../ink/ink404.xml"/><Relationship Id="rId158" Type="http://schemas.openxmlformats.org/officeDocument/2006/relationships/image" Target="../media/image420.png"/><Relationship Id="rId302" Type="http://schemas.openxmlformats.org/officeDocument/2006/relationships/image" Target="../media/image492.png"/><Relationship Id="rId323" Type="http://schemas.openxmlformats.org/officeDocument/2006/relationships/customXml" Target="../ink/ink497.xml"/><Relationship Id="rId344" Type="http://schemas.openxmlformats.org/officeDocument/2006/relationships/image" Target="../media/image513.png"/><Relationship Id="rId20" Type="http://schemas.openxmlformats.org/officeDocument/2006/relationships/image" Target="../media/image351.png"/><Relationship Id="rId41" Type="http://schemas.openxmlformats.org/officeDocument/2006/relationships/customXml" Target="../ink/ink356.xml"/><Relationship Id="rId62" Type="http://schemas.openxmlformats.org/officeDocument/2006/relationships/image" Target="../media/image372.png"/><Relationship Id="rId83" Type="http://schemas.openxmlformats.org/officeDocument/2006/relationships/customXml" Target="../ink/ink377.xml"/><Relationship Id="rId179" Type="http://schemas.openxmlformats.org/officeDocument/2006/relationships/customXml" Target="../ink/ink425.xml"/><Relationship Id="rId365" Type="http://schemas.openxmlformats.org/officeDocument/2006/relationships/customXml" Target="../ink/ink518.xml"/><Relationship Id="rId386" Type="http://schemas.openxmlformats.org/officeDocument/2006/relationships/image" Target="../media/image534.png"/><Relationship Id="rId190" Type="http://schemas.openxmlformats.org/officeDocument/2006/relationships/image" Target="../media/image436.png"/><Relationship Id="rId204" Type="http://schemas.openxmlformats.org/officeDocument/2006/relationships/image" Target="../media/image443.png"/><Relationship Id="rId225" Type="http://schemas.openxmlformats.org/officeDocument/2006/relationships/customXml" Target="../ink/ink448.xml"/><Relationship Id="rId246" Type="http://schemas.openxmlformats.org/officeDocument/2006/relationships/image" Target="../media/image464.png"/><Relationship Id="rId267" Type="http://schemas.openxmlformats.org/officeDocument/2006/relationships/customXml" Target="../ink/ink469.xml"/><Relationship Id="rId288" Type="http://schemas.openxmlformats.org/officeDocument/2006/relationships/image" Target="../media/image485.png"/><Relationship Id="rId411" Type="http://schemas.openxmlformats.org/officeDocument/2006/relationships/customXml" Target="../ink/ink541.xml"/><Relationship Id="rId432" Type="http://schemas.openxmlformats.org/officeDocument/2006/relationships/image" Target="../media/image557.png"/><Relationship Id="rId106" Type="http://schemas.openxmlformats.org/officeDocument/2006/relationships/image" Target="../media/image394.png"/><Relationship Id="rId127" Type="http://schemas.openxmlformats.org/officeDocument/2006/relationships/customXml" Target="../ink/ink399.xml"/><Relationship Id="rId313" Type="http://schemas.openxmlformats.org/officeDocument/2006/relationships/customXml" Target="../ink/ink492.xml"/><Relationship Id="rId10" Type="http://schemas.openxmlformats.org/officeDocument/2006/relationships/image" Target="../media/image346.png"/><Relationship Id="rId31" Type="http://schemas.openxmlformats.org/officeDocument/2006/relationships/customXml" Target="../ink/ink351.xml"/><Relationship Id="rId52" Type="http://schemas.openxmlformats.org/officeDocument/2006/relationships/image" Target="../media/image367.png"/><Relationship Id="rId73" Type="http://schemas.openxmlformats.org/officeDocument/2006/relationships/customXml" Target="../ink/ink372.xml"/><Relationship Id="rId94" Type="http://schemas.openxmlformats.org/officeDocument/2006/relationships/image" Target="../media/image388.png"/><Relationship Id="rId148" Type="http://schemas.openxmlformats.org/officeDocument/2006/relationships/image" Target="../media/image415.png"/><Relationship Id="rId169" Type="http://schemas.openxmlformats.org/officeDocument/2006/relationships/customXml" Target="../ink/ink420.xml"/><Relationship Id="rId334" Type="http://schemas.openxmlformats.org/officeDocument/2006/relationships/image" Target="../media/image508.png"/><Relationship Id="rId355" Type="http://schemas.openxmlformats.org/officeDocument/2006/relationships/customXml" Target="../ink/ink513.xml"/><Relationship Id="rId376" Type="http://schemas.openxmlformats.org/officeDocument/2006/relationships/image" Target="../media/image529.png"/><Relationship Id="rId397" Type="http://schemas.openxmlformats.org/officeDocument/2006/relationships/customXml" Target="../ink/ink534.xml"/><Relationship Id="rId4" Type="http://schemas.openxmlformats.org/officeDocument/2006/relationships/image" Target="../media/image343.png"/><Relationship Id="rId180" Type="http://schemas.openxmlformats.org/officeDocument/2006/relationships/image" Target="../media/image431.png"/><Relationship Id="rId215" Type="http://schemas.openxmlformats.org/officeDocument/2006/relationships/customXml" Target="../ink/ink443.xml"/><Relationship Id="rId236" Type="http://schemas.openxmlformats.org/officeDocument/2006/relationships/image" Target="../media/image459.png"/><Relationship Id="rId257" Type="http://schemas.openxmlformats.org/officeDocument/2006/relationships/customXml" Target="../ink/ink464.xml"/><Relationship Id="rId278" Type="http://schemas.openxmlformats.org/officeDocument/2006/relationships/image" Target="../media/image480.png"/><Relationship Id="rId401" Type="http://schemas.openxmlformats.org/officeDocument/2006/relationships/customXml" Target="../ink/ink536.xml"/><Relationship Id="rId422" Type="http://schemas.openxmlformats.org/officeDocument/2006/relationships/image" Target="../media/image552.png"/><Relationship Id="rId303" Type="http://schemas.openxmlformats.org/officeDocument/2006/relationships/customXml" Target="../ink/ink487.xml"/><Relationship Id="rId42" Type="http://schemas.openxmlformats.org/officeDocument/2006/relationships/image" Target="../media/image362.png"/><Relationship Id="rId84" Type="http://schemas.openxmlformats.org/officeDocument/2006/relationships/image" Target="../media/image383.png"/><Relationship Id="rId138" Type="http://schemas.openxmlformats.org/officeDocument/2006/relationships/image" Target="../media/image410.png"/><Relationship Id="rId345" Type="http://schemas.openxmlformats.org/officeDocument/2006/relationships/customXml" Target="../ink/ink508.xml"/><Relationship Id="rId387" Type="http://schemas.openxmlformats.org/officeDocument/2006/relationships/customXml" Target="../ink/ink529.xml"/><Relationship Id="rId191" Type="http://schemas.openxmlformats.org/officeDocument/2006/relationships/customXml" Target="../ink/ink431.xml"/><Relationship Id="rId205" Type="http://schemas.openxmlformats.org/officeDocument/2006/relationships/customXml" Target="../ink/ink438.xml"/><Relationship Id="rId247" Type="http://schemas.openxmlformats.org/officeDocument/2006/relationships/customXml" Target="../ink/ink459.xml"/><Relationship Id="rId412" Type="http://schemas.openxmlformats.org/officeDocument/2006/relationships/image" Target="../media/image547.png"/><Relationship Id="rId107" Type="http://schemas.openxmlformats.org/officeDocument/2006/relationships/customXml" Target="../ink/ink389.xml"/><Relationship Id="rId289" Type="http://schemas.openxmlformats.org/officeDocument/2006/relationships/customXml" Target="../ink/ink480.xml"/><Relationship Id="rId11" Type="http://schemas.openxmlformats.org/officeDocument/2006/relationships/customXml" Target="../ink/ink341.xml"/><Relationship Id="rId53" Type="http://schemas.openxmlformats.org/officeDocument/2006/relationships/customXml" Target="../ink/ink362.xml"/><Relationship Id="rId149" Type="http://schemas.openxmlformats.org/officeDocument/2006/relationships/customXml" Target="../ink/ink410.xml"/><Relationship Id="rId314" Type="http://schemas.openxmlformats.org/officeDocument/2006/relationships/image" Target="../media/image498.png"/><Relationship Id="rId356" Type="http://schemas.openxmlformats.org/officeDocument/2006/relationships/image" Target="../media/image519.png"/><Relationship Id="rId398" Type="http://schemas.openxmlformats.org/officeDocument/2006/relationships/image" Target="../media/image540.png"/><Relationship Id="rId95" Type="http://schemas.openxmlformats.org/officeDocument/2006/relationships/customXml" Target="../ink/ink383.xml"/><Relationship Id="rId160" Type="http://schemas.openxmlformats.org/officeDocument/2006/relationships/image" Target="../media/image421.png"/><Relationship Id="rId216" Type="http://schemas.openxmlformats.org/officeDocument/2006/relationships/image" Target="../media/image449.png"/><Relationship Id="rId423" Type="http://schemas.openxmlformats.org/officeDocument/2006/relationships/customXml" Target="../ink/ink547.xml"/><Relationship Id="rId258" Type="http://schemas.openxmlformats.org/officeDocument/2006/relationships/image" Target="../media/image470.png"/><Relationship Id="rId22" Type="http://schemas.openxmlformats.org/officeDocument/2006/relationships/image" Target="../media/image352.png"/><Relationship Id="rId64" Type="http://schemas.openxmlformats.org/officeDocument/2006/relationships/image" Target="../media/image373.png"/><Relationship Id="rId118" Type="http://schemas.openxmlformats.org/officeDocument/2006/relationships/image" Target="../media/image400.png"/><Relationship Id="rId325" Type="http://schemas.openxmlformats.org/officeDocument/2006/relationships/customXml" Target="../ink/ink498.xml"/><Relationship Id="rId367" Type="http://schemas.openxmlformats.org/officeDocument/2006/relationships/customXml" Target="../ink/ink519.xml"/><Relationship Id="rId171" Type="http://schemas.openxmlformats.org/officeDocument/2006/relationships/customXml" Target="../ink/ink421.xml"/><Relationship Id="rId227" Type="http://schemas.openxmlformats.org/officeDocument/2006/relationships/customXml" Target="../ink/ink449.xml"/></Relationships>
</file>

<file path=ppt/slides/_rels/slide7.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customXml" Target="../ink/ink611.xml"/><Relationship Id="rId21" Type="http://schemas.openxmlformats.org/officeDocument/2006/relationships/customXml" Target="../ink/ink563.xml"/><Relationship Id="rId42" Type="http://schemas.openxmlformats.org/officeDocument/2006/relationships/image" Target="../media/image581.png"/><Relationship Id="rId63" Type="http://schemas.openxmlformats.org/officeDocument/2006/relationships/customXml" Target="../ink/ink584.xml"/><Relationship Id="rId84" Type="http://schemas.openxmlformats.org/officeDocument/2006/relationships/image" Target="../media/image602.png"/><Relationship Id="rId138" Type="http://schemas.openxmlformats.org/officeDocument/2006/relationships/image" Target="../media/image629.png"/><Relationship Id="rId159" Type="http://schemas.openxmlformats.org/officeDocument/2006/relationships/customXml" Target="../ink/ink632.xml"/><Relationship Id="rId170" Type="http://schemas.openxmlformats.org/officeDocument/2006/relationships/image" Target="../media/image645.png"/><Relationship Id="rId191" Type="http://schemas.openxmlformats.org/officeDocument/2006/relationships/customXml" Target="../ink/ink648.xml"/><Relationship Id="rId205" Type="http://schemas.openxmlformats.org/officeDocument/2006/relationships/customXml" Target="../ink/ink655.xml"/><Relationship Id="rId226" Type="http://schemas.openxmlformats.org/officeDocument/2006/relationships/image" Target="../media/image673.png"/><Relationship Id="rId107" Type="http://schemas.openxmlformats.org/officeDocument/2006/relationships/customXml" Target="../ink/ink606.xml"/><Relationship Id="rId11" Type="http://schemas.openxmlformats.org/officeDocument/2006/relationships/customXml" Target="../ink/ink558.xml"/><Relationship Id="rId32" Type="http://schemas.openxmlformats.org/officeDocument/2006/relationships/image" Target="../media/image576.png"/><Relationship Id="rId53" Type="http://schemas.openxmlformats.org/officeDocument/2006/relationships/customXml" Target="../ink/ink579.xml"/><Relationship Id="rId74" Type="http://schemas.openxmlformats.org/officeDocument/2006/relationships/image" Target="../media/image597.png"/><Relationship Id="rId128" Type="http://schemas.openxmlformats.org/officeDocument/2006/relationships/image" Target="../media/image624.png"/><Relationship Id="rId149" Type="http://schemas.openxmlformats.org/officeDocument/2006/relationships/customXml" Target="../ink/ink627.xml"/><Relationship Id="rId5" Type="http://schemas.openxmlformats.org/officeDocument/2006/relationships/customXml" Target="../ink/ink555.xml"/><Relationship Id="rId95" Type="http://schemas.openxmlformats.org/officeDocument/2006/relationships/customXml" Target="../ink/ink600.xml"/><Relationship Id="rId160" Type="http://schemas.openxmlformats.org/officeDocument/2006/relationships/image" Target="../media/image640.png"/><Relationship Id="rId181" Type="http://schemas.openxmlformats.org/officeDocument/2006/relationships/customXml" Target="../ink/ink643.xml"/><Relationship Id="rId216" Type="http://schemas.openxmlformats.org/officeDocument/2006/relationships/image" Target="../media/image668.png"/><Relationship Id="rId237" Type="http://schemas.openxmlformats.org/officeDocument/2006/relationships/customXml" Target="../ink/ink671.xml"/><Relationship Id="rId22" Type="http://schemas.openxmlformats.org/officeDocument/2006/relationships/image" Target="../media/image571.png"/><Relationship Id="rId43" Type="http://schemas.openxmlformats.org/officeDocument/2006/relationships/customXml" Target="../ink/ink574.xml"/><Relationship Id="rId64" Type="http://schemas.openxmlformats.org/officeDocument/2006/relationships/image" Target="../media/image592.png"/><Relationship Id="rId118" Type="http://schemas.openxmlformats.org/officeDocument/2006/relationships/image" Target="../media/image619.png"/><Relationship Id="rId139" Type="http://schemas.openxmlformats.org/officeDocument/2006/relationships/customXml" Target="../ink/ink622.xml"/><Relationship Id="rId80" Type="http://schemas.openxmlformats.org/officeDocument/2006/relationships/image" Target="../media/image600.png"/><Relationship Id="rId85" Type="http://schemas.openxmlformats.org/officeDocument/2006/relationships/customXml" Target="../ink/ink595.xml"/><Relationship Id="rId150" Type="http://schemas.openxmlformats.org/officeDocument/2006/relationships/image" Target="../media/image635.png"/><Relationship Id="rId155" Type="http://schemas.openxmlformats.org/officeDocument/2006/relationships/customXml" Target="../ink/ink630.xml"/><Relationship Id="rId171" Type="http://schemas.openxmlformats.org/officeDocument/2006/relationships/customXml" Target="../ink/ink638.xml"/><Relationship Id="rId176" Type="http://schemas.openxmlformats.org/officeDocument/2006/relationships/image" Target="../media/image648.png"/><Relationship Id="rId192" Type="http://schemas.openxmlformats.org/officeDocument/2006/relationships/image" Target="../media/image656.png"/><Relationship Id="rId197" Type="http://schemas.openxmlformats.org/officeDocument/2006/relationships/customXml" Target="../ink/ink651.xml"/><Relationship Id="rId206" Type="http://schemas.openxmlformats.org/officeDocument/2006/relationships/image" Target="../media/image663.png"/><Relationship Id="rId227" Type="http://schemas.openxmlformats.org/officeDocument/2006/relationships/customXml" Target="../ink/ink666.xml"/><Relationship Id="rId201" Type="http://schemas.openxmlformats.org/officeDocument/2006/relationships/customXml" Target="../ink/ink653.xml"/><Relationship Id="rId222" Type="http://schemas.openxmlformats.org/officeDocument/2006/relationships/image" Target="../media/image671.png"/><Relationship Id="rId12" Type="http://schemas.openxmlformats.org/officeDocument/2006/relationships/image" Target="../media/image566.png"/><Relationship Id="rId17" Type="http://schemas.openxmlformats.org/officeDocument/2006/relationships/customXml" Target="../ink/ink561.xml"/><Relationship Id="rId33" Type="http://schemas.openxmlformats.org/officeDocument/2006/relationships/customXml" Target="../ink/ink569.xml"/><Relationship Id="rId38" Type="http://schemas.openxmlformats.org/officeDocument/2006/relationships/image" Target="../media/image579.png"/><Relationship Id="rId59" Type="http://schemas.openxmlformats.org/officeDocument/2006/relationships/customXml" Target="../ink/ink582.xml"/><Relationship Id="rId103" Type="http://schemas.openxmlformats.org/officeDocument/2006/relationships/customXml" Target="../ink/ink604.xml"/><Relationship Id="rId108" Type="http://schemas.openxmlformats.org/officeDocument/2006/relationships/image" Target="../media/image614.png"/><Relationship Id="rId124" Type="http://schemas.openxmlformats.org/officeDocument/2006/relationships/image" Target="../media/image622.png"/><Relationship Id="rId129" Type="http://schemas.openxmlformats.org/officeDocument/2006/relationships/customXml" Target="../ink/ink617.xml"/><Relationship Id="rId54" Type="http://schemas.openxmlformats.org/officeDocument/2006/relationships/image" Target="../media/image587.png"/><Relationship Id="rId70" Type="http://schemas.openxmlformats.org/officeDocument/2006/relationships/image" Target="../media/image595.png"/><Relationship Id="rId75" Type="http://schemas.openxmlformats.org/officeDocument/2006/relationships/customXml" Target="../ink/ink590.xml"/><Relationship Id="rId91" Type="http://schemas.openxmlformats.org/officeDocument/2006/relationships/customXml" Target="../ink/ink598.xml"/><Relationship Id="rId96" Type="http://schemas.openxmlformats.org/officeDocument/2006/relationships/image" Target="../media/image608.png"/><Relationship Id="rId140" Type="http://schemas.openxmlformats.org/officeDocument/2006/relationships/image" Target="../media/image630.png"/><Relationship Id="rId145" Type="http://schemas.openxmlformats.org/officeDocument/2006/relationships/customXml" Target="../ink/ink625.xml"/><Relationship Id="rId161" Type="http://schemas.openxmlformats.org/officeDocument/2006/relationships/customXml" Target="../ink/ink633.xml"/><Relationship Id="rId166" Type="http://schemas.openxmlformats.org/officeDocument/2006/relationships/image" Target="../media/image643.png"/><Relationship Id="rId182" Type="http://schemas.openxmlformats.org/officeDocument/2006/relationships/image" Target="../media/image651.png"/><Relationship Id="rId187" Type="http://schemas.openxmlformats.org/officeDocument/2006/relationships/customXml" Target="../ink/ink646.xml"/><Relationship Id="rId217" Type="http://schemas.openxmlformats.org/officeDocument/2006/relationships/customXml" Target="../ink/ink661.xml"/><Relationship Id="rId1" Type="http://schemas.openxmlformats.org/officeDocument/2006/relationships/slideLayout" Target="../slideLayouts/slideLayout7.xml"/><Relationship Id="rId6" Type="http://schemas.openxmlformats.org/officeDocument/2006/relationships/image" Target="../media/image563.png"/><Relationship Id="rId212" Type="http://schemas.openxmlformats.org/officeDocument/2006/relationships/image" Target="../media/image666.png"/><Relationship Id="rId233" Type="http://schemas.openxmlformats.org/officeDocument/2006/relationships/customXml" Target="../ink/ink669.xml"/><Relationship Id="rId238" Type="http://schemas.openxmlformats.org/officeDocument/2006/relationships/image" Target="../media/image679.png"/><Relationship Id="rId23" Type="http://schemas.openxmlformats.org/officeDocument/2006/relationships/customXml" Target="../ink/ink564.xml"/><Relationship Id="rId28" Type="http://schemas.openxmlformats.org/officeDocument/2006/relationships/image" Target="../media/image574.png"/><Relationship Id="rId49" Type="http://schemas.openxmlformats.org/officeDocument/2006/relationships/customXml" Target="../ink/ink577.xml"/><Relationship Id="rId114" Type="http://schemas.openxmlformats.org/officeDocument/2006/relationships/image" Target="../media/image617.png"/><Relationship Id="rId119" Type="http://schemas.openxmlformats.org/officeDocument/2006/relationships/customXml" Target="../ink/ink612.xml"/><Relationship Id="rId44" Type="http://schemas.openxmlformats.org/officeDocument/2006/relationships/image" Target="../media/image582.png"/><Relationship Id="rId60" Type="http://schemas.openxmlformats.org/officeDocument/2006/relationships/image" Target="../media/image590.png"/><Relationship Id="rId65" Type="http://schemas.openxmlformats.org/officeDocument/2006/relationships/customXml" Target="../ink/ink585.xml"/><Relationship Id="rId81" Type="http://schemas.openxmlformats.org/officeDocument/2006/relationships/customXml" Target="../ink/ink593.xml"/><Relationship Id="rId86" Type="http://schemas.openxmlformats.org/officeDocument/2006/relationships/image" Target="../media/image603.png"/><Relationship Id="rId130" Type="http://schemas.openxmlformats.org/officeDocument/2006/relationships/image" Target="../media/image625.png"/><Relationship Id="rId135" Type="http://schemas.openxmlformats.org/officeDocument/2006/relationships/customXml" Target="../ink/ink620.xml"/><Relationship Id="rId151" Type="http://schemas.openxmlformats.org/officeDocument/2006/relationships/customXml" Target="../ink/ink628.xml"/><Relationship Id="rId156" Type="http://schemas.openxmlformats.org/officeDocument/2006/relationships/image" Target="../media/image638.png"/><Relationship Id="rId177" Type="http://schemas.openxmlformats.org/officeDocument/2006/relationships/customXml" Target="../ink/ink641.xml"/><Relationship Id="rId198" Type="http://schemas.openxmlformats.org/officeDocument/2006/relationships/image" Target="../media/image659.png"/><Relationship Id="rId172" Type="http://schemas.openxmlformats.org/officeDocument/2006/relationships/image" Target="../media/image646.png"/><Relationship Id="rId193" Type="http://schemas.openxmlformats.org/officeDocument/2006/relationships/customXml" Target="../ink/ink649.xml"/><Relationship Id="rId202" Type="http://schemas.openxmlformats.org/officeDocument/2006/relationships/image" Target="../media/image661.png"/><Relationship Id="rId207" Type="http://schemas.openxmlformats.org/officeDocument/2006/relationships/customXml" Target="../ink/ink656.xml"/><Relationship Id="rId223" Type="http://schemas.openxmlformats.org/officeDocument/2006/relationships/customXml" Target="../ink/ink664.xml"/><Relationship Id="rId228" Type="http://schemas.openxmlformats.org/officeDocument/2006/relationships/image" Target="../media/image674.png"/><Relationship Id="rId13" Type="http://schemas.openxmlformats.org/officeDocument/2006/relationships/customXml" Target="../ink/ink559.xml"/><Relationship Id="rId18" Type="http://schemas.openxmlformats.org/officeDocument/2006/relationships/image" Target="../media/image569.png"/><Relationship Id="rId39" Type="http://schemas.openxmlformats.org/officeDocument/2006/relationships/customXml" Target="../ink/ink572.xml"/><Relationship Id="rId109" Type="http://schemas.openxmlformats.org/officeDocument/2006/relationships/customXml" Target="../ink/ink607.xml"/><Relationship Id="rId34" Type="http://schemas.openxmlformats.org/officeDocument/2006/relationships/image" Target="../media/image577.png"/><Relationship Id="rId50" Type="http://schemas.openxmlformats.org/officeDocument/2006/relationships/image" Target="../media/image585.png"/><Relationship Id="rId55" Type="http://schemas.openxmlformats.org/officeDocument/2006/relationships/customXml" Target="../ink/ink580.xml"/><Relationship Id="rId76" Type="http://schemas.openxmlformats.org/officeDocument/2006/relationships/image" Target="../media/image598.png"/><Relationship Id="rId97" Type="http://schemas.openxmlformats.org/officeDocument/2006/relationships/customXml" Target="../ink/ink601.xml"/><Relationship Id="rId104" Type="http://schemas.openxmlformats.org/officeDocument/2006/relationships/image" Target="../media/image612.png"/><Relationship Id="rId120" Type="http://schemas.openxmlformats.org/officeDocument/2006/relationships/image" Target="../media/image620.png"/><Relationship Id="rId125" Type="http://schemas.openxmlformats.org/officeDocument/2006/relationships/customXml" Target="../ink/ink615.xml"/><Relationship Id="rId141" Type="http://schemas.openxmlformats.org/officeDocument/2006/relationships/customXml" Target="../ink/ink623.xml"/><Relationship Id="rId146" Type="http://schemas.openxmlformats.org/officeDocument/2006/relationships/image" Target="../media/image633.png"/><Relationship Id="rId167" Type="http://schemas.openxmlformats.org/officeDocument/2006/relationships/customXml" Target="../ink/ink636.xml"/><Relationship Id="rId188" Type="http://schemas.openxmlformats.org/officeDocument/2006/relationships/image" Target="../media/image654.png"/><Relationship Id="rId7" Type="http://schemas.openxmlformats.org/officeDocument/2006/relationships/customXml" Target="../ink/ink556.xml"/><Relationship Id="rId71" Type="http://schemas.openxmlformats.org/officeDocument/2006/relationships/customXml" Target="../ink/ink588.xml"/><Relationship Id="rId92" Type="http://schemas.openxmlformats.org/officeDocument/2006/relationships/image" Target="../media/image606.png"/><Relationship Id="rId162" Type="http://schemas.openxmlformats.org/officeDocument/2006/relationships/image" Target="../media/image641.png"/><Relationship Id="rId183" Type="http://schemas.openxmlformats.org/officeDocument/2006/relationships/customXml" Target="../ink/ink644.xml"/><Relationship Id="rId213" Type="http://schemas.openxmlformats.org/officeDocument/2006/relationships/customXml" Target="../ink/ink659.xml"/><Relationship Id="rId218" Type="http://schemas.openxmlformats.org/officeDocument/2006/relationships/image" Target="../media/image669.png"/><Relationship Id="rId234" Type="http://schemas.openxmlformats.org/officeDocument/2006/relationships/image" Target="../media/image677.png"/><Relationship Id="rId239" Type="http://schemas.openxmlformats.org/officeDocument/2006/relationships/customXml" Target="../ink/ink672.xml"/><Relationship Id="rId2" Type="http://schemas.openxmlformats.org/officeDocument/2006/relationships/image" Target="../media/image561.png"/><Relationship Id="rId29" Type="http://schemas.openxmlformats.org/officeDocument/2006/relationships/customXml" Target="../ink/ink567.xml"/><Relationship Id="rId24" Type="http://schemas.openxmlformats.org/officeDocument/2006/relationships/image" Target="../media/image572.png"/><Relationship Id="rId40" Type="http://schemas.openxmlformats.org/officeDocument/2006/relationships/image" Target="../media/image580.png"/><Relationship Id="rId45" Type="http://schemas.openxmlformats.org/officeDocument/2006/relationships/customXml" Target="../ink/ink575.xml"/><Relationship Id="rId66" Type="http://schemas.openxmlformats.org/officeDocument/2006/relationships/image" Target="../media/image593.png"/><Relationship Id="rId87" Type="http://schemas.openxmlformats.org/officeDocument/2006/relationships/customXml" Target="../ink/ink596.xml"/><Relationship Id="rId110" Type="http://schemas.openxmlformats.org/officeDocument/2006/relationships/image" Target="../media/image615.png"/><Relationship Id="rId115" Type="http://schemas.openxmlformats.org/officeDocument/2006/relationships/customXml" Target="../ink/ink610.xml"/><Relationship Id="rId131" Type="http://schemas.openxmlformats.org/officeDocument/2006/relationships/customXml" Target="../ink/ink618.xml"/><Relationship Id="rId136" Type="http://schemas.openxmlformats.org/officeDocument/2006/relationships/image" Target="../media/image628.png"/><Relationship Id="rId157" Type="http://schemas.openxmlformats.org/officeDocument/2006/relationships/customXml" Target="../ink/ink631.xml"/><Relationship Id="rId178" Type="http://schemas.openxmlformats.org/officeDocument/2006/relationships/image" Target="../media/image649.png"/><Relationship Id="rId61" Type="http://schemas.openxmlformats.org/officeDocument/2006/relationships/customXml" Target="../ink/ink583.xml"/><Relationship Id="rId82" Type="http://schemas.openxmlformats.org/officeDocument/2006/relationships/image" Target="../media/image601.png"/><Relationship Id="rId152" Type="http://schemas.openxmlformats.org/officeDocument/2006/relationships/image" Target="../media/image636.png"/><Relationship Id="rId173" Type="http://schemas.openxmlformats.org/officeDocument/2006/relationships/customXml" Target="../ink/ink639.xml"/><Relationship Id="rId194" Type="http://schemas.openxmlformats.org/officeDocument/2006/relationships/image" Target="../media/image657.png"/><Relationship Id="rId199" Type="http://schemas.openxmlformats.org/officeDocument/2006/relationships/customXml" Target="../ink/ink652.xml"/><Relationship Id="rId203" Type="http://schemas.openxmlformats.org/officeDocument/2006/relationships/customXml" Target="../ink/ink654.xml"/><Relationship Id="rId208" Type="http://schemas.openxmlformats.org/officeDocument/2006/relationships/image" Target="../media/image664.png"/><Relationship Id="rId229" Type="http://schemas.openxmlformats.org/officeDocument/2006/relationships/customXml" Target="../ink/ink667.xml"/><Relationship Id="rId19" Type="http://schemas.openxmlformats.org/officeDocument/2006/relationships/customXml" Target="../ink/ink562.xml"/><Relationship Id="rId224" Type="http://schemas.openxmlformats.org/officeDocument/2006/relationships/image" Target="../media/image672.png"/><Relationship Id="rId240" Type="http://schemas.openxmlformats.org/officeDocument/2006/relationships/image" Target="../media/image680.png"/><Relationship Id="rId14" Type="http://schemas.openxmlformats.org/officeDocument/2006/relationships/image" Target="../media/image567.png"/><Relationship Id="rId30" Type="http://schemas.openxmlformats.org/officeDocument/2006/relationships/image" Target="../media/image575.png"/><Relationship Id="rId35" Type="http://schemas.openxmlformats.org/officeDocument/2006/relationships/customXml" Target="../ink/ink570.xml"/><Relationship Id="rId56" Type="http://schemas.openxmlformats.org/officeDocument/2006/relationships/image" Target="../media/image588.png"/><Relationship Id="rId77" Type="http://schemas.openxmlformats.org/officeDocument/2006/relationships/customXml" Target="../ink/ink591.xml"/><Relationship Id="rId100" Type="http://schemas.openxmlformats.org/officeDocument/2006/relationships/image" Target="../media/image610.png"/><Relationship Id="rId105" Type="http://schemas.openxmlformats.org/officeDocument/2006/relationships/customXml" Target="../ink/ink605.xml"/><Relationship Id="rId126" Type="http://schemas.openxmlformats.org/officeDocument/2006/relationships/image" Target="../media/image623.png"/><Relationship Id="rId147" Type="http://schemas.openxmlformats.org/officeDocument/2006/relationships/customXml" Target="../ink/ink626.xml"/><Relationship Id="rId168" Type="http://schemas.openxmlformats.org/officeDocument/2006/relationships/image" Target="../media/image644.png"/><Relationship Id="rId8" Type="http://schemas.openxmlformats.org/officeDocument/2006/relationships/image" Target="../media/image564.png"/><Relationship Id="rId51" Type="http://schemas.openxmlformats.org/officeDocument/2006/relationships/customXml" Target="../ink/ink578.xml"/><Relationship Id="rId72" Type="http://schemas.openxmlformats.org/officeDocument/2006/relationships/image" Target="../media/image596.png"/><Relationship Id="rId93" Type="http://schemas.openxmlformats.org/officeDocument/2006/relationships/customXml" Target="../ink/ink599.xml"/><Relationship Id="rId98" Type="http://schemas.openxmlformats.org/officeDocument/2006/relationships/image" Target="../media/image609.png"/><Relationship Id="rId121" Type="http://schemas.openxmlformats.org/officeDocument/2006/relationships/customXml" Target="../ink/ink613.xml"/><Relationship Id="rId142" Type="http://schemas.openxmlformats.org/officeDocument/2006/relationships/image" Target="../media/image631.png"/><Relationship Id="rId163" Type="http://schemas.openxmlformats.org/officeDocument/2006/relationships/customXml" Target="../ink/ink634.xml"/><Relationship Id="rId184" Type="http://schemas.openxmlformats.org/officeDocument/2006/relationships/image" Target="../media/image652.png"/><Relationship Id="rId189" Type="http://schemas.openxmlformats.org/officeDocument/2006/relationships/customXml" Target="../ink/ink647.xml"/><Relationship Id="rId219" Type="http://schemas.openxmlformats.org/officeDocument/2006/relationships/customXml" Target="../ink/ink662.xml"/><Relationship Id="rId3" Type="http://schemas.openxmlformats.org/officeDocument/2006/relationships/customXml" Target="../ink/ink554.xml"/><Relationship Id="rId214" Type="http://schemas.openxmlformats.org/officeDocument/2006/relationships/image" Target="../media/image667.png"/><Relationship Id="rId230" Type="http://schemas.openxmlformats.org/officeDocument/2006/relationships/image" Target="../media/image675.png"/><Relationship Id="rId235" Type="http://schemas.openxmlformats.org/officeDocument/2006/relationships/customXml" Target="../ink/ink670.xml"/><Relationship Id="rId25" Type="http://schemas.openxmlformats.org/officeDocument/2006/relationships/customXml" Target="../ink/ink565.xml"/><Relationship Id="rId46" Type="http://schemas.openxmlformats.org/officeDocument/2006/relationships/image" Target="../media/image583.png"/><Relationship Id="rId67" Type="http://schemas.openxmlformats.org/officeDocument/2006/relationships/customXml" Target="../ink/ink586.xml"/><Relationship Id="rId116" Type="http://schemas.openxmlformats.org/officeDocument/2006/relationships/image" Target="../media/image618.png"/><Relationship Id="rId137" Type="http://schemas.openxmlformats.org/officeDocument/2006/relationships/customXml" Target="../ink/ink621.xml"/><Relationship Id="rId158" Type="http://schemas.openxmlformats.org/officeDocument/2006/relationships/image" Target="../media/image639.png"/><Relationship Id="rId20" Type="http://schemas.openxmlformats.org/officeDocument/2006/relationships/image" Target="../media/image570.png"/><Relationship Id="rId41" Type="http://schemas.openxmlformats.org/officeDocument/2006/relationships/customXml" Target="../ink/ink573.xml"/><Relationship Id="rId62" Type="http://schemas.openxmlformats.org/officeDocument/2006/relationships/image" Target="../media/image591.png"/><Relationship Id="rId83" Type="http://schemas.openxmlformats.org/officeDocument/2006/relationships/customXml" Target="../ink/ink594.xml"/><Relationship Id="rId88" Type="http://schemas.openxmlformats.org/officeDocument/2006/relationships/image" Target="../media/image604.png"/><Relationship Id="rId111" Type="http://schemas.openxmlformats.org/officeDocument/2006/relationships/customXml" Target="../ink/ink608.xml"/><Relationship Id="rId132" Type="http://schemas.openxmlformats.org/officeDocument/2006/relationships/image" Target="../media/image626.png"/><Relationship Id="rId153" Type="http://schemas.openxmlformats.org/officeDocument/2006/relationships/customXml" Target="../ink/ink629.xml"/><Relationship Id="rId174" Type="http://schemas.openxmlformats.org/officeDocument/2006/relationships/image" Target="../media/image647.png"/><Relationship Id="rId179" Type="http://schemas.openxmlformats.org/officeDocument/2006/relationships/customXml" Target="../ink/ink642.xml"/><Relationship Id="rId195" Type="http://schemas.openxmlformats.org/officeDocument/2006/relationships/customXml" Target="../ink/ink650.xml"/><Relationship Id="rId209" Type="http://schemas.openxmlformats.org/officeDocument/2006/relationships/customXml" Target="../ink/ink657.xml"/><Relationship Id="rId190" Type="http://schemas.openxmlformats.org/officeDocument/2006/relationships/image" Target="../media/image655.png"/><Relationship Id="rId204" Type="http://schemas.openxmlformats.org/officeDocument/2006/relationships/image" Target="../media/image662.png"/><Relationship Id="rId220" Type="http://schemas.openxmlformats.org/officeDocument/2006/relationships/image" Target="../media/image670.png"/><Relationship Id="rId225" Type="http://schemas.openxmlformats.org/officeDocument/2006/relationships/customXml" Target="../ink/ink665.xml"/><Relationship Id="rId15" Type="http://schemas.openxmlformats.org/officeDocument/2006/relationships/customXml" Target="../ink/ink560.xml"/><Relationship Id="rId36" Type="http://schemas.openxmlformats.org/officeDocument/2006/relationships/image" Target="../media/image578.png"/><Relationship Id="rId57" Type="http://schemas.openxmlformats.org/officeDocument/2006/relationships/customXml" Target="../ink/ink581.xml"/><Relationship Id="rId106" Type="http://schemas.openxmlformats.org/officeDocument/2006/relationships/image" Target="../media/image613.png"/><Relationship Id="rId127" Type="http://schemas.openxmlformats.org/officeDocument/2006/relationships/customXml" Target="../ink/ink616.xml"/><Relationship Id="rId10" Type="http://schemas.openxmlformats.org/officeDocument/2006/relationships/image" Target="../media/image565.png"/><Relationship Id="rId31" Type="http://schemas.openxmlformats.org/officeDocument/2006/relationships/customXml" Target="../ink/ink568.xml"/><Relationship Id="rId52" Type="http://schemas.openxmlformats.org/officeDocument/2006/relationships/image" Target="../media/image586.png"/><Relationship Id="rId73" Type="http://schemas.openxmlformats.org/officeDocument/2006/relationships/customXml" Target="../ink/ink589.xml"/><Relationship Id="rId78" Type="http://schemas.openxmlformats.org/officeDocument/2006/relationships/image" Target="../media/image599.png"/><Relationship Id="rId94" Type="http://schemas.openxmlformats.org/officeDocument/2006/relationships/image" Target="../media/image607.png"/><Relationship Id="rId99" Type="http://schemas.openxmlformats.org/officeDocument/2006/relationships/customXml" Target="../ink/ink602.xml"/><Relationship Id="rId101" Type="http://schemas.openxmlformats.org/officeDocument/2006/relationships/customXml" Target="../ink/ink603.xml"/><Relationship Id="rId122" Type="http://schemas.openxmlformats.org/officeDocument/2006/relationships/image" Target="../media/image621.png"/><Relationship Id="rId143" Type="http://schemas.openxmlformats.org/officeDocument/2006/relationships/customXml" Target="../ink/ink624.xml"/><Relationship Id="rId148" Type="http://schemas.openxmlformats.org/officeDocument/2006/relationships/image" Target="../media/image634.png"/><Relationship Id="rId164" Type="http://schemas.openxmlformats.org/officeDocument/2006/relationships/image" Target="../media/image642.png"/><Relationship Id="rId169" Type="http://schemas.openxmlformats.org/officeDocument/2006/relationships/customXml" Target="../ink/ink637.xml"/><Relationship Id="rId185" Type="http://schemas.openxmlformats.org/officeDocument/2006/relationships/customXml" Target="../ink/ink645.xml"/><Relationship Id="rId4" Type="http://schemas.openxmlformats.org/officeDocument/2006/relationships/image" Target="../media/image562.png"/><Relationship Id="rId9" Type="http://schemas.openxmlformats.org/officeDocument/2006/relationships/customXml" Target="../ink/ink557.xml"/><Relationship Id="rId180" Type="http://schemas.openxmlformats.org/officeDocument/2006/relationships/image" Target="../media/image650.png"/><Relationship Id="rId210" Type="http://schemas.openxmlformats.org/officeDocument/2006/relationships/image" Target="../media/image665.png"/><Relationship Id="rId215" Type="http://schemas.openxmlformats.org/officeDocument/2006/relationships/customXml" Target="../ink/ink660.xml"/><Relationship Id="rId236" Type="http://schemas.openxmlformats.org/officeDocument/2006/relationships/image" Target="../media/image678.png"/><Relationship Id="rId26" Type="http://schemas.openxmlformats.org/officeDocument/2006/relationships/image" Target="../media/image573.png"/><Relationship Id="rId231" Type="http://schemas.openxmlformats.org/officeDocument/2006/relationships/customXml" Target="../ink/ink668.xml"/><Relationship Id="rId47" Type="http://schemas.openxmlformats.org/officeDocument/2006/relationships/customXml" Target="../ink/ink576.xml"/><Relationship Id="rId68" Type="http://schemas.openxmlformats.org/officeDocument/2006/relationships/image" Target="../media/image594.png"/><Relationship Id="rId89" Type="http://schemas.openxmlformats.org/officeDocument/2006/relationships/customXml" Target="../ink/ink597.xml"/><Relationship Id="rId112" Type="http://schemas.openxmlformats.org/officeDocument/2006/relationships/image" Target="../media/image616.png"/><Relationship Id="rId133" Type="http://schemas.openxmlformats.org/officeDocument/2006/relationships/customXml" Target="../ink/ink619.xml"/><Relationship Id="rId154" Type="http://schemas.openxmlformats.org/officeDocument/2006/relationships/image" Target="../media/image637.png"/><Relationship Id="rId175" Type="http://schemas.openxmlformats.org/officeDocument/2006/relationships/customXml" Target="../ink/ink640.xml"/><Relationship Id="rId196" Type="http://schemas.openxmlformats.org/officeDocument/2006/relationships/image" Target="../media/image658.png"/><Relationship Id="rId200" Type="http://schemas.openxmlformats.org/officeDocument/2006/relationships/image" Target="../media/image660.png"/><Relationship Id="rId16" Type="http://schemas.openxmlformats.org/officeDocument/2006/relationships/image" Target="../media/image568.png"/><Relationship Id="rId221" Type="http://schemas.openxmlformats.org/officeDocument/2006/relationships/customXml" Target="../ink/ink663.xml"/><Relationship Id="rId37" Type="http://schemas.openxmlformats.org/officeDocument/2006/relationships/customXml" Target="../ink/ink571.xml"/><Relationship Id="rId58" Type="http://schemas.openxmlformats.org/officeDocument/2006/relationships/image" Target="../media/image589.png"/><Relationship Id="rId79" Type="http://schemas.openxmlformats.org/officeDocument/2006/relationships/customXml" Target="../ink/ink592.xml"/><Relationship Id="rId102" Type="http://schemas.openxmlformats.org/officeDocument/2006/relationships/image" Target="../media/image611.png"/><Relationship Id="rId123" Type="http://schemas.openxmlformats.org/officeDocument/2006/relationships/customXml" Target="../ink/ink614.xml"/><Relationship Id="rId144" Type="http://schemas.openxmlformats.org/officeDocument/2006/relationships/image" Target="../media/image632.png"/><Relationship Id="rId90" Type="http://schemas.openxmlformats.org/officeDocument/2006/relationships/image" Target="../media/image605.png"/><Relationship Id="rId165" Type="http://schemas.openxmlformats.org/officeDocument/2006/relationships/customXml" Target="../ink/ink635.xml"/><Relationship Id="rId186" Type="http://schemas.openxmlformats.org/officeDocument/2006/relationships/image" Target="../media/image653.png"/><Relationship Id="rId211" Type="http://schemas.openxmlformats.org/officeDocument/2006/relationships/customXml" Target="../ink/ink658.xml"/><Relationship Id="rId232" Type="http://schemas.openxmlformats.org/officeDocument/2006/relationships/image" Target="../media/image676.png"/><Relationship Id="rId27" Type="http://schemas.openxmlformats.org/officeDocument/2006/relationships/customXml" Target="../ink/ink566.xml"/><Relationship Id="rId48" Type="http://schemas.openxmlformats.org/officeDocument/2006/relationships/image" Target="../media/image584.png"/><Relationship Id="rId69" Type="http://schemas.openxmlformats.org/officeDocument/2006/relationships/customXml" Target="../ink/ink587.xml"/><Relationship Id="rId113" Type="http://schemas.openxmlformats.org/officeDocument/2006/relationships/customXml" Target="../ink/ink609.xml"/><Relationship Id="rId134" Type="http://schemas.openxmlformats.org/officeDocument/2006/relationships/image" Target="../media/image627.png"/></Relationships>
</file>

<file path=ppt/slides/_rels/slide9.xml.rels><?xml version="1.0" encoding="UTF-8" standalone="yes"?>
<Relationships xmlns="http://schemas.openxmlformats.org/package/2006/relationships"><Relationship Id="rId117" Type="http://schemas.openxmlformats.org/officeDocument/2006/relationships/customXml" Target="../ink/ink729.xml"/><Relationship Id="rId299" Type="http://schemas.openxmlformats.org/officeDocument/2006/relationships/customXml" Target="../ink/ink820.xml"/><Relationship Id="rId21" Type="http://schemas.openxmlformats.org/officeDocument/2006/relationships/customXml" Target="../ink/ink681.xml"/><Relationship Id="rId63" Type="http://schemas.openxmlformats.org/officeDocument/2006/relationships/customXml" Target="../ink/ink702.xml"/><Relationship Id="rId159" Type="http://schemas.openxmlformats.org/officeDocument/2006/relationships/customXml" Target="../ink/ink750.xml"/><Relationship Id="rId324" Type="http://schemas.openxmlformats.org/officeDocument/2006/relationships/image" Target="../media/image843.png"/><Relationship Id="rId366" Type="http://schemas.openxmlformats.org/officeDocument/2006/relationships/image" Target="../media/image864.png"/><Relationship Id="rId531" Type="http://schemas.openxmlformats.org/officeDocument/2006/relationships/customXml" Target="../ink/ink936.xml"/><Relationship Id="rId170" Type="http://schemas.openxmlformats.org/officeDocument/2006/relationships/image" Target="../media/image766.png"/><Relationship Id="rId226" Type="http://schemas.openxmlformats.org/officeDocument/2006/relationships/image" Target="../media/image794.png"/><Relationship Id="rId433" Type="http://schemas.openxmlformats.org/officeDocument/2006/relationships/customXml" Target="../ink/ink887.xml"/><Relationship Id="rId268" Type="http://schemas.openxmlformats.org/officeDocument/2006/relationships/image" Target="../media/image815.png"/><Relationship Id="rId475" Type="http://schemas.openxmlformats.org/officeDocument/2006/relationships/customXml" Target="../ink/ink908.xml"/><Relationship Id="rId32" Type="http://schemas.openxmlformats.org/officeDocument/2006/relationships/image" Target="../media/image697.png"/><Relationship Id="rId74" Type="http://schemas.openxmlformats.org/officeDocument/2006/relationships/image" Target="../media/image718.png"/><Relationship Id="rId128" Type="http://schemas.openxmlformats.org/officeDocument/2006/relationships/image" Target="../media/image745.png"/><Relationship Id="rId335" Type="http://schemas.openxmlformats.org/officeDocument/2006/relationships/customXml" Target="../ink/ink838.xml"/><Relationship Id="rId377" Type="http://schemas.openxmlformats.org/officeDocument/2006/relationships/customXml" Target="../ink/ink859.xml"/><Relationship Id="rId500" Type="http://schemas.openxmlformats.org/officeDocument/2006/relationships/image" Target="../media/image931.png"/><Relationship Id="rId542" Type="http://schemas.openxmlformats.org/officeDocument/2006/relationships/image" Target="../media/image952.png"/><Relationship Id="rId5" Type="http://schemas.openxmlformats.org/officeDocument/2006/relationships/customXml" Target="../ink/ink673.xml"/><Relationship Id="rId181" Type="http://schemas.openxmlformats.org/officeDocument/2006/relationships/customXml" Target="../ink/ink761.xml"/><Relationship Id="rId237" Type="http://schemas.openxmlformats.org/officeDocument/2006/relationships/customXml" Target="../ink/ink789.xml"/><Relationship Id="rId402" Type="http://schemas.openxmlformats.org/officeDocument/2006/relationships/image" Target="../media/image882.png"/><Relationship Id="rId279" Type="http://schemas.openxmlformats.org/officeDocument/2006/relationships/customXml" Target="../ink/ink810.xml"/><Relationship Id="rId444" Type="http://schemas.openxmlformats.org/officeDocument/2006/relationships/image" Target="../media/image903.png"/><Relationship Id="rId486" Type="http://schemas.openxmlformats.org/officeDocument/2006/relationships/image" Target="../media/image924.png"/><Relationship Id="rId43" Type="http://schemas.openxmlformats.org/officeDocument/2006/relationships/customXml" Target="../ink/ink692.xml"/><Relationship Id="rId139" Type="http://schemas.openxmlformats.org/officeDocument/2006/relationships/customXml" Target="../ink/ink740.xml"/><Relationship Id="rId290" Type="http://schemas.openxmlformats.org/officeDocument/2006/relationships/image" Target="../media/image826.png"/><Relationship Id="rId304" Type="http://schemas.openxmlformats.org/officeDocument/2006/relationships/image" Target="../media/image833.png"/><Relationship Id="rId346" Type="http://schemas.openxmlformats.org/officeDocument/2006/relationships/image" Target="../media/image854.png"/><Relationship Id="rId388" Type="http://schemas.openxmlformats.org/officeDocument/2006/relationships/image" Target="../media/image875.png"/><Relationship Id="rId511" Type="http://schemas.openxmlformats.org/officeDocument/2006/relationships/customXml" Target="../ink/ink926.xml"/><Relationship Id="rId553" Type="http://schemas.openxmlformats.org/officeDocument/2006/relationships/customXml" Target="../ink/ink947.xml"/><Relationship Id="rId85" Type="http://schemas.openxmlformats.org/officeDocument/2006/relationships/customXml" Target="../ink/ink713.xml"/><Relationship Id="rId150" Type="http://schemas.openxmlformats.org/officeDocument/2006/relationships/image" Target="../media/image756.png"/><Relationship Id="rId192" Type="http://schemas.openxmlformats.org/officeDocument/2006/relationships/image" Target="../media/image777.png"/><Relationship Id="rId206" Type="http://schemas.openxmlformats.org/officeDocument/2006/relationships/image" Target="../media/image784.png"/><Relationship Id="rId413" Type="http://schemas.openxmlformats.org/officeDocument/2006/relationships/customXml" Target="../ink/ink877.xml"/><Relationship Id="rId248" Type="http://schemas.openxmlformats.org/officeDocument/2006/relationships/image" Target="../media/image805.png"/><Relationship Id="rId455" Type="http://schemas.openxmlformats.org/officeDocument/2006/relationships/customXml" Target="../ink/ink898.xml"/><Relationship Id="rId497" Type="http://schemas.openxmlformats.org/officeDocument/2006/relationships/customXml" Target="../ink/ink919.xml"/><Relationship Id="rId12" Type="http://schemas.openxmlformats.org/officeDocument/2006/relationships/image" Target="../media/image687.png"/><Relationship Id="rId108" Type="http://schemas.openxmlformats.org/officeDocument/2006/relationships/image" Target="../media/image735.png"/><Relationship Id="rId315" Type="http://schemas.openxmlformats.org/officeDocument/2006/relationships/customXml" Target="../ink/ink828.xml"/><Relationship Id="rId357" Type="http://schemas.openxmlformats.org/officeDocument/2006/relationships/customXml" Target="../ink/ink849.xml"/><Relationship Id="rId522" Type="http://schemas.openxmlformats.org/officeDocument/2006/relationships/image" Target="../media/image942.png"/><Relationship Id="rId54" Type="http://schemas.openxmlformats.org/officeDocument/2006/relationships/image" Target="../media/image708.png"/><Relationship Id="rId96" Type="http://schemas.openxmlformats.org/officeDocument/2006/relationships/image" Target="../media/image729.png"/><Relationship Id="rId161" Type="http://schemas.openxmlformats.org/officeDocument/2006/relationships/customXml" Target="../ink/ink751.xml"/><Relationship Id="rId217" Type="http://schemas.openxmlformats.org/officeDocument/2006/relationships/customXml" Target="../ink/ink779.xml"/><Relationship Id="rId399" Type="http://schemas.openxmlformats.org/officeDocument/2006/relationships/customXml" Target="../ink/ink870.xml"/><Relationship Id="rId564" Type="http://schemas.openxmlformats.org/officeDocument/2006/relationships/image" Target="../media/image963.png"/><Relationship Id="rId259" Type="http://schemas.openxmlformats.org/officeDocument/2006/relationships/customXml" Target="../ink/ink800.xml"/><Relationship Id="rId424" Type="http://schemas.openxmlformats.org/officeDocument/2006/relationships/image" Target="../media/image893.png"/><Relationship Id="rId466" Type="http://schemas.openxmlformats.org/officeDocument/2006/relationships/image" Target="../media/image914.png"/><Relationship Id="rId23" Type="http://schemas.openxmlformats.org/officeDocument/2006/relationships/customXml" Target="../ink/ink682.xml"/><Relationship Id="rId119" Type="http://schemas.openxmlformats.org/officeDocument/2006/relationships/customXml" Target="../ink/ink730.xml"/><Relationship Id="rId270" Type="http://schemas.openxmlformats.org/officeDocument/2006/relationships/image" Target="../media/image816.png"/><Relationship Id="rId326" Type="http://schemas.openxmlformats.org/officeDocument/2006/relationships/image" Target="../media/image844.png"/><Relationship Id="rId533" Type="http://schemas.openxmlformats.org/officeDocument/2006/relationships/customXml" Target="../ink/ink937.xml"/><Relationship Id="rId65" Type="http://schemas.openxmlformats.org/officeDocument/2006/relationships/customXml" Target="../ink/ink703.xml"/><Relationship Id="rId130" Type="http://schemas.openxmlformats.org/officeDocument/2006/relationships/image" Target="../media/image746.png"/><Relationship Id="rId368" Type="http://schemas.openxmlformats.org/officeDocument/2006/relationships/image" Target="../media/image865.png"/><Relationship Id="rId172" Type="http://schemas.openxmlformats.org/officeDocument/2006/relationships/image" Target="../media/image767.png"/><Relationship Id="rId228" Type="http://schemas.openxmlformats.org/officeDocument/2006/relationships/image" Target="../media/image795.png"/><Relationship Id="rId435" Type="http://schemas.openxmlformats.org/officeDocument/2006/relationships/customXml" Target="../ink/ink888.xml"/><Relationship Id="rId477" Type="http://schemas.openxmlformats.org/officeDocument/2006/relationships/customXml" Target="../ink/ink909.xml"/><Relationship Id="rId281" Type="http://schemas.openxmlformats.org/officeDocument/2006/relationships/customXml" Target="../ink/ink811.xml"/><Relationship Id="rId337" Type="http://schemas.openxmlformats.org/officeDocument/2006/relationships/customXml" Target="../ink/ink839.xml"/><Relationship Id="rId502" Type="http://schemas.openxmlformats.org/officeDocument/2006/relationships/image" Target="../media/image932.png"/><Relationship Id="rId34" Type="http://schemas.openxmlformats.org/officeDocument/2006/relationships/image" Target="../media/image698.png"/><Relationship Id="rId76" Type="http://schemas.openxmlformats.org/officeDocument/2006/relationships/image" Target="../media/image719.png"/><Relationship Id="rId141" Type="http://schemas.openxmlformats.org/officeDocument/2006/relationships/customXml" Target="../ink/ink741.xml"/><Relationship Id="rId379" Type="http://schemas.openxmlformats.org/officeDocument/2006/relationships/customXml" Target="../ink/ink860.xml"/><Relationship Id="rId544" Type="http://schemas.openxmlformats.org/officeDocument/2006/relationships/image" Target="../media/image953.png"/><Relationship Id="rId7" Type="http://schemas.openxmlformats.org/officeDocument/2006/relationships/customXml" Target="../ink/ink674.xml"/><Relationship Id="rId183" Type="http://schemas.openxmlformats.org/officeDocument/2006/relationships/customXml" Target="../ink/ink762.xml"/><Relationship Id="rId239" Type="http://schemas.openxmlformats.org/officeDocument/2006/relationships/customXml" Target="../ink/ink790.xml"/><Relationship Id="rId390" Type="http://schemas.openxmlformats.org/officeDocument/2006/relationships/image" Target="../media/image876.png"/><Relationship Id="rId404" Type="http://schemas.openxmlformats.org/officeDocument/2006/relationships/image" Target="../media/image883.png"/><Relationship Id="rId446" Type="http://schemas.openxmlformats.org/officeDocument/2006/relationships/image" Target="../media/image904.png"/><Relationship Id="rId250" Type="http://schemas.openxmlformats.org/officeDocument/2006/relationships/image" Target="../media/image806.png"/><Relationship Id="rId292" Type="http://schemas.openxmlformats.org/officeDocument/2006/relationships/image" Target="../media/image827.png"/><Relationship Id="rId306" Type="http://schemas.openxmlformats.org/officeDocument/2006/relationships/image" Target="../media/image834.png"/><Relationship Id="rId488" Type="http://schemas.openxmlformats.org/officeDocument/2006/relationships/image" Target="../media/image925.png"/><Relationship Id="rId45" Type="http://schemas.openxmlformats.org/officeDocument/2006/relationships/customXml" Target="../ink/ink693.xml"/><Relationship Id="rId87" Type="http://schemas.openxmlformats.org/officeDocument/2006/relationships/customXml" Target="../ink/ink714.xml"/><Relationship Id="rId110" Type="http://schemas.openxmlformats.org/officeDocument/2006/relationships/image" Target="../media/image736.png"/><Relationship Id="rId348" Type="http://schemas.openxmlformats.org/officeDocument/2006/relationships/image" Target="../media/image855.png"/><Relationship Id="rId513" Type="http://schemas.openxmlformats.org/officeDocument/2006/relationships/customXml" Target="../ink/ink927.xml"/><Relationship Id="rId555" Type="http://schemas.openxmlformats.org/officeDocument/2006/relationships/customXml" Target="../ink/ink948.xml"/><Relationship Id="rId152" Type="http://schemas.openxmlformats.org/officeDocument/2006/relationships/image" Target="../media/image757.png"/><Relationship Id="rId194" Type="http://schemas.openxmlformats.org/officeDocument/2006/relationships/image" Target="../media/image778.png"/><Relationship Id="rId208" Type="http://schemas.openxmlformats.org/officeDocument/2006/relationships/image" Target="../media/image785.png"/><Relationship Id="rId415" Type="http://schemas.openxmlformats.org/officeDocument/2006/relationships/customXml" Target="../ink/ink878.xml"/><Relationship Id="rId457" Type="http://schemas.openxmlformats.org/officeDocument/2006/relationships/customXml" Target="../ink/ink899.xml"/><Relationship Id="rId261" Type="http://schemas.openxmlformats.org/officeDocument/2006/relationships/customXml" Target="../ink/ink801.xml"/><Relationship Id="rId499" Type="http://schemas.openxmlformats.org/officeDocument/2006/relationships/customXml" Target="../ink/ink920.xml"/><Relationship Id="rId14" Type="http://schemas.openxmlformats.org/officeDocument/2006/relationships/image" Target="../media/image688.png"/><Relationship Id="rId56" Type="http://schemas.openxmlformats.org/officeDocument/2006/relationships/image" Target="../media/image709.png"/><Relationship Id="rId317" Type="http://schemas.openxmlformats.org/officeDocument/2006/relationships/customXml" Target="../ink/ink829.xml"/><Relationship Id="rId359" Type="http://schemas.openxmlformats.org/officeDocument/2006/relationships/customXml" Target="../ink/ink850.xml"/><Relationship Id="rId524" Type="http://schemas.openxmlformats.org/officeDocument/2006/relationships/image" Target="../media/image943.png"/><Relationship Id="rId566" Type="http://schemas.openxmlformats.org/officeDocument/2006/relationships/image" Target="../media/image964.png"/><Relationship Id="rId98" Type="http://schemas.openxmlformats.org/officeDocument/2006/relationships/image" Target="../media/image730.png"/><Relationship Id="rId121" Type="http://schemas.openxmlformats.org/officeDocument/2006/relationships/customXml" Target="../ink/ink731.xml"/><Relationship Id="rId163" Type="http://schemas.openxmlformats.org/officeDocument/2006/relationships/customXml" Target="../ink/ink752.xml"/><Relationship Id="rId219" Type="http://schemas.openxmlformats.org/officeDocument/2006/relationships/customXml" Target="../ink/ink780.xml"/><Relationship Id="rId370" Type="http://schemas.openxmlformats.org/officeDocument/2006/relationships/image" Target="../media/image866.png"/><Relationship Id="rId426" Type="http://schemas.openxmlformats.org/officeDocument/2006/relationships/image" Target="../media/image894.png"/><Relationship Id="rId230" Type="http://schemas.openxmlformats.org/officeDocument/2006/relationships/image" Target="../media/image796.png"/><Relationship Id="rId468" Type="http://schemas.openxmlformats.org/officeDocument/2006/relationships/image" Target="../media/image915.png"/><Relationship Id="rId25" Type="http://schemas.openxmlformats.org/officeDocument/2006/relationships/customXml" Target="../ink/ink683.xml"/><Relationship Id="rId67" Type="http://schemas.openxmlformats.org/officeDocument/2006/relationships/customXml" Target="../ink/ink704.xml"/><Relationship Id="rId272" Type="http://schemas.openxmlformats.org/officeDocument/2006/relationships/image" Target="../media/image817.png"/><Relationship Id="rId328" Type="http://schemas.openxmlformats.org/officeDocument/2006/relationships/image" Target="../media/image845.png"/><Relationship Id="rId535" Type="http://schemas.openxmlformats.org/officeDocument/2006/relationships/customXml" Target="../ink/ink938.xml"/><Relationship Id="rId132" Type="http://schemas.openxmlformats.org/officeDocument/2006/relationships/image" Target="../media/image747.png"/><Relationship Id="rId174" Type="http://schemas.openxmlformats.org/officeDocument/2006/relationships/image" Target="../media/image768.png"/><Relationship Id="rId381" Type="http://schemas.openxmlformats.org/officeDocument/2006/relationships/customXml" Target="../ink/ink861.xml"/><Relationship Id="rId241" Type="http://schemas.openxmlformats.org/officeDocument/2006/relationships/customXml" Target="../ink/ink791.xml"/><Relationship Id="rId437" Type="http://schemas.openxmlformats.org/officeDocument/2006/relationships/customXml" Target="../ink/ink889.xml"/><Relationship Id="rId479" Type="http://schemas.openxmlformats.org/officeDocument/2006/relationships/customXml" Target="../ink/ink910.xml"/><Relationship Id="rId36" Type="http://schemas.openxmlformats.org/officeDocument/2006/relationships/image" Target="../media/image699.png"/><Relationship Id="rId283" Type="http://schemas.openxmlformats.org/officeDocument/2006/relationships/customXml" Target="../ink/ink812.xml"/><Relationship Id="rId339" Type="http://schemas.openxmlformats.org/officeDocument/2006/relationships/customXml" Target="../ink/ink840.xml"/><Relationship Id="rId490" Type="http://schemas.openxmlformats.org/officeDocument/2006/relationships/image" Target="../media/image926.png"/><Relationship Id="rId504" Type="http://schemas.openxmlformats.org/officeDocument/2006/relationships/image" Target="../media/image933.png"/><Relationship Id="rId546" Type="http://schemas.openxmlformats.org/officeDocument/2006/relationships/image" Target="../media/image954.png"/><Relationship Id="rId78" Type="http://schemas.openxmlformats.org/officeDocument/2006/relationships/image" Target="../media/image720.png"/><Relationship Id="rId101" Type="http://schemas.openxmlformats.org/officeDocument/2006/relationships/customXml" Target="../ink/ink721.xml"/><Relationship Id="rId143" Type="http://schemas.openxmlformats.org/officeDocument/2006/relationships/customXml" Target="../ink/ink742.xml"/><Relationship Id="rId185" Type="http://schemas.openxmlformats.org/officeDocument/2006/relationships/customXml" Target="../ink/ink763.xml"/><Relationship Id="rId350" Type="http://schemas.openxmlformats.org/officeDocument/2006/relationships/image" Target="../media/image856.png"/><Relationship Id="rId406" Type="http://schemas.openxmlformats.org/officeDocument/2006/relationships/image" Target="../media/image884.png"/><Relationship Id="rId9" Type="http://schemas.openxmlformats.org/officeDocument/2006/relationships/customXml" Target="../ink/ink675.xml"/><Relationship Id="rId210" Type="http://schemas.openxmlformats.org/officeDocument/2006/relationships/image" Target="../media/image786.png"/><Relationship Id="rId392" Type="http://schemas.openxmlformats.org/officeDocument/2006/relationships/image" Target="../media/image877.png"/><Relationship Id="rId427" Type="http://schemas.openxmlformats.org/officeDocument/2006/relationships/customXml" Target="../ink/ink884.xml"/><Relationship Id="rId448" Type="http://schemas.openxmlformats.org/officeDocument/2006/relationships/image" Target="../media/image905.png"/><Relationship Id="rId469" Type="http://schemas.openxmlformats.org/officeDocument/2006/relationships/customXml" Target="../ink/ink905.xml"/><Relationship Id="rId26" Type="http://schemas.openxmlformats.org/officeDocument/2006/relationships/image" Target="../media/image694.png"/><Relationship Id="rId231" Type="http://schemas.openxmlformats.org/officeDocument/2006/relationships/customXml" Target="../ink/ink786.xml"/><Relationship Id="rId252" Type="http://schemas.openxmlformats.org/officeDocument/2006/relationships/image" Target="../media/image807.png"/><Relationship Id="rId273" Type="http://schemas.openxmlformats.org/officeDocument/2006/relationships/customXml" Target="../ink/ink807.xml"/><Relationship Id="rId294" Type="http://schemas.openxmlformats.org/officeDocument/2006/relationships/image" Target="../media/image828.png"/><Relationship Id="rId308" Type="http://schemas.openxmlformats.org/officeDocument/2006/relationships/image" Target="../media/image835.png"/><Relationship Id="rId329" Type="http://schemas.openxmlformats.org/officeDocument/2006/relationships/customXml" Target="../ink/ink835.xml"/><Relationship Id="rId480" Type="http://schemas.openxmlformats.org/officeDocument/2006/relationships/image" Target="../media/image921.png"/><Relationship Id="rId515" Type="http://schemas.openxmlformats.org/officeDocument/2006/relationships/customXml" Target="../ink/ink928.xml"/><Relationship Id="rId536" Type="http://schemas.openxmlformats.org/officeDocument/2006/relationships/image" Target="../media/image949.png"/><Relationship Id="rId47" Type="http://schemas.openxmlformats.org/officeDocument/2006/relationships/customXml" Target="../ink/ink694.xml"/><Relationship Id="rId68" Type="http://schemas.openxmlformats.org/officeDocument/2006/relationships/image" Target="../media/image715.png"/><Relationship Id="rId89" Type="http://schemas.openxmlformats.org/officeDocument/2006/relationships/customXml" Target="../ink/ink715.xml"/><Relationship Id="rId112" Type="http://schemas.openxmlformats.org/officeDocument/2006/relationships/image" Target="../media/image737.png"/><Relationship Id="rId133" Type="http://schemas.openxmlformats.org/officeDocument/2006/relationships/customXml" Target="../ink/ink737.xml"/><Relationship Id="rId154" Type="http://schemas.openxmlformats.org/officeDocument/2006/relationships/image" Target="../media/image758.png"/><Relationship Id="rId175" Type="http://schemas.openxmlformats.org/officeDocument/2006/relationships/customXml" Target="../ink/ink758.xml"/><Relationship Id="rId340" Type="http://schemas.openxmlformats.org/officeDocument/2006/relationships/image" Target="../media/image851.png"/><Relationship Id="rId361" Type="http://schemas.openxmlformats.org/officeDocument/2006/relationships/customXml" Target="../ink/ink851.xml"/><Relationship Id="rId557" Type="http://schemas.openxmlformats.org/officeDocument/2006/relationships/customXml" Target="../ink/ink949.xml"/><Relationship Id="rId196" Type="http://schemas.openxmlformats.org/officeDocument/2006/relationships/image" Target="../media/image779.png"/><Relationship Id="rId200" Type="http://schemas.openxmlformats.org/officeDocument/2006/relationships/image" Target="../media/image781.png"/><Relationship Id="rId382" Type="http://schemas.openxmlformats.org/officeDocument/2006/relationships/image" Target="../media/image872.png"/><Relationship Id="rId417" Type="http://schemas.openxmlformats.org/officeDocument/2006/relationships/customXml" Target="../ink/ink879.xml"/><Relationship Id="rId438" Type="http://schemas.openxmlformats.org/officeDocument/2006/relationships/image" Target="../media/image900.png"/><Relationship Id="rId459" Type="http://schemas.openxmlformats.org/officeDocument/2006/relationships/customXml" Target="../ink/ink900.xml"/><Relationship Id="rId16" Type="http://schemas.openxmlformats.org/officeDocument/2006/relationships/image" Target="../media/image689.png"/><Relationship Id="rId221" Type="http://schemas.openxmlformats.org/officeDocument/2006/relationships/customXml" Target="../ink/ink781.xml"/><Relationship Id="rId242" Type="http://schemas.openxmlformats.org/officeDocument/2006/relationships/image" Target="../media/image802.png"/><Relationship Id="rId263" Type="http://schemas.openxmlformats.org/officeDocument/2006/relationships/customXml" Target="../ink/ink802.xml"/><Relationship Id="rId284" Type="http://schemas.openxmlformats.org/officeDocument/2006/relationships/image" Target="../media/image823.png"/><Relationship Id="rId319" Type="http://schemas.openxmlformats.org/officeDocument/2006/relationships/customXml" Target="../ink/ink830.xml"/><Relationship Id="rId470" Type="http://schemas.openxmlformats.org/officeDocument/2006/relationships/image" Target="../media/image916.png"/><Relationship Id="rId491" Type="http://schemas.openxmlformats.org/officeDocument/2006/relationships/customXml" Target="../ink/ink916.xml"/><Relationship Id="rId505" Type="http://schemas.openxmlformats.org/officeDocument/2006/relationships/customXml" Target="../ink/ink923.xml"/><Relationship Id="rId526" Type="http://schemas.openxmlformats.org/officeDocument/2006/relationships/image" Target="../media/image944.png"/><Relationship Id="rId37" Type="http://schemas.openxmlformats.org/officeDocument/2006/relationships/customXml" Target="../ink/ink689.xml"/><Relationship Id="rId58" Type="http://schemas.openxmlformats.org/officeDocument/2006/relationships/image" Target="../media/image710.png"/><Relationship Id="rId79" Type="http://schemas.openxmlformats.org/officeDocument/2006/relationships/customXml" Target="../ink/ink710.xml"/><Relationship Id="rId102" Type="http://schemas.openxmlformats.org/officeDocument/2006/relationships/image" Target="../media/image732.png"/><Relationship Id="rId123" Type="http://schemas.openxmlformats.org/officeDocument/2006/relationships/customXml" Target="../ink/ink732.xml"/><Relationship Id="rId144" Type="http://schemas.openxmlformats.org/officeDocument/2006/relationships/image" Target="../media/image753.png"/><Relationship Id="rId330" Type="http://schemas.openxmlformats.org/officeDocument/2006/relationships/image" Target="../media/image846.png"/><Relationship Id="rId547" Type="http://schemas.openxmlformats.org/officeDocument/2006/relationships/customXml" Target="../ink/ink944.xml"/><Relationship Id="rId90" Type="http://schemas.openxmlformats.org/officeDocument/2006/relationships/image" Target="../media/image726.png"/><Relationship Id="rId165" Type="http://schemas.openxmlformats.org/officeDocument/2006/relationships/customXml" Target="../ink/ink753.xml"/><Relationship Id="rId186" Type="http://schemas.openxmlformats.org/officeDocument/2006/relationships/image" Target="../media/image774.png"/><Relationship Id="rId351" Type="http://schemas.openxmlformats.org/officeDocument/2006/relationships/customXml" Target="../ink/ink846.xml"/><Relationship Id="rId372" Type="http://schemas.openxmlformats.org/officeDocument/2006/relationships/image" Target="../media/image867.png"/><Relationship Id="rId393" Type="http://schemas.openxmlformats.org/officeDocument/2006/relationships/customXml" Target="../ink/ink867.xml"/><Relationship Id="rId407" Type="http://schemas.openxmlformats.org/officeDocument/2006/relationships/customXml" Target="../ink/ink874.xml"/><Relationship Id="rId428" Type="http://schemas.openxmlformats.org/officeDocument/2006/relationships/image" Target="../media/image895.png"/><Relationship Id="rId449" Type="http://schemas.openxmlformats.org/officeDocument/2006/relationships/customXml" Target="../ink/ink895.xml"/><Relationship Id="rId211" Type="http://schemas.openxmlformats.org/officeDocument/2006/relationships/customXml" Target="../ink/ink776.xml"/><Relationship Id="rId232" Type="http://schemas.openxmlformats.org/officeDocument/2006/relationships/image" Target="../media/image797.png"/><Relationship Id="rId253" Type="http://schemas.openxmlformats.org/officeDocument/2006/relationships/customXml" Target="../ink/ink797.xml"/><Relationship Id="rId274" Type="http://schemas.openxmlformats.org/officeDocument/2006/relationships/image" Target="../media/image818.png"/><Relationship Id="rId295" Type="http://schemas.openxmlformats.org/officeDocument/2006/relationships/customXml" Target="../ink/ink818.xml"/><Relationship Id="rId309" Type="http://schemas.openxmlformats.org/officeDocument/2006/relationships/customXml" Target="../ink/ink825.xml"/><Relationship Id="rId460" Type="http://schemas.openxmlformats.org/officeDocument/2006/relationships/image" Target="../media/image911.png"/><Relationship Id="rId481" Type="http://schemas.openxmlformats.org/officeDocument/2006/relationships/customXml" Target="../ink/ink911.xml"/><Relationship Id="rId516" Type="http://schemas.openxmlformats.org/officeDocument/2006/relationships/image" Target="../media/image939.png"/><Relationship Id="rId27" Type="http://schemas.openxmlformats.org/officeDocument/2006/relationships/customXml" Target="../ink/ink684.xml"/><Relationship Id="rId48" Type="http://schemas.openxmlformats.org/officeDocument/2006/relationships/image" Target="../media/image705.png"/><Relationship Id="rId69" Type="http://schemas.openxmlformats.org/officeDocument/2006/relationships/customXml" Target="../ink/ink705.xml"/><Relationship Id="rId113" Type="http://schemas.openxmlformats.org/officeDocument/2006/relationships/customXml" Target="../ink/ink727.xml"/><Relationship Id="rId134" Type="http://schemas.openxmlformats.org/officeDocument/2006/relationships/image" Target="../media/image748.png"/><Relationship Id="rId320" Type="http://schemas.openxmlformats.org/officeDocument/2006/relationships/image" Target="../media/image841.png"/><Relationship Id="rId537" Type="http://schemas.openxmlformats.org/officeDocument/2006/relationships/customXml" Target="../ink/ink939.xml"/><Relationship Id="rId558" Type="http://schemas.openxmlformats.org/officeDocument/2006/relationships/image" Target="../media/image960.png"/><Relationship Id="rId80" Type="http://schemas.openxmlformats.org/officeDocument/2006/relationships/image" Target="../media/image721.png"/><Relationship Id="rId155" Type="http://schemas.openxmlformats.org/officeDocument/2006/relationships/customXml" Target="../ink/ink748.xml"/><Relationship Id="rId176" Type="http://schemas.openxmlformats.org/officeDocument/2006/relationships/image" Target="../media/image769.png"/><Relationship Id="rId197" Type="http://schemas.openxmlformats.org/officeDocument/2006/relationships/customXml" Target="../ink/ink769.xml"/><Relationship Id="rId341" Type="http://schemas.openxmlformats.org/officeDocument/2006/relationships/customXml" Target="../ink/ink841.xml"/><Relationship Id="rId362" Type="http://schemas.openxmlformats.org/officeDocument/2006/relationships/image" Target="../media/image862.png"/><Relationship Id="rId383" Type="http://schemas.openxmlformats.org/officeDocument/2006/relationships/customXml" Target="../ink/ink862.xml"/><Relationship Id="rId418" Type="http://schemas.openxmlformats.org/officeDocument/2006/relationships/image" Target="../media/image890.png"/><Relationship Id="rId439" Type="http://schemas.openxmlformats.org/officeDocument/2006/relationships/customXml" Target="../ink/ink890.xml"/><Relationship Id="rId201" Type="http://schemas.openxmlformats.org/officeDocument/2006/relationships/customXml" Target="../ink/ink771.xml"/><Relationship Id="rId222" Type="http://schemas.openxmlformats.org/officeDocument/2006/relationships/image" Target="../media/image792.png"/><Relationship Id="rId243" Type="http://schemas.openxmlformats.org/officeDocument/2006/relationships/customXml" Target="../ink/ink792.xml"/><Relationship Id="rId264" Type="http://schemas.openxmlformats.org/officeDocument/2006/relationships/image" Target="../media/image813.png"/><Relationship Id="rId285" Type="http://schemas.openxmlformats.org/officeDocument/2006/relationships/customXml" Target="../ink/ink813.xml"/><Relationship Id="rId450" Type="http://schemas.openxmlformats.org/officeDocument/2006/relationships/image" Target="../media/image906.png"/><Relationship Id="rId471" Type="http://schemas.openxmlformats.org/officeDocument/2006/relationships/customXml" Target="../ink/ink906.xml"/><Relationship Id="rId506" Type="http://schemas.openxmlformats.org/officeDocument/2006/relationships/image" Target="../media/image934.png"/><Relationship Id="rId17" Type="http://schemas.openxmlformats.org/officeDocument/2006/relationships/customXml" Target="../ink/ink679.xml"/><Relationship Id="rId38" Type="http://schemas.openxmlformats.org/officeDocument/2006/relationships/image" Target="../media/image700.png"/><Relationship Id="rId59" Type="http://schemas.openxmlformats.org/officeDocument/2006/relationships/customXml" Target="../ink/ink700.xml"/><Relationship Id="rId103" Type="http://schemas.openxmlformats.org/officeDocument/2006/relationships/customXml" Target="../ink/ink722.xml"/><Relationship Id="rId124" Type="http://schemas.openxmlformats.org/officeDocument/2006/relationships/image" Target="../media/image743.png"/><Relationship Id="rId310" Type="http://schemas.openxmlformats.org/officeDocument/2006/relationships/image" Target="../media/image836.png"/><Relationship Id="rId492" Type="http://schemas.openxmlformats.org/officeDocument/2006/relationships/image" Target="../media/image927.png"/><Relationship Id="rId527" Type="http://schemas.openxmlformats.org/officeDocument/2006/relationships/customXml" Target="../ink/ink934.xml"/><Relationship Id="rId548" Type="http://schemas.openxmlformats.org/officeDocument/2006/relationships/image" Target="../media/image955.png"/><Relationship Id="rId70" Type="http://schemas.openxmlformats.org/officeDocument/2006/relationships/image" Target="../media/image716.png"/><Relationship Id="rId91" Type="http://schemas.openxmlformats.org/officeDocument/2006/relationships/customXml" Target="../ink/ink716.xml"/><Relationship Id="rId145" Type="http://schemas.openxmlformats.org/officeDocument/2006/relationships/customXml" Target="../ink/ink743.xml"/><Relationship Id="rId166" Type="http://schemas.openxmlformats.org/officeDocument/2006/relationships/image" Target="../media/image764.png"/><Relationship Id="rId187" Type="http://schemas.openxmlformats.org/officeDocument/2006/relationships/customXml" Target="../ink/ink764.xml"/><Relationship Id="rId331" Type="http://schemas.openxmlformats.org/officeDocument/2006/relationships/customXml" Target="../ink/ink836.xml"/><Relationship Id="rId352" Type="http://schemas.openxmlformats.org/officeDocument/2006/relationships/image" Target="../media/image857.png"/><Relationship Id="rId373" Type="http://schemas.openxmlformats.org/officeDocument/2006/relationships/customXml" Target="../ink/ink857.xml"/><Relationship Id="rId394" Type="http://schemas.openxmlformats.org/officeDocument/2006/relationships/image" Target="../media/image878.png"/><Relationship Id="rId408" Type="http://schemas.openxmlformats.org/officeDocument/2006/relationships/image" Target="../media/image885.png"/><Relationship Id="rId429" Type="http://schemas.openxmlformats.org/officeDocument/2006/relationships/customXml" Target="../ink/ink885.xml"/><Relationship Id="rId1" Type="http://schemas.openxmlformats.org/officeDocument/2006/relationships/slideLayout" Target="../slideLayouts/slideLayout7.xml"/><Relationship Id="rId212" Type="http://schemas.openxmlformats.org/officeDocument/2006/relationships/image" Target="../media/image787.png"/><Relationship Id="rId233" Type="http://schemas.openxmlformats.org/officeDocument/2006/relationships/customXml" Target="../ink/ink787.xml"/><Relationship Id="rId254" Type="http://schemas.openxmlformats.org/officeDocument/2006/relationships/image" Target="../media/image808.png"/><Relationship Id="rId440" Type="http://schemas.openxmlformats.org/officeDocument/2006/relationships/image" Target="../media/image901.png"/><Relationship Id="rId28" Type="http://schemas.openxmlformats.org/officeDocument/2006/relationships/image" Target="../media/image695.png"/><Relationship Id="rId49" Type="http://schemas.openxmlformats.org/officeDocument/2006/relationships/customXml" Target="../ink/ink695.xml"/><Relationship Id="rId114" Type="http://schemas.openxmlformats.org/officeDocument/2006/relationships/image" Target="../media/image738.png"/><Relationship Id="rId275" Type="http://schemas.openxmlformats.org/officeDocument/2006/relationships/customXml" Target="../ink/ink808.xml"/><Relationship Id="rId296" Type="http://schemas.openxmlformats.org/officeDocument/2006/relationships/image" Target="../media/image829.png"/><Relationship Id="rId300" Type="http://schemas.openxmlformats.org/officeDocument/2006/relationships/image" Target="../media/image831.png"/><Relationship Id="rId461" Type="http://schemas.openxmlformats.org/officeDocument/2006/relationships/customXml" Target="../ink/ink901.xml"/><Relationship Id="rId482" Type="http://schemas.openxmlformats.org/officeDocument/2006/relationships/image" Target="../media/image922.png"/><Relationship Id="rId517" Type="http://schemas.openxmlformats.org/officeDocument/2006/relationships/customXml" Target="../ink/ink929.xml"/><Relationship Id="rId538" Type="http://schemas.openxmlformats.org/officeDocument/2006/relationships/image" Target="../media/image950.png"/><Relationship Id="rId559" Type="http://schemas.openxmlformats.org/officeDocument/2006/relationships/customXml" Target="../ink/ink950.xml"/><Relationship Id="rId60" Type="http://schemas.openxmlformats.org/officeDocument/2006/relationships/image" Target="../media/image711.png"/><Relationship Id="rId81" Type="http://schemas.openxmlformats.org/officeDocument/2006/relationships/customXml" Target="../ink/ink711.xml"/><Relationship Id="rId135" Type="http://schemas.openxmlformats.org/officeDocument/2006/relationships/customXml" Target="../ink/ink738.xml"/><Relationship Id="rId156" Type="http://schemas.openxmlformats.org/officeDocument/2006/relationships/image" Target="../media/image759.png"/><Relationship Id="rId177" Type="http://schemas.openxmlformats.org/officeDocument/2006/relationships/customXml" Target="../ink/ink759.xml"/><Relationship Id="rId198" Type="http://schemas.openxmlformats.org/officeDocument/2006/relationships/image" Target="../media/image780.png"/><Relationship Id="rId321" Type="http://schemas.openxmlformats.org/officeDocument/2006/relationships/customXml" Target="../ink/ink831.xml"/><Relationship Id="rId342" Type="http://schemas.openxmlformats.org/officeDocument/2006/relationships/image" Target="../media/image852.png"/><Relationship Id="rId363" Type="http://schemas.openxmlformats.org/officeDocument/2006/relationships/customXml" Target="../ink/ink852.xml"/><Relationship Id="rId384" Type="http://schemas.openxmlformats.org/officeDocument/2006/relationships/image" Target="../media/image873.png"/><Relationship Id="rId419" Type="http://schemas.openxmlformats.org/officeDocument/2006/relationships/customXml" Target="../ink/ink880.xml"/><Relationship Id="rId202" Type="http://schemas.openxmlformats.org/officeDocument/2006/relationships/image" Target="../media/image782.png"/><Relationship Id="rId223" Type="http://schemas.openxmlformats.org/officeDocument/2006/relationships/customXml" Target="../ink/ink782.xml"/><Relationship Id="rId244" Type="http://schemas.openxmlformats.org/officeDocument/2006/relationships/image" Target="../media/image803.png"/><Relationship Id="rId430" Type="http://schemas.openxmlformats.org/officeDocument/2006/relationships/image" Target="../media/image896.png"/><Relationship Id="rId18" Type="http://schemas.openxmlformats.org/officeDocument/2006/relationships/image" Target="../media/image690.png"/><Relationship Id="rId39" Type="http://schemas.openxmlformats.org/officeDocument/2006/relationships/customXml" Target="../ink/ink690.xml"/><Relationship Id="rId265" Type="http://schemas.openxmlformats.org/officeDocument/2006/relationships/customXml" Target="../ink/ink803.xml"/><Relationship Id="rId286" Type="http://schemas.openxmlformats.org/officeDocument/2006/relationships/image" Target="../media/image824.png"/><Relationship Id="rId451" Type="http://schemas.openxmlformats.org/officeDocument/2006/relationships/customXml" Target="../ink/ink896.xml"/><Relationship Id="rId472" Type="http://schemas.openxmlformats.org/officeDocument/2006/relationships/image" Target="../media/image917.png"/><Relationship Id="rId493" Type="http://schemas.openxmlformats.org/officeDocument/2006/relationships/customXml" Target="../ink/ink917.xml"/><Relationship Id="rId507" Type="http://schemas.openxmlformats.org/officeDocument/2006/relationships/customXml" Target="../ink/ink924.xml"/><Relationship Id="rId528" Type="http://schemas.openxmlformats.org/officeDocument/2006/relationships/image" Target="../media/image945.png"/><Relationship Id="rId549" Type="http://schemas.openxmlformats.org/officeDocument/2006/relationships/customXml" Target="../ink/ink945.xml"/><Relationship Id="rId50" Type="http://schemas.openxmlformats.org/officeDocument/2006/relationships/image" Target="../media/image706.png"/><Relationship Id="rId104" Type="http://schemas.openxmlformats.org/officeDocument/2006/relationships/image" Target="../media/image733.png"/><Relationship Id="rId125" Type="http://schemas.openxmlformats.org/officeDocument/2006/relationships/customXml" Target="../ink/ink733.xml"/><Relationship Id="rId146" Type="http://schemas.openxmlformats.org/officeDocument/2006/relationships/image" Target="../media/image754.png"/><Relationship Id="rId167" Type="http://schemas.openxmlformats.org/officeDocument/2006/relationships/customXml" Target="../ink/ink754.xml"/><Relationship Id="rId188" Type="http://schemas.openxmlformats.org/officeDocument/2006/relationships/image" Target="../media/image775.png"/><Relationship Id="rId311" Type="http://schemas.openxmlformats.org/officeDocument/2006/relationships/customXml" Target="../ink/ink826.xml"/><Relationship Id="rId332" Type="http://schemas.openxmlformats.org/officeDocument/2006/relationships/image" Target="../media/image847.png"/><Relationship Id="rId353" Type="http://schemas.openxmlformats.org/officeDocument/2006/relationships/customXml" Target="../ink/ink847.xml"/><Relationship Id="rId374" Type="http://schemas.openxmlformats.org/officeDocument/2006/relationships/image" Target="../media/image868.png"/><Relationship Id="rId395" Type="http://schemas.openxmlformats.org/officeDocument/2006/relationships/customXml" Target="../ink/ink868.xml"/><Relationship Id="rId409" Type="http://schemas.openxmlformats.org/officeDocument/2006/relationships/customXml" Target="../ink/ink875.xml"/><Relationship Id="rId560" Type="http://schemas.openxmlformats.org/officeDocument/2006/relationships/image" Target="../media/image961.png"/><Relationship Id="rId71" Type="http://schemas.openxmlformats.org/officeDocument/2006/relationships/customXml" Target="../ink/ink706.xml"/><Relationship Id="rId92" Type="http://schemas.openxmlformats.org/officeDocument/2006/relationships/image" Target="../media/image727.png"/><Relationship Id="rId213" Type="http://schemas.openxmlformats.org/officeDocument/2006/relationships/customXml" Target="../ink/ink777.xml"/><Relationship Id="rId234" Type="http://schemas.openxmlformats.org/officeDocument/2006/relationships/image" Target="../media/image798.png"/><Relationship Id="rId420" Type="http://schemas.openxmlformats.org/officeDocument/2006/relationships/image" Target="../media/image891.png"/><Relationship Id="rId2" Type="http://schemas.openxmlformats.org/officeDocument/2006/relationships/image" Target="../media/image681.png"/><Relationship Id="rId29" Type="http://schemas.openxmlformats.org/officeDocument/2006/relationships/customXml" Target="../ink/ink685.xml"/><Relationship Id="rId255" Type="http://schemas.openxmlformats.org/officeDocument/2006/relationships/customXml" Target="../ink/ink798.xml"/><Relationship Id="rId276" Type="http://schemas.openxmlformats.org/officeDocument/2006/relationships/image" Target="../media/image819.png"/><Relationship Id="rId297" Type="http://schemas.openxmlformats.org/officeDocument/2006/relationships/customXml" Target="../ink/ink819.xml"/><Relationship Id="rId441" Type="http://schemas.openxmlformats.org/officeDocument/2006/relationships/customXml" Target="../ink/ink891.xml"/><Relationship Id="rId462" Type="http://schemas.openxmlformats.org/officeDocument/2006/relationships/image" Target="../media/image912.png"/><Relationship Id="rId483" Type="http://schemas.openxmlformats.org/officeDocument/2006/relationships/customXml" Target="../ink/ink912.xml"/><Relationship Id="rId518" Type="http://schemas.openxmlformats.org/officeDocument/2006/relationships/image" Target="../media/image940.png"/><Relationship Id="rId539" Type="http://schemas.openxmlformats.org/officeDocument/2006/relationships/customXml" Target="../ink/ink940.xml"/><Relationship Id="rId40" Type="http://schemas.openxmlformats.org/officeDocument/2006/relationships/image" Target="../media/image701.png"/><Relationship Id="rId115" Type="http://schemas.openxmlformats.org/officeDocument/2006/relationships/customXml" Target="../ink/ink728.xml"/><Relationship Id="rId136" Type="http://schemas.openxmlformats.org/officeDocument/2006/relationships/image" Target="../media/image749.png"/><Relationship Id="rId157" Type="http://schemas.openxmlformats.org/officeDocument/2006/relationships/customXml" Target="../ink/ink749.xml"/><Relationship Id="rId178" Type="http://schemas.openxmlformats.org/officeDocument/2006/relationships/image" Target="../media/image770.png"/><Relationship Id="rId301" Type="http://schemas.openxmlformats.org/officeDocument/2006/relationships/customXml" Target="../ink/ink821.xml"/><Relationship Id="rId322" Type="http://schemas.openxmlformats.org/officeDocument/2006/relationships/image" Target="../media/image842.png"/><Relationship Id="rId343" Type="http://schemas.openxmlformats.org/officeDocument/2006/relationships/customXml" Target="../ink/ink842.xml"/><Relationship Id="rId364" Type="http://schemas.openxmlformats.org/officeDocument/2006/relationships/image" Target="../media/image863.png"/><Relationship Id="rId550" Type="http://schemas.openxmlformats.org/officeDocument/2006/relationships/image" Target="../media/image956.png"/><Relationship Id="rId61" Type="http://schemas.openxmlformats.org/officeDocument/2006/relationships/customXml" Target="../ink/ink701.xml"/><Relationship Id="rId82" Type="http://schemas.openxmlformats.org/officeDocument/2006/relationships/image" Target="../media/image722.png"/><Relationship Id="rId199" Type="http://schemas.openxmlformats.org/officeDocument/2006/relationships/customXml" Target="../ink/ink770.xml"/><Relationship Id="rId203" Type="http://schemas.openxmlformats.org/officeDocument/2006/relationships/customXml" Target="../ink/ink772.xml"/><Relationship Id="rId385" Type="http://schemas.openxmlformats.org/officeDocument/2006/relationships/customXml" Target="../ink/ink863.xml"/><Relationship Id="rId19" Type="http://schemas.openxmlformats.org/officeDocument/2006/relationships/customXml" Target="../ink/ink680.xml"/><Relationship Id="rId224" Type="http://schemas.openxmlformats.org/officeDocument/2006/relationships/image" Target="../media/image793.png"/><Relationship Id="rId245" Type="http://schemas.openxmlformats.org/officeDocument/2006/relationships/customXml" Target="../ink/ink793.xml"/><Relationship Id="rId266" Type="http://schemas.openxmlformats.org/officeDocument/2006/relationships/image" Target="../media/image814.png"/><Relationship Id="rId287" Type="http://schemas.openxmlformats.org/officeDocument/2006/relationships/customXml" Target="../ink/ink814.xml"/><Relationship Id="rId410" Type="http://schemas.openxmlformats.org/officeDocument/2006/relationships/image" Target="../media/image886.png"/><Relationship Id="rId431" Type="http://schemas.openxmlformats.org/officeDocument/2006/relationships/customXml" Target="../ink/ink886.xml"/><Relationship Id="rId452" Type="http://schemas.openxmlformats.org/officeDocument/2006/relationships/image" Target="../media/image907.png"/><Relationship Id="rId473" Type="http://schemas.openxmlformats.org/officeDocument/2006/relationships/customXml" Target="../ink/ink907.xml"/><Relationship Id="rId494" Type="http://schemas.openxmlformats.org/officeDocument/2006/relationships/image" Target="../media/image928.png"/><Relationship Id="rId508" Type="http://schemas.openxmlformats.org/officeDocument/2006/relationships/image" Target="../media/image935.png"/><Relationship Id="rId529" Type="http://schemas.openxmlformats.org/officeDocument/2006/relationships/customXml" Target="../ink/ink935.xml"/><Relationship Id="rId30" Type="http://schemas.openxmlformats.org/officeDocument/2006/relationships/image" Target="../media/image696.png"/><Relationship Id="rId105" Type="http://schemas.openxmlformats.org/officeDocument/2006/relationships/customXml" Target="../ink/ink723.xml"/><Relationship Id="rId126" Type="http://schemas.openxmlformats.org/officeDocument/2006/relationships/image" Target="../media/image744.png"/><Relationship Id="rId147" Type="http://schemas.openxmlformats.org/officeDocument/2006/relationships/customXml" Target="../ink/ink744.xml"/><Relationship Id="rId168" Type="http://schemas.openxmlformats.org/officeDocument/2006/relationships/image" Target="../media/image765.png"/><Relationship Id="rId312" Type="http://schemas.openxmlformats.org/officeDocument/2006/relationships/image" Target="../media/image837.png"/><Relationship Id="rId333" Type="http://schemas.openxmlformats.org/officeDocument/2006/relationships/customXml" Target="../ink/ink837.xml"/><Relationship Id="rId354" Type="http://schemas.openxmlformats.org/officeDocument/2006/relationships/image" Target="../media/image858.png"/><Relationship Id="rId540" Type="http://schemas.openxmlformats.org/officeDocument/2006/relationships/image" Target="../media/image951.png"/><Relationship Id="rId51" Type="http://schemas.openxmlformats.org/officeDocument/2006/relationships/customXml" Target="../ink/ink696.xml"/><Relationship Id="rId72" Type="http://schemas.openxmlformats.org/officeDocument/2006/relationships/image" Target="../media/image717.png"/><Relationship Id="rId93" Type="http://schemas.openxmlformats.org/officeDocument/2006/relationships/customXml" Target="../ink/ink717.xml"/><Relationship Id="rId189" Type="http://schemas.openxmlformats.org/officeDocument/2006/relationships/customXml" Target="../ink/ink765.xml"/><Relationship Id="rId375" Type="http://schemas.openxmlformats.org/officeDocument/2006/relationships/customXml" Target="../ink/ink858.xml"/><Relationship Id="rId396" Type="http://schemas.openxmlformats.org/officeDocument/2006/relationships/image" Target="../media/image879.png"/><Relationship Id="rId561" Type="http://schemas.openxmlformats.org/officeDocument/2006/relationships/customXml" Target="../ink/ink951.xml"/><Relationship Id="rId3" Type="http://schemas.openxmlformats.org/officeDocument/2006/relationships/image" Target="../media/image682.png"/><Relationship Id="rId214" Type="http://schemas.openxmlformats.org/officeDocument/2006/relationships/image" Target="../media/image788.png"/><Relationship Id="rId235" Type="http://schemas.openxmlformats.org/officeDocument/2006/relationships/customXml" Target="../ink/ink788.xml"/><Relationship Id="rId256" Type="http://schemas.openxmlformats.org/officeDocument/2006/relationships/image" Target="../media/image809.png"/><Relationship Id="rId277" Type="http://schemas.openxmlformats.org/officeDocument/2006/relationships/customXml" Target="../ink/ink809.xml"/><Relationship Id="rId298" Type="http://schemas.openxmlformats.org/officeDocument/2006/relationships/image" Target="../media/image830.png"/><Relationship Id="rId400" Type="http://schemas.openxmlformats.org/officeDocument/2006/relationships/image" Target="../media/image881.png"/><Relationship Id="rId421" Type="http://schemas.openxmlformats.org/officeDocument/2006/relationships/customXml" Target="../ink/ink881.xml"/><Relationship Id="rId442" Type="http://schemas.openxmlformats.org/officeDocument/2006/relationships/image" Target="../media/image902.png"/><Relationship Id="rId463" Type="http://schemas.openxmlformats.org/officeDocument/2006/relationships/customXml" Target="../ink/ink902.xml"/><Relationship Id="rId484" Type="http://schemas.openxmlformats.org/officeDocument/2006/relationships/image" Target="../media/image923.png"/><Relationship Id="rId519" Type="http://schemas.openxmlformats.org/officeDocument/2006/relationships/customXml" Target="../ink/ink930.xml"/><Relationship Id="rId116" Type="http://schemas.openxmlformats.org/officeDocument/2006/relationships/image" Target="../media/image739.png"/><Relationship Id="rId137" Type="http://schemas.openxmlformats.org/officeDocument/2006/relationships/customXml" Target="../ink/ink739.xml"/><Relationship Id="rId158" Type="http://schemas.openxmlformats.org/officeDocument/2006/relationships/image" Target="../media/image760.png"/><Relationship Id="rId302" Type="http://schemas.openxmlformats.org/officeDocument/2006/relationships/image" Target="../media/image832.png"/><Relationship Id="rId323" Type="http://schemas.openxmlformats.org/officeDocument/2006/relationships/customXml" Target="../ink/ink832.xml"/><Relationship Id="rId344" Type="http://schemas.openxmlformats.org/officeDocument/2006/relationships/image" Target="../media/image853.png"/><Relationship Id="rId530" Type="http://schemas.openxmlformats.org/officeDocument/2006/relationships/image" Target="../media/image946.png"/><Relationship Id="rId20" Type="http://schemas.openxmlformats.org/officeDocument/2006/relationships/image" Target="../media/image691.png"/><Relationship Id="rId41" Type="http://schemas.openxmlformats.org/officeDocument/2006/relationships/customXml" Target="../ink/ink691.xml"/><Relationship Id="rId62" Type="http://schemas.openxmlformats.org/officeDocument/2006/relationships/image" Target="../media/image712.png"/><Relationship Id="rId83" Type="http://schemas.openxmlformats.org/officeDocument/2006/relationships/customXml" Target="../ink/ink712.xml"/><Relationship Id="rId179" Type="http://schemas.openxmlformats.org/officeDocument/2006/relationships/customXml" Target="../ink/ink760.xml"/><Relationship Id="rId365" Type="http://schemas.openxmlformats.org/officeDocument/2006/relationships/customXml" Target="../ink/ink853.xml"/><Relationship Id="rId386" Type="http://schemas.openxmlformats.org/officeDocument/2006/relationships/image" Target="../media/image874.png"/><Relationship Id="rId551" Type="http://schemas.openxmlformats.org/officeDocument/2006/relationships/customXml" Target="../ink/ink946.xml"/><Relationship Id="rId190" Type="http://schemas.openxmlformats.org/officeDocument/2006/relationships/image" Target="../media/image776.png"/><Relationship Id="rId204" Type="http://schemas.openxmlformats.org/officeDocument/2006/relationships/image" Target="../media/image783.png"/><Relationship Id="rId225" Type="http://schemas.openxmlformats.org/officeDocument/2006/relationships/customXml" Target="../ink/ink783.xml"/><Relationship Id="rId246" Type="http://schemas.openxmlformats.org/officeDocument/2006/relationships/image" Target="../media/image804.png"/><Relationship Id="rId267" Type="http://schemas.openxmlformats.org/officeDocument/2006/relationships/customXml" Target="../ink/ink804.xml"/><Relationship Id="rId288" Type="http://schemas.openxmlformats.org/officeDocument/2006/relationships/image" Target="../media/image825.png"/><Relationship Id="rId411" Type="http://schemas.openxmlformats.org/officeDocument/2006/relationships/customXml" Target="../ink/ink876.xml"/><Relationship Id="rId432" Type="http://schemas.openxmlformats.org/officeDocument/2006/relationships/image" Target="../media/image897.png"/><Relationship Id="rId453" Type="http://schemas.openxmlformats.org/officeDocument/2006/relationships/customXml" Target="../ink/ink897.xml"/><Relationship Id="rId474" Type="http://schemas.openxmlformats.org/officeDocument/2006/relationships/image" Target="../media/image918.png"/><Relationship Id="rId509" Type="http://schemas.openxmlformats.org/officeDocument/2006/relationships/customXml" Target="../ink/ink925.xml"/><Relationship Id="rId106" Type="http://schemas.openxmlformats.org/officeDocument/2006/relationships/image" Target="../media/image734.png"/><Relationship Id="rId127" Type="http://schemas.openxmlformats.org/officeDocument/2006/relationships/customXml" Target="../ink/ink734.xml"/><Relationship Id="rId313" Type="http://schemas.openxmlformats.org/officeDocument/2006/relationships/customXml" Target="../ink/ink827.xml"/><Relationship Id="rId495" Type="http://schemas.openxmlformats.org/officeDocument/2006/relationships/customXml" Target="../ink/ink918.xml"/><Relationship Id="rId10" Type="http://schemas.openxmlformats.org/officeDocument/2006/relationships/image" Target="../media/image686.png"/><Relationship Id="rId31" Type="http://schemas.openxmlformats.org/officeDocument/2006/relationships/customXml" Target="../ink/ink686.xml"/><Relationship Id="rId52" Type="http://schemas.openxmlformats.org/officeDocument/2006/relationships/image" Target="../media/image707.png"/><Relationship Id="rId73" Type="http://schemas.openxmlformats.org/officeDocument/2006/relationships/customXml" Target="../ink/ink707.xml"/><Relationship Id="rId94" Type="http://schemas.openxmlformats.org/officeDocument/2006/relationships/image" Target="../media/image728.png"/><Relationship Id="rId148" Type="http://schemas.openxmlformats.org/officeDocument/2006/relationships/image" Target="../media/image755.png"/><Relationship Id="rId169" Type="http://schemas.openxmlformats.org/officeDocument/2006/relationships/customXml" Target="../ink/ink755.xml"/><Relationship Id="rId334" Type="http://schemas.openxmlformats.org/officeDocument/2006/relationships/image" Target="../media/image848.png"/><Relationship Id="rId355" Type="http://schemas.openxmlformats.org/officeDocument/2006/relationships/customXml" Target="../ink/ink848.xml"/><Relationship Id="rId376" Type="http://schemas.openxmlformats.org/officeDocument/2006/relationships/image" Target="../media/image869.png"/><Relationship Id="rId397" Type="http://schemas.openxmlformats.org/officeDocument/2006/relationships/customXml" Target="../ink/ink869.xml"/><Relationship Id="rId520" Type="http://schemas.openxmlformats.org/officeDocument/2006/relationships/image" Target="../media/image941.png"/><Relationship Id="rId541" Type="http://schemas.openxmlformats.org/officeDocument/2006/relationships/customXml" Target="../ink/ink941.xml"/><Relationship Id="rId562" Type="http://schemas.openxmlformats.org/officeDocument/2006/relationships/image" Target="../media/image962.png"/><Relationship Id="rId4" Type="http://schemas.openxmlformats.org/officeDocument/2006/relationships/image" Target="../media/image683.png"/><Relationship Id="rId180" Type="http://schemas.openxmlformats.org/officeDocument/2006/relationships/image" Target="../media/image771.png"/><Relationship Id="rId215" Type="http://schemas.openxmlformats.org/officeDocument/2006/relationships/customXml" Target="../ink/ink778.xml"/><Relationship Id="rId236" Type="http://schemas.openxmlformats.org/officeDocument/2006/relationships/image" Target="../media/image799.png"/><Relationship Id="rId257" Type="http://schemas.openxmlformats.org/officeDocument/2006/relationships/customXml" Target="../ink/ink799.xml"/><Relationship Id="rId278" Type="http://schemas.openxmlformats.org/officeDocument/2006/relationships/image" Target="../media/image820.png"/><Relationship Id="rId401" Type="http://schemas.openxmlformats.org/officeDocument/2006/relationships/customXml" Target="../ink/ink871.xml"/><Relationship Id="rId422" Type="http://schemas.openxmlformats.org/officeDocument/2006/relationships/image" Target="../media/image892.png"/><Relationship Id="rId443" Type="http://schemas.openxmlformats.org/officeDocument/2006/relationships/customXml" Target="../ink/ink892.xml"/><Relationship Id="rId464" Type="http://schemas.openxmlformats.org/officeDocument/2006/relationships/image" Target="../media/image913.png"/><Relationship Id="rId303" Type="http://schemas.openxmlformats.org/officeDocument/2006/relationships/customXml" Target="../ink/ink822.xml"/><Relationship Id="rId485" Type="http://schemas.openxmlformats.org/officeDocument/2006/relationships/customXml" Target="../ink/ink913.xml"/><Relationship Id="rId42" Type="http://schemas.openxmlformats.org/officeDocument/2006/relationships/image" Target="../media/image702.png"/><Relationship Id="rId84" Type="http://schemas.openxmlformats.org/officeDocument/2006/relationships/image" Target="../media/image723.png"/><Relationship Id="rId138" Type="http://schemas.openxmlformats.org/officeDocument/2006/relationships/image" Target="../media/image750.png"/><Relationship Id="rId345" Type="http://schemas.openxmlformats.org/officeDocument/2006/relationships/customXml" Target="../ink/ink843.xml"/><Relationship Id="rId387" Type="http://schemas.openxmlformats.org/officeDocument/2006/relationships/customXml" Target="../ink/ink864.xml"/><Relationship Id="rId510" Type="http://schemas.openxmlformats.org/officeDocument/2006/relationships/image" Target="../media/image936.png"/><Relationship Id="rId552" Type="http://schemas.openxmlformats.org/officeDocument/2006/relationships/image" Target="../media/image957.png"/><Relationship Id="rId191" Type="http://schemas.openxmlformats.org/officeDocument/2006/relationships/customXml" Target="../ink/ink766.xml"/><Relationship Id="rId205" Type="http://schemas.openxmlformats.org/officeDocument/2006/relationships/customXml" Target="../ink/ink773.xml"/><Relationship Id="rId247" Type="http://schemas.openxmlformats.org/officeDocument/2006/relationships/customXml" Target="../ink/ink794.xml"/><Relationship Id="rId412" Type="http://schemas.openxmlformats.org/officeDocument/2006/relationships/image" Target="../media/image887.png"/><Relationship Id="rId107" Type="http://schemas.openxmlformats.org/officeDocument/2006/relationships/customXml" Target="../ink/ink724.xml"/><Relationship Id="rId289" Type="http://schemas.openxmlformats.org/officeDocument/2006/relationships/customXml" Target="../ink/ink815.xml"/><Relationship Id="rId454" Type="http://schemas.openxmlformats.org/officeDocument/2006/relationships/image" Target="../media/image908.png"/><Relationship Id="rId496" Type="http://schemas.openxmlformats.org/officeDocument/2006/relationships/image" Target="../media/image929.png"/><Relationship Id="rId11" Type="http://schemas.openxmlformats.org/officeDocument/2006/relationships/customXml" Target="../ink/ink676.xml"/><Relationship Id="rId53" Type="http://schemas.openxmlformats.org/officeDocument/2006/relationships/customXml" Target="../ink/ink697.xml"/><Relationship Id="rId149" Type="http://schemas.openxmlformats.org/officeDocument/2006/relationships/customXml" Target="../ink/ink745.xml"/><Relationship Id="rId314" Type="http://schemas.openxmlformats.org/officeDocument/2006/relationships/image" Target="../media/image838.png"/><Relationship Id="rId356" Type="http://schemas.openxmlformats.org/officeDocument/2006/relationships/image" Target="../media/image859.png"/><Relationship Id="rId398" Type="http://schemas.openxmlformats.org/officeDocument/2006/relationships/image" Target="../media/image880.png"/><Relationship Id="rId521" Type="http://schemas.openxmlformats.org/officeDocument/2006/relationships/customXml" Target="../ink/ink931.xml"/><Relationship Id="rId563" Type="http://schemas.openxmlformats.org/officeDocument/2006/relationships/customXml" Target="../ink/ink952.xml"/><Relationship Id="rId95" Type="http://schemas.openxmlformats.org/officeDocument/2006/relationships/customXml" Target="../ink/ink718.xml"/><Relationship Id="rId160" Type="http://schemas.openxmlformats.org/officeDocument/2006/relationships/image" Target="../media/image761.png"/><Relationship Id="rId216" Type="http://schemas.openxmlformats.org/officeDocument/2006/relationships/image" Target="../media/image789.png"/><Relationship Id="rId423" Type="http://schemas.openxmlformats.org/officeDocument/2006/relationships/customXml" Target="../ink/ink882.xml"/><Relationship Id="rId258" Type="http://schemas.openxmlformats.org/officeDocument/2006/relationships/image" Target="../media/image810.png"/><Relationship Id="rId465" Type="http://schemas.openxmlformats.org/officeDocument/2006/relationships/customXml" Target="../ink/ink903.xml"/><Relationship Id="rId22" Type="http://schemas.openxmlformats.org/officeDocument/2006/relationships/image" Target="../media/image692.png"/><Relationship Id="rId64" Type="http://schemas.openxmlformats.org/officeDocument/2006/relationships/image" Target="../media/image713.png"/><Relationship Id="rId118" Type="http://schemas.openxmlformats.org/officeDocument/2006/relationships/image" Target="../media/image740.png"/><Relationship Id="rId325" Type="http://schemas.openxmlformats.org/officeDocument/2006/relationships/customXml" Target="../ink/ink833.xml"/><Relationship Id="rId367" Type="http://schemas.openxmlformats.org/officeDocument/2006/relationships/customXml" Target="../ink/ink854.xml"/><Relationship Id="rId532" Type="http://schemas.openxmlformats.org/officeDocument/2006/relationships/image" Target="../media/image947.png"/><Relationship Id="rId171" Type="http://schemas.openxmlformats.org/officeDocument/2006/relationships/customXml" Target="../ink/ink756.xml"/><Relationship Id="rId227" Type="http://schemas.openxmlformats.org/officeDocument/2006/relationships/customXml" Target="../ink/ink784.xml"/><Relationship Id="rId269" Type="http://schemas.openxmlformats.org/officeDocument/2006/relationships/customXml" Target="../ink/ink805.xml"/><Relationship Id="rId434" Type="http://schemas.openxmlformats.org/officeDocument/2006/relationships/image" Target="../media/image898.png"/><Relationship Id="rId476" Type="http://schemas.openxmlformats.org/officeDocument/2006/relationships/image" Target="../media/image919.png"/><Relationship Id="rId33" Type="http://schemas.openxmlformats.org/officeDocument/2006/relationships/customXml" Target="../ink/ink687.xml"/><Relationship Id="rId129" Type="http://schemas.openxmlformats.org/officeDocument/2006/relationships/customXml" Target="../ink/ink735.xml"/><Relationship Id="rId280" Type="http://schemas.openxmlformats.org/officeDocument/2006/relationships/image" Target="../media/image821.png"/><Relationship Id="rId336" Type="http://schemas.openxmlformats.org/officeDocument/2006/relationships/image" Target="../media/image849.png"/><Relationship Id="rId501" Type="http://schemas.openxmlformats.org/officeDocument/2006/relationships/customXml" Target="../ink/ink921.xml"/><Relationship Id="rId543" Type="http://schemas.openxmlformats.org/officeDocument/2006/relationships/customXml" Target="../ink/ink942.xml"/><Relationship Id="rId75" Type="http://schemas.openxmlformats.org/officeDocument/2006/relationships/customXml" Target="../ink/ink708.xml"/><Relationship Id="rId140" Type="http://schemas.openxmlformats.org/officeDocument/2006/relationships/image" Target="../media/image751.png"/><Relationship Id="rId182" Type="http://schemas.openxmlformats.org/officeDocument/2006/relationships/image" Target="../media/image772.png"/><Relationship Id="rId378" Type="http://schemas.openxmlformats.org/officeDocument/2006/relationships/image" Target="../media/image870.png"/><Relationship Id="rId403" Type="http://schemas.openxmlformats.org/officeDocument/2006/relationships/customXml" Target="../ink/ink872.xml"/><Relationship Id="rId6" Type="http://schemas.openxmlformats.org/officeDocument/2006/relationships/image" Target="../media/image684.png"/><Relationship Id="rId238" Type="http://schemas.openxmlformats.org/officeDocument/2006/relationships/image" Target="../media/image800.png"/><Relationship Id="rId445" Type="http://schemas.openxmlformats.org/officeDocument/2006/relationships/customXml" Target="../ink/ink893.xml"/><Relationship Id="rId487" Type="http://schemas.openxmlformats.org/officeDocument/2006/relationships/customXml" Target="../ink/ink914.xml"/><Relationship Id="rId291" Type="http://schemas.openxmlformats.org/officeDocument/2006/relationships/customXml" Target="../ink/ink816.xml"/><Relationship Id="rId305" Type="http://schemas.openxmlformats.org/officeDocument/2006/relationships/customXml" Target="../ink/ink823.xml"/><Relationship Id="rId347" Type="http://schemas.openxmlformats.org/officeDocument/2006/relationships/customXml" Target="../ink/ink844.xml"/><Relationship Id="rId512" Type="http://schemas.openxmlformats.org/officeDocument/2006/relationships/image" Target="../media/image937.png"/><Relationship Id="rId44" Type="http://schemas.openxmlformats.org/officeDocument/2006/relationships/image" Target="../media/image703.png"/><Relationship Id="rId86" Type="http://schemas.openxmlformats.org/officeDocument/2006/relationships/image" Target="../media/image724.png"/><Relationship Id="rId151" Type="http://schemas.openxmlformats.org/officeDocument/2006/relationships/customXml" Target="../ink/ink746.xml"/><Relationship Id="rId389" Type="http://schemas.openxmlformats.org/officeDocument/2006/relationships/customXml" Target="../ink/ink865.xml"/><Relationship Id="rId554" Type="http://schemas.openxmlformats.org/officeDocument/2006/relationships/image" Target="../media/image958.png"/><Relationship Id="rId193" Type="http://schemas.openxmlformats.org/officeDocument/2006/relationships/customXml" Target="../ink/ink767.xml"/><Relationship Id="rId207" Type="http://schemas.openxmlformats.org/officeDocument/2006/relationships/customXml" Target="../ink/ink774.xml"/><Relationship Id="rId249" Type="http://schemas.openxmlformats.org/officeDocument/2006/relationships/customXml" Target="../ink/ink795.xml"/><Relationship Id="rId414" Type="http://schemas.openxmlformats.org/officeDocument/2006/relationships/image" Target="../media/image888.png"/><Relationship Id="rId456" Type="http://schemas.openxmlformats.org/officeDocument/2006/relationships/image" Target="../media/image909.png"/><Relationship Id="rId498" Type="http://schemas.openxmlformats.org/officeDocument/2006/relationships/image" Target="../media/image930.png"/><Relationship Id="rId13" Type="http://schemas.openxmlformats.org/officeDocument/2006/relationships/customXml" Target="../ink/ink677.xml"/><Relationship Id="rId109" Type="http://schemas.openxmlformats.org/officeDocument/2006/relationships/customXml" Target="../ink/ink725.xml"/><Relationship Id="rId260" Type="http://schemas.openxmlformats.org/officeDocument/2006/relationships/image" Target="../media/image811.png"/><Relationship Id="rId316" Type="http://schemas.openxmlformats.org/officeDocument/2006/relationships/image" Target="../media/image839.png"/><Relationship Id="rId523" Type="http://schemas.openxmlformats.org/officeDocument/2006/relationships/customXml" Target="../ink/ink932.xml"/><Relationship Id="rId55" Type="http://schemas.openxmlformats.org/officeDocument/2006/relationships/customXml" Target="../ink/ink698.xml"/><Relationship Id="rId97" Type="http://schemas.openxmlformats.org/officeDocument/2006/relationships/customXml" Target="../ink/ink719.xml"/><Relationship Id="rId120" Type="http://schemas.openxmlformats.org/officeDocument/2006/relationships/image" Target="../media/image741.png"/><Relationship Id="rId358" Type="http://schemas.openxmlformats.org/officeDocument/2006/relationships/image" Target="../media/image860.png"/><Relationship Id="rId565" Type="http://schemas.openxmlformats.org/officeDocument/2006/relationships/customXml" Target="../ink/ink953.xml"/><Relationship Id="rId162" Type="http://schemas.openxmlformats.org/officeDocument/2006/relationships/image" Target="../media/image762.png"/><Relationship Id="rId218" Type="http://schemas.openxmlformats.org/officeDocument/2006/relationships/image" Target="../media/image790.png"/><Relationship Id="rId425" Type="http://schemas.openxmlformats.org/officeDocument/2006/relationships/customXml" Target="../ink/ink883.xml"/><Relationship Id="rId467" Type="http://schemas.openxmlformats.org/officeDocument/2006/relationships/customXml" Target="../ink/ink904.xml"/><Relationship Id="rId271" Type="http://schemas.openxmlformats.org/officeDocument/2006/relationships/customXml" Target="../ink/ink806.xml"/><Relationship Id="rId24" Type="http://schemas.openxmlformats.org/officeDocument/2006/relationships/image" Target="../media/image693.png"/><Relationship Id="rId66" Type="http://schemas.openxmlformats.org/officeDocument/2006/relationships/image" Target="../media/image714.png"/><Relationship Id="rId131" Type="http://schemas.openxmlformats.org/officeDocument/2006/relationships/customXml" Target="../ink/ink736.xml"/><Relationship Id="rId327" Type="http://schemas.openxmlformats.org/officeDocument/2006/relationships/customXml" Target="../ink/ink834.xml"/><Relationship Id="rId369" Type="http://schemas.openxmlformats.org/officeDocument/2006/relationships/customXml" Target="../ink/ink855.xml"/><Relationship Id="rId534" Type="http://schemas.openxmlformats.org/officeDocument/2006/relationships/image" Target="../media/image948.png"/><Relationship Id="rId173" Type="http://schemas.openxmlformats.org/officeDocument/2006/relationships/customXml" Target="../ink/ink757.xml"/><Relationship Id="rId229" Type="http://schemas.openxmlformats.org/officeDocument/2006/relationships/customXml" Target="../ink/ink785.xml"/><Relationship Id="rId380" Type="http://schemas.openxmlformats.org/officeDocument/2006/relationships/image" Target="../media/image871.png"/><Relationship Id="rId436" Type="http://schemas.openxmlformats.org/officeDocument/2006/relationships/image" Target="../media/image899.png"/><Relationship Id="rId240" Type="http://schemas.openxmlformats.org/officeDocument/2006/relationships/image" Target="../media/image801.png"/><Relationship Id="rId478" Type="http://schemas.openxmlformats.org/officeDocument/2006/relationships/image" Target="../media/image920.png"/><Relationship Id="rId35" Type="http://schemas.openxmlformats.org/officeDocument/2006/relationships/customXml" Target="../ink/ink688.xml"/><Relationship Id="rId77" Type="http://schemas.openxmlformats.org/officeDocument/2006/relationships/customXml" Target="../ink/ink709.xml"/><Relationship Id="rId100" Type="http://schemas.openxmlformats.org/officeDocument/2006/relationships/image" Target="../media/image731.png"/><Relationship Id="rId282" Type="http://schemas.openxmlformats.org/officeDocument/2006/relationships/image" Target="../media/image822.png"/><Relationship Id="rId338" Type="http://schemas.openxmlformats.org/officeDocument/2006/relationships/image" Target="../media/image850.png"/><Relationship Id="rId503" Type="http://schemas.openxmlformats.org/officeDocument/2006/relationships/customXml" Target="../ink/ink922.xml"/><Relationship Id="rId545" Type="http://schemas.openxmlformats.org/officeDocument/2006/relationships/customXml" Target="../ink/ink943.xml"/><Relationship Id="rId8" Type="http://schemas.openxmlformats.org/officeDocument/2006/relationships/image" Target="../media/image685.png"/><Relationship Id="rId142" Type="http://schemas.openxmlformats.org/officeDocument/2006/relationships/image" Target="../media/image752.png"/><Relationship Id="rId184" Type="http://schemas.openxmlformats.org/officeDocument/2006/relationships/image" Target="../media/image773.png"/><Relationship Id="rId391" Type="http://schemas.openxmlformats.org/officeDocument/2006/relationships/customXml" Target="../ink/ink866.xml"/><Relationship Id="rId405" Type="http://schemas.openxmlformats.org/officeDocument/2006/relationships/customXml" Target="../ink/ink873.xml"/><Relationship Id="rId447" Type="http://schemas.openxmlformats.org/officeDocument/2006/relationships/customXml" Target="../ink/ink894.xml"/><Relationship Id="rId251" Type="http://schemas.openxmlformats.org/officeDocument/2006/relationships/customXml" Target="../ink/ink796.xml"/><Relationship Id="rId489" Type="http://schemas.openxmlformats.org/officeDocument/2006/relationships/customXml" Target="../ink/ink915.xml"/><Relationship Id="rId46" Type="http://schemas.openxmlformats.org/officeDocument/2006/relationships/image" Target="../media/image704.png"/><Relationship Id="rId293" Type="http://schemas.openxmlformats.org/officeDocument/2006/relationships/customXml" Target="../ink/ink817.xml"/><Relationship Id="rId307" Type="http://schemas.openxmlformats.org/officeDocument/2006/relationships/customXml" Target="../ink/ink824.xml"/><Relationship Id="rId349" Type="http://schemas.openxmlformats.org/officeDocument/2006/relationships/customXml" Target="../ink/ink845.xml"/><Relationship Id="rId514" Type="http://schemas.openxmlformats.org/officeDocument/2006/relationships/image" Target="../media/image938.png"/><Relationship Id="rId556" Type="http://schemas.openxmlformats.org/officeDocument/2006/relationships/image" Target="../media/image959.png"/><Relationship Id="rId88" Type="http://schemas.openxmlformats.org/officeDocument/2006/relationships/image" Target="../media/image725.png"/><Relationship Id="rId111" Type="http://schemas.openxmlformats.org/officeDocument/2006/relationships/customXml" Target="../ink/ink726.xml"/><Relationship Id="rId153" Type="http://schemas.openxmlformats.org/officeDocument/2006/relationships/customXml" Target="../ink/ink747.xml"/><Relationship Id="rId195" Type="http://schemas.openxmlformats.org/officeDocument/2006/relationships/customXml" Target="../ink/ink768.xml"/><Relationship Id="rId209" Type="http://schemas.openxmlformats.org/officeDocument/2006/relationships/customXml" Target="../ink/ink775.xml"/><Relationship Id="rId360" Type="http://schemas.openxmlformats.org/officeDocument/2006/relationships/image" Target="../media/image861.png"/><Relationship Id="rId416" Type="http://schemas.openxmlformats.org/officeDocument/2006/relationships/image" Target="../media/image889.png"/><Relationship Id="rId220" Type="http://schemas.openxmlformats.org/officeDocument/2006/relationships/image" Target="../media/image791.png"/><Relationship Id="rId458" Type="http://schemas.openxmlformats.org/officeDocument/2006/relationships/image" Target="../media/image910.png"/><Relationship Id="rId15" Type="http://schemas.openxmlformats.org/officeDocument/2006/relationships/customXml" Target="../ink/ink678.xml"/><Relationship Id="rId57" Type="http://schemas.openxmlformats.org/officeDocument/2006/relationships/customXml" Target="../ink/ink699.xml"/><Relationship Id="rId262" Type="http://schemas.openxmlformats.org/officeDocument/2006/relationships/image" Target="../media/image812.png"/><Relationship Id="rId318" Type="http://schemas.openxmlformats.org/officeDocument/2006/relationships/image" Target="../media/image840.png"/><Relationship Id="rId525" Type="http://schemas.openxmlformats.org/officeDocument/2006/relationships/customXml" Target="../ink/ink933.xml"/><Relationship Id="rId99" Type="http://schemas.openxmlformats.org/officeDocument/2006/relationships/customXml" Target="../ink/ink720.xml"/><Relationship Id="rId122" Type="http://schemas.openxmlformats.org/officeDocument/2006/relationships/image" Target="../media/image742.png"/><Relationship Id="rId164" Type="http://schemas.openxmlformats.org/officeDocument/2006/relationships/image" Target="../media/image763.png"/><Relationship Id="rId371" Type="http://schemas.openxmlformats.org/officeDocument/2006/relationships/customXml" Target="../ink/ink85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8" name="Picture 6">
            <a:extLst>
              <a:ext uri="{FF2B5EF4-FFF2-40B4-BE49-F238E27FC236}">
                <a16:creationId xmlns:a16="http://schemas.microsoft.com/office/drawing/2014/main" id="{3E23A428-A343-057F-89A6-039AA55C3FB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582BCDDF-831B-E125-2B39-D345DBBF73B6}"/>
              </a:ext>
            </a:extLst>
          </p:cNvPr>
          <p:cNvSpPr txBox="1"/>
          <p:nvPr/>
        </p:nvSpPr>
        <p:spPr>
          <a:xfrm>
            <a:off x="1097280" y="758952"/>
            <a:ext cx="10058400" cy="35661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Chapter </a:t>
            </a:r>
            <a:r>
              <a:rPr lang="en-US" sz="8000" b="1" spc="-50" dirty="0">
                <a:solidFill>
                  <a:srgbClr val="FFFFFF"/>
                </a:solidFill>
                <a:effectLst>
                  <a:outerShdw blurRad="38100" dist="38100" dir="2700000" algn="tl">
                    <a:srgbClr val="000000">
                      <a:alpha val="43137"/>
                    </a:srgbClr>
                  </a:outerShdw>
                </a:effectLst>
                <a:latin typeface="Calibri Light" panose="020F0302020204030204"/>
              </a:rPr>
              <a:t>3</a:t>
            </a: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.4:</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Concavity and The Second Derivative Test</a:t>
            </a:r>
          </a:p>
        </p:txBody>
      </p:sp>
      <p:sp>
        <p:nvSpPr>
          <p:cNvPr id="5" name="TextBox 4">
            <a:extLst>
              <a:ext uri="{FF2B5EF4-FFF2-40B4-BE49-F238E27FC236}">
                <a16:creationId xmlns:a16="http://schemas.microsoft.com/office/drawing/2014/main" id="{AC055851-2E71-FD7A-E58F-DD1DA70E9EFD}"/>
              </a:ext>
            </a:extLst>
          </p:cNvPr>
          <p:cNvSpPr txBox="1"/>
          <p:nvPr/>
        </p:nvSpPr>
        <p:spPr>
          <a:xfrm>
            <a:off x="1100051" y="4455621"/>
            <a:ext cx="10058400" cy="114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200"/>
              </a:spcBef>
              <a:spcAft>
                <a:spcPts val="200"/>
              </a:spcAft>
              <a:buClr>
                <a:srgbClr val="99CB38"/>
              </a:buClr>
              <a:buSzPct val="100000"/>
              <a:buFontTx/>
              <a:buNone/>
              <a:tabLst/>
              <a:defRPr/>
            </a:pPr>
            <a:r>
              <a:rPr kumimoji="0" lang="en-US" sz="2400" b="1" i="0" u="none" strike="noStrike" kern="1200" cap="all" spc="200" normalizeH="0" baseline="0" noProof="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HONORS CALCULUS/CALCULUS</a:t>
            </a:r>
          </a:p>
        </p:txBody>
      </p:sp>
      <p:cxnSp>
        <p:nvCxnSpPr>
          <p:cNvPr id="49" name="Straight Connector 10">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0" name="Rectangle 12">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14">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5780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0" y="0"/>
            <a:ext cx="12192000" cy="923330"/>
          </a:xfrm>
          <a:prstGeom prst="rect">
            <a:avLst/>
          </a:prstGeom>
          <a:noFill/>
        </p:spPr>
        <p:txBody>
          <a:bodyPr wrap="square" rtlCol="0">
            <a:spAutoFit/>
          </a:bodyPr>
          <a:lstStyle/>
          <a:p>
            <a:pPr algn="ctr"/>
            <a:r>
              <a:rPr lang="en-US" sz="5400" b="1" u="sng" dirty="0">
                <a:effectLst>
                  <a:outerShdw blurRad="38100" dist="38100" dir="2700000" algn="tl">
                    <a:srgbClr val="000000">
                      <a:alpha val="43137"/>
                    </a:srgbClr>
                  </a:outerShdw>
                </a:effectLst>
              </a:rPr>
              <a:t>The Second Derivative Test For Concavity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7F577-BA28-9744-0117-30B88014BC71}"/>
                  </a:ext>
                </a:extLst>
              </p:cNvPr>
              <p:cNvSpPr txBox="1"/>
              <p:nvPr/>
            </p:nvSpPr>
            <p:spPr>
              <a:xfrm>
                <a:off x="221511" y="923330"/>
                <a:ext cx="11748977" cy="3385542"/>
              </a:xfrm>
              <a:prstGeom prst="rect">
                <a:avLst/>
              </a:prstGeom>
              <a:noFill/>
            </p:spPr>
            <p:txBody>
              <a:bodyPr wrap="square" rtlCol="0">
                <a:spAutoFit/>
              </a:bodyPr>
              <a:lstStyle/>
              <a:p>
                <a:pPr marL="742950" indent="-742950">
                  <a:buFont typeface="+mj-lt"/>
                  <a:buAutoNum type="arabicPeriod"/>
                </a:pPr>
                <a:r>
                  <a:rPr lang="en-US" sz="4000" b="1" dirty="0">
                    <a:effectLst>
                      <a:outerShdw blurRad="38100" dist="38100" dir="2700000" algn="tl">
                        <a:srgbClr val="000000">
                          <a:alpha val="43137"/>
                        </a:srgbClr>
                      </a:outerShdw>
                    </a:effectLst>
                  </a:rPr>
                  <a:t>If </a:t>
                </a:r>
                <a14:m>
                  <m:oMath xmlns:m="http://schemas.openxmlformats.org/officeDocument/2006/math">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𝒇</m:t>
                        </m:r>
                      </m:e>
                      <m: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&gt;</m:t>
                    </m:r>
                    <m:r>
                      <a:rPr lang="en-US" sz="4000" b="1" i="1" smtClean="0">
                        <a:effectLst>
                          <a:outerShdw blurRad="38100" dist="38100" dir="2700000" algn="tl">
                            <a:srgbClr val="000000">
                              <a:alpha val="43137"/>
                            </a:srgbClr>
                          </a:outerShdw>
                        </a:effectLst>
                        <a:latin typeface="Cambria Math" panose="02040503050406030204" pitchFamily="18" charset="0"/>
                      </a:rPr>
                      <m:t>𝟎</m:t>
                    </m:r>
                  </m:oMath>
                </a14:m>
                <a:r>
                  <a:rPr lang="en-US" sz="4000" b="1" dirty="0">
                    <a:effectLst>
                      <a:outerShdw blurRad="38100" dist="38100" dir="2700000" algn="tl">
                        <a:srgbClr val="000000">
                          <a:alpha val="43137"/>
                        </a:srgbClr>
                      </a:outerShdw>
                    </a:effectLst>
                  </a:rPr>
                  <a:t> for all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𝒙</m:t>
                    </m:r>
                    <m:r>
                      <a:rPr lang="en-US" sz="40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𝑰</m:t>
                    </m:r>
                  </m:oMath>
                </a14:m>
                <a:r>
                  <a:rPr lang="en-US" sz="4000" b="1" dirty="0">
                    <a:effectLst>
                      <a:outerShdw blurRad="38100" dist="38100" dir="2700000" algn="tl">
                        <a:srgbClr val="000000">
                          <a:alpha val="43137"/>
                        </a:srgbClr>
                      </a:outerShdw>
                    </a:effectLst>
                  </a:rPr>
                  <a:t>, then </a:t>
                </a:r>
                <a:r>
                  <a:rPr lang="en-US" sz="4000" b="1" i="1" dirty="0">
                    <a:effectLst>
                      <a:outerShdw blurRad="38100" dist="38100" dir="2700000" algn="tl">
                        <a:srgbClr val="000000">
                          <a:alpha val="43137"/>
                        </a:srgbClr>
                      </a:outerShdw>
                    </a:effectLst>
                  </a:rPr>
                  <a:t>f</a:t>
                </a:r>
                <a:r>
                  <a:rPr lang="en-US" sz="4000" b="1" dirty="0">
                    <a:effectLst>
                      <a:outerShdw blurRad="38100" dist="38100" dir="2700000" algn="tl">
                        <a:srgbClr val="000000">
                          <a:alpha val="43137"/>
                        </a:srgbClr>
                      </a:outerShdw>
                    </a:effectLst>
                  </a:rPr>
                  <a:t> is concave up.</a:t>
                </a: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endParaRPr lang="en-US" sz="2000" b="1" dirty="0">
                  <a:effectLst>
                    <a:outerShdw blurRad="38100" dist="38100" dir="2700000" algn="tl">
                      <a:srgbClr val="000000">
                        <a:alpha val="43137"/>
                      </a:srgbClr>
                    </a:outerShdw>
                  </a:effectLst>
                </a:endParaRPr>
              </a:p>
              <a:p>
                <a:pPr marL="742950" indent="-742950">
                  <a:buFont typeface="+mj-lt"/>
                  <a:buAutoNum type="arabicPeriod"/>
                </a:pPr>
                <a:r>
                  <a:rPr lang="en-US" sz="4000" b="1" dirty="0">
                    <a:effectLst>
                      <a:outerShdw blurRad="38100" dist="38100" dir="2700000" algn="tl">
                        <a:srgbClr val="000000">
                          <a:alpha val="43137"/>
                        </a:srgbClr>
                      </a:outerShdw>
                    </a:effectLst>
                  </a:rPr>
                  <a:t>If </a:t>
                </a:r>
                <a14:m>
                  <m:oMath xmlns:m="http://schemas.openxmlformats.org/officeDocument/2006/math">
                    <m:sSup>
                      <m:sSupPr>
                        <m:ctrlPr>
                          <a:rPr lang="en-US" sz="4000" b="1" i="1">
                            <a:effectLst>
                              <a:outerShdw blurRad="38100" dist="38100" dir="2700000" algn="tl">
                                <a:srgbClr val="000000">
                                  <a:alpha val="43137"/>
                                </a:srgbClr>
                              </a:outerShdw>
                            </a:effectLst>
                            <a:latin typeface="Cambria Math" panose="02040503050406030204" pitchFamily="18" charset="0"/>
                          </a:rPr>
                        </m:ctrlPr>
                      </m:sSupPr>
                      <m:e>
                        <m:r>
                          <a:rPr lang="en-US" sz="4000" b="1" i="1">
                            <a:effectLst>
                              <a:outerShdw blurRad="38100" dist="38100" dir="2700000" algn="tl">
                                <a:srgbClr val="000000">
                                  <a:alpha val="43137"/>
                                </a:srgbClr>
                              </a:outerShdw>
                            </a:effectLst>
                            <a:latin typeface="Cambria Math" panose="02040503050406030204" pitchFamily="18" charset="0"/>
                          </a:rPr>
                          <m:t>𝒇</m:t>
                        </m:r>
                      </m:e>
                      <m:sup>
                        <m:r>
                          <a:rPr lang="en-US" sz="4000" b="1" i="1">
                            <a:effectLst>
                              <a:outerShdw blurRad="38100" dist="38100" dir="2700000" algn="tl">
                                <a:srgbClr val="000000">
                                  <a:alpha val="43137"/>
                                </a:srgbClr>
                              </a:outerShdw>
                            </a:effectLst>
                            <a:latin typeface="Cambria Math" panose="02040503050406030204" pitchFamily="18" charset="0"/>
                          </a:rPr>
                          <m:t>′′</m:t>
                        </m:r>
                      </m:sup>
                    </m:sSup>
                    <m:d>
                      <m:dPr>
                        <m:ctrlPr>
                          <a:rPr lang="en-US" sz="4000" b="1" i="1">
                            <a:effectLst>
                              <a:outerShdw blurRad="38100" dist="38100" dir="2700000" algn="tl">
                                <a:srgbClr val="000000">
                                  <a:alpha val="43137"/>
                                </a:srgbClr>
                              </a:outerShdw>
                            </a:effectLst>
                            <a:latin typeface="Cambria Math" panose="02040503050406030204" pitchFamily="18" charset="0"/>
                          </a:rPr>
                        </m:ctrlPr>
                      </m:dPr>
                      <m:e>
                        <m:r>
                          <a:rPr lang="en-US" sz="4000" b="1" i="1">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&lt;</m:t>
                    </m:r>
                    <m:r>
                      <a:rPr lang="en-US" sz="4000" b="1" i="1">
                        <a:effectLst>
                          <a:outerShdw blurRad="38100" dist="38100" dir="2700000" algn="tl">
                            <a:srgbClr val="000000">
                              <a:alpha val="43137"/>
                            </a:srgbClr>
                          </a:outerShdw>
                        </a:effectLst>
                        <a:latin typeface="Cambria Math" panose="02040503050406030204" pitchFamily="18" charset="0"/>
                      </a:rPr>
                      <m:t>𝟎</m:t>
                    </m:r>
                  </m:oMath>
                </a14:m>
                <a:r>
                  <a:rPr lang="en-US" sz="4000" b="1" dirty="0">
                    <a:effectLst>
                      <a:outerShdw blurRad="38100" dist="38100" dir="2700000" algn="tl">
                        <a:srgbClr val="000000">
                          <a:alpha val="43137"/>
                        </a:srgbClr>
                      </a:outerShdw>
                    </a:effectLst>
                  </a:rPr>
                  <a:t> for all </a:t>
                </a:r>
                <a14:m>
                  <m:oMath xmlns:m="http://schemas.openxmlformats.org/officeDocument/2006/math">
                    <m:r>
                      <a:rPr lang="en-US" sz="4000" b="1" i="1">
                        <a:effectLst>
                          <a:outerShdw blurRad="38100" dist="38100" dir="2700000" algn="tl">
                            <a:srgbClr val="000000">
                              <a:alpha val="43137"/>
                            </a:srgbClr>
                          </a:outerShdw>
                        </a:effectLst>
                        <a:latin typeface="Cambria Math" panose="02040503050406030204" pitchFamily="18" charset="0"/>
                      </a:rPr>
                      <m:t>𝒙</m:t>
                    </m:r>
                    <m:r>
                      <a:rPr lang="en-US" sz="4000"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4000"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𝑰</m:t>
                    </m:r>
                  </m:oMath>
                </a14:m>
                <a:r>
                  <a:rPr lang="en-US" sz="4000" b="1" dirty="0">
                    <a:effectLst>
                      <a:outerShdw blurRad="38100" dist="38100" dir="2700000" algn="tl">
                        <a:srgbClr val="000000">
                          <a:alpha val="43137"/>
                        </a:srgbClr>
                      </a:outerShdw>
                    </a:effectLst>
                  </a:rPr>
                  <a:t>, then </a:t>
                </a:r>
                <a:r>
                  <a:rPr lang="en-US" sz="4000" b="1" i="1" dirty="0">
                    <a:effectLst>
                      <a:outerShdw blurRad="38100" dist="38100" dir="2700000" algn="tl">
                        <a:srgbClr val="000000">
                          <a:alpha val="43137"/>
                        </a:srgbClr>
                      </a:outerShdw>
                    </a:effectLst>
                  </a:rPr>
                  <a:t>f</a:t>
                </a:r>
                <a:r>
                  <a:rPr lang="en-US" sz="4000" b="1" dirty="0">
                    <a:effectLst>
                      <a:outerShdw blurRad="38100" dist="38100" dir="2700000" algn="tl">
                        <a:srgbClr val="000000">
                          <a:alpha val="43137"/>
                        </a:srgbClr>
                      </a:outerShdw>
                    </a:effectLst>
                  </a:rPr>
                  <a:t> is concave down.</a:t>
                </a:r>
              </a:p>
              <a:p>
                <a:endParaRPr lang="en-US" sz="1400" b="1" dirty="0">
                  <a:effectLst>
                    <a:outerShdw blurRad="38100" dist="38100" dir="2700000" algn="tl">
                      <a:srgbClr val="000000">
                        <a:alpha val="43137"/>
                      </a:srgbClr>
                    </a:outerShdw>
                  </a:effectLst>
                </a:endParaRPr>
              </a:p>
            </p:txBody>
          </p:sp>
        </mc:Choice>
        <mc:Fallback>
          <p:sp>
            <p:nvSpPr>
              <p:cNvPr id="8" name="TextBox 7">
                <a:extLst>
                  <a:ext uri="{FF2B5EF4-FFF2-40B4-BE49-F238E27FC236}">
                    <a16:creationId xmlns:a16="http://schemas.microsoft.com/office/drawing/2014/main" id="{B317F577-BA28-9744-0117-30B88014BC71}"/>
                  </a:ext>
                </a:extLst>
              </p:cNvPr>
              <p:cNvSpPr txBox="1">
                <a:spLocks noRot="1" noChangeAspect="1" noMove="1" noResize="1" noEditPoints="1" noAdjustHandles="1" noChangeArrowheads="1" noChangeShapeType="1" noTextEdit="1"/>
              </p:cNvSpPr>
              <p:nvPr/>
            </p:nvSpPr>
            <p:spPr>
              <a:xfrm>
                <a:off x="221511" y="923330"/>
                <a:ext cx="11748977" cy="3385542"/>
              </a:xfrm>
              <a:prstGeom prst="rect">
                <a:avLst/>
              </a:prstGeom>
              <a:blipFill>
                <a:blip r:embed="rId2"/>
                <a:stretch>
                  <a:fillRect l="-1919" t="-3597" b="-1799"/>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56B6A7E6-2DA6-CB0F-6624-9654593DC8B4}"/>
              </a:ext>
            </a:extLst>
          </p:cNvPr>
          <p:cNvGrpSpPr/>
          <p:nvPr/>
        </p:nvGrpSpPr>
        <p:grpSpPr>
          <a:xfrm>
            <a:off x="5683065" y="1773833"/>
            <a:ext cx="1588320" cy="1274400"/>
            <a:chOff x="5683065" y="1773833"/>
            <a:chExt cx="1588320" cy="127440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38175C0-CE68-5035-A8A2-AAFEF29A5D6B}"/>
                    </a:ext>
                  </a:extLst>
                </p14:cNvPr>
                <p14:cNvContentPartPr/>
                <p14:nvPr/>
              </p14:nvContentPartPr>
              <p14:xfrm>
                <a:off x="6310905" y="1802273"/>
                <a:ext cx="96480" cy="1245960"/>
              </p14:xfrm>
            </p:contentPart>
          </mc:Choice>
          <mc:Fallback>
            <p:pic>
              <p:nvPicPr>
                <p:cNvPr id="2" name="Ink 1">
                  <a:extLst>
                    <a:ext uri="{FF2B5EF4-FFF2-40B4-BE49-F238E27FC236}">
                      <a16:creationId xmlns:a16="http://schemas.microsoft.com/office/drawing/2014/main" id="{638175C0-CE68-5035-A8A2-AAFEF29A5D6B}"/>
                    </a:ext>
                  </a:extLst>
                </p:cNvPr>
                <p:cNvPicPr/>
                <p:nvPr/>
              </p:nvPicPr>
              <p:blipFill>
                <a:blip r:embed="rId4"/>
                <a:stretch>
                  <a:fillRect/>
                </a:stretch>
              </p:blipFill>
              <p:spPr>
                <a:xfrm>
                  <a:off x="6292905" y="1784633"/>
                  <a:ext cx="132120" cy="128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13178D1F-3C02-726D-6C75-81AFC2ADA94C}"/>
                    </a:ext>
                  </a:extLst>
                </p14:cNvPr>
                <p14:cNvContentPartPr/>
                <p14:nvPr/>
              </p14:nvContentPartPr>
              <p14:xfrm>
                <a:off x="5683065" y="2410313"/>
                <a:ext cx="1549440" cy="98280"/>
              </p14:xfrm>
            </p:contentPart>
          </mc:Choice>
          <mc:Fallback>
            <p:pic>
              <p:nvPicPr>
                <p:cNvPr id="3" name="Ink 2">
                  <a:extLst>
                    <a:ext uri="{FF2B5EF4-FFF2-40B4-BE49-F238E27FC236}">
                      <a16:creationId xmlns:a16="http://schemas.microsoft.com/office/drawing/2014/main" id="{13178D1F-3C02-726D-6C75-81AFC2ADA94C}"/>
                    </a:ext>
                  </a:extLst>
                </p:cNvPr>
                <p:cNvPicPr/>
                <p:nvPr/>
              </p:nvPicPr>
              <p:blipFill>
                <a:blip r:embed="rId6"/>
                <a:stretch>
                  <a:fillRect/>
                </a:stretch>
              </p:blipFill>
              <p:spPr>
                <a:xfrm>
                  <a:off x="5665425" y="2392313"/>
                  <a:ext cx="1585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F9C1B478-6E10-CA60-7C35-6921FA75EDE7}"/>
                    </a:ext>
                  </a:extLst>
                </p14:cNvPr>
                <p14:cNvContentPartPr/>
                <p14:nvPr/>
              </p14:nvContentPartPr>
              <p14:xfrm>
                <a:off x="7026585" y="2250473"/>
                <a:ext cx="244800" cy="314280"/>
              </p14:xfrm>
            </p:contentPart>
          </mc:Choice>
          <mc:Fallback>
            <p:pic>
              <p:nvPicPr>
                <p:cNvPr id="4" name="Ink 3">
                  <a:extLst>
                    <a:ext uri="{FF2B5EF4-FFF2-40B4-BE49-F238E27FC236}">
                      <a16:creationId xmlns:a16="http://schemas.microsoft.com/office/drawing/2014/main" id="{F9C1B478-6E10-CA60-7C35-6921FA75EDE7}"/>
                    </a:ext>
                  </a:extLst>
                </p:cNvPr>
                <p:cNvPicPr/>
                <p:nvPr/>
              </p:nvPicPr>
              <p:blipFill>
                <a:blip r:embed="rId8"/>
                <a:stretch>
                  <a:fillRect/>
                </a:stretch>
              </p:blipFill>
              <p:spPr>
                <a:xfrm>
                  <a:off x="7008585" y="2232833"/>
                  <a:ext cx="2804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88EE618C-4032-8ACA-8816-C2D14E4F323D}"/>
                    </a:ext>
                  </a:extLst>
                </p14:cNvPr>
                <p14:cNvContentPartPr/>
                <p14:nvPr/>
              </p14:nvContentPartPr>
              <p14:xfrm>
                <a:off x="6165105" y="1773833"/>
                <a:ext cx="321120" cy="199800"/>
              </p14:xfrm>
            </p:contentPart>
          </mc:Choice>
          <mc:Fallback>
            <p:pic>
              <p:nvPicPr>
                <p:cNvPr id="6" name="Ink 5">
                  <a:extLst>
                    <a:ext uri="{FF2B5EF4-FFF2-40B4-BE49-F238E27FC236}">
                      <a16:creationId xmlns:a16="http://schemas.microsoft.com/office/drawing/2014/main" id="{88EE618C-4032-8ACA-8816-C2D14E4F323D}"/>
                    </a:ext>
                  </a:extLst>
                </p:cNvPr>
                <p:cNvPicPr/>
                <p:nvPr/>
              </p:nvPicPr>
              <p:blipFill>
                <a:blip r:embed="rId10"/>
                <a:stretch>
                  <a:fillRect/>
                </a:stretch>
              </p:blipFill>
              <p:spPr>
                <a:xfrm>
                  <a:off x="6147105" y="1755833"/>
                  <a:ext cx="356760" cy="235440"/>
                </a:xfrm>
                <a:prstGeom prst="rect">
                  <a:avLst/>
                </a:prstGeom>
              </p:spPr>
            </p:pic>
          </mc:Fallback>
        </mc:AlternateContent>
      </p:grpSp>
      <p:grpSp>
        <p:nvGrpSpPr>
          <p:cNvPr id="12" name="Group 11">
            <a:extLst>
              <a:ext uri="{FF2B5EF4-FFF2-40B4-BE49-F238E27FC236}">
                <a16:creationId xmlns:a16="http://schemas.microsoft.com/office/drawing/2014/main" id="{82EE9EF1-8481-C33B-7358-8A1F4E07EBB7}"/>
              </a:ext>
            </a:extLst>
          </p:cNvPr>
          <p:cNvGrpSpPr/>
          <p:nvPr/>
        </p:nvGrpSpPr>
        <p:grpSpPr>
          <a:xfrm>
            <a:off x="6441945" y="1782473"/>
            <a:ext cx="712080" cy="429120"/>
            <a:chOff x="6441945" y="1782473"/>
            <a:chExt cx="712080" cy="429120"/>
          </a:xfrm>
        </p:grpSpPr>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B5F77CF-FDCF-2DAA-E1CB-C693E5EF508B}"/>
                    </a:ext>
                  </a:extLst>
                </p14:cNvPr>
                <p14:cNvContentPartPr/>
                <p14:nvPr/>
              </p14:nvContentPartPr>
              <p14:xfrm>
                <a:off x="6540225" y="1812353"/>
                <a:ext cx="558000" cy="399240"/>
              </p14:xfrm>
            </p:contentPart>
          </mc:Choice>
          <mc:Fallback>
            <p:pic>
              <p:nvPicPr>
                <p:cNvPr id="9" name="Ink 8">
                  <a:extLst>
                    <a:ext uri="{FF2B5EF4-FFF2-40B4-BE49-F238E27FC236}">
                      <a16:creationId xmlns:a16="http://schemas.microsoft.com/office/drawing/2014/main" id="{7B5F77CF-FDCF-2DAA-E1CB-C693E5EF508B}"/>
                    </a:ext>
                  </a:extLst>
                </p:cNvPr>
                <p:cNvPicPr/>
                <p:nvPr/>
              </p:nvPicPr>
              <p:blipFill>
                <a:blip r:embed="rId12"/>
                <a:stretch>
                  <a:fillRect/>
                </a:stretch>
              </p:blipFill>
              <p:spPr>
                <a:xfrm>
                  <a:off x="6522225" y="1794353"/>
                  <a:ext cx="5936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F527E4D2-7616-AB70-06D7-C5EE6D2CB542}"/>
                    </a:ext>
                  </a:extLst>
                </p14:cNvPr>
                <p14:cNvContentPartPr/>
                <p14:nvPr/>
              </p14:nvContentPartPr>
              <p14:xfrm>
                <a:off x="6983385" y="1782473"/>
                <a:ext cx="170640" cy="195840"/>
              </p14:xfrm>
            </p:contentPart>
          </mc:Choice>
          <mc:Fallback>
            <p:pic>
              <p:nvPicPr>
                <p:cNvPr id="10" name="Ink 9">
                  <a:extLst>
                    <a:ext uri="{FF2B5EF4-FFF2-40B4-BE49-F238E27FC236}">
                      <a16:creationId xmlns:a16="http://schemas.microsoft.com/office/drawing/2014/main" id="{F527E4D2-7616-AB70-06D7-C5EE6D2CB542}"/>
                    </a:ext>
                  </a:extLst>
                </p:cNvPr>
                <p:cNvPicPr/>
                <p:nvPr/>
              </p:nvPicPr>
              <p:blipFill>
                <a:blip r:embed="rId14"/>
                <a:stretch>
                  <a:fillRect/>
                </a:stretch>
              </p:blipFill>
              <p:spPr>
                <a:xfrm>
                  <a:off x="6965385" y="1764473"/>
                  <a:ext cx="206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0A864A4D-A758-0C39-5E9F-56DF89F84DD0}"/>
                    </a:ext>
                  </a:extLst>
                </p14:cNvPr>
                <p14:cNvContentPartPr/>
                <p14:nvPr/>
              </p14:nvContentPartPr>
              <p14:xfrm>
                <a:off x="6441945" y="1798673"/>
                <a:ext cx="167760" cy="119520"/>
              </p14:xfrm>
            </p:contentPart>
          </mc:Choice>
          <mc:Fallback>
            <p:pic>
              <p:nvPicPr>
                <p:cNvPr id="11" name="Ink 10">
                  <a:extLst>
                    <a:ext uri="{FF2B5EF4-FFF2-40B4-BE49-F238E27FC236}">
                      <a16:creationId xmlns:a16="http://schemas.microsoft.com/office/drawing/2014/main" id="{0A864A4D-A758-0C39-5E9F-56DF89F84DD0}"/>
                    </a:ext>
                  </a:extLst>
                </p:cNvPr>
                <p:cNvPicPr/>
                <p:nvPr/>
              </p:nvPicPr>
              <p:blipFill>
                <a:blip r:embed="rId16"/>
                <a:stretch>
                  <a:fillRect/>
                </a:stretch>
              </p:blipFill>
              <p:spPr>
                <a:xfrm>
                  <a:off x="6424305" y="1781033"/>
                  <a:ext cx="203400" cy="155160"/>
                </a:xfrm>
                <a:prstGeom prst="rect">
                  <a:avLst/>
                </a:prstGeom>
              </p:spPr>
            </p:pic>
          </mc:Fallback>
        </mc:AlternateContent>
      </p:grpSp>
      <p:grpSp>
        <p:nvGrpSpPr>
          <p:cNvPr id="17" name="Group 16">
            <a:extLst>
              <a:ext uri="{FF2B5EF4-FFF2-40B4-BE49-F238E27FC236}">
                <a16:creationId xmlns:a16="http://schemas.microsoft.com/office/drawing/2014/main" id="{4C0811B0-941E-1B86-5476-F9442B27CDA9}"/>
              </a:ext>
            </a:extLst>
          </p:cNvPr>
          <p:cNvGrpSpPr/>
          <p:nvPr/>
        </p:nvGrpSpPr>
        <p:grpSpPr>
          <a:xfrm>
            <a:off x="6934785" y="4317233"/>
            <a:ext cx="2215080" cy="1491840"/>
            <a:chOff x="6934785" y="4317233"/>
            <a:chExt cx="2215080" cy="1491840"/>
          </a:xfrm>
        </p:grpSpPr>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1AB09F24-1087-8A23-38D8-2F3FA30B76A8}"/>
                    </a:ext>
                  </a:extLst>
                </p14:cNvPr>
                <p14:cNvContentPartPr/>
                <p14:nvPr/>
              </p14:nvContentPartPr>
              <p14:xfrm>
                <a:off x="7521225" y="4467353"/>
                <a:ext cx="54720" cy="1341720"/>
              </p14:xfrm>
            </p:contentPart>
          </mc:Choice>
          <mc:Fallback>
            <p:pic>
              <p:nvPicPr>
                <p:cNvPr id="13" name="Ink 12">
                  <a:extLst>
                    <a:ext uri="{FF2B5EF4-FFF2-40B4-BE49-F238E27FC236}">
                      <a16:creationId xmlns:a16="http://schemas.microsoft.com/office/drawing/2014/main" id="{1AB09F24-1087-8A23-38D8-2F3FA30B76A8}"/>
                    </a:ext>
                  </a:extLst>
                </p:cNvPr>
                <p:cNvPicPr/>
                <p:nvPr/>
              </p:nvPicPr>
              <p:blipFill>
                <a:blip r:embed="rId18"/>
                <a:stretch>
                  <a:fillRect/>
                </a:stretch>
              </p:blipFill>
              <p:spPr>
                <a:xfrm>
                  <a:off x="7503585" y="4449713"/>
                  <a:ext cx="90360" cy="137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F53553C5-F0AE-B07E-D65B-05C437F255CC}"/>
                    </a:ext>
                  </a:extLst>
                </p14:cNvPr>
                <p14:cNvContentPartPr/>
                <p14:nvPr/>
              </p14:nvContentPartPr>
              <p14:xfrm>
                <a:off x="7265265" y="4317233"/>
                <a:ext cx="438840" cy="390600"/>
              </p14:xfrm>
            </p:contentPart>
          </mc:Choice>
          <mc:Fallback>
            <p:pic>
              <p:nvPicPr>
                <p:cNvPr id="14" name="Ink 13">
                  <a:extLst>
                    <a:ext uri="{FF2B5EF4-FFF2-40B4-BE49-F238E27FC236}">
                      <a16:creationId xmlns:a16="http://schemas.microsoft.com/office/drawing/2014/main" id="{F53553C5-F0AE-B07E-D65B-05C437F255CC}"/>
                    </a:ext>
                  </a:extLst>
                </p:cNvPr>
                <p:cNvPicPr/>
                <p:nvPr/>
              </p:nvPicPr>
              <p:blipFill>
                <a:blip r:embed="rId20"/>
                <a:stretch>
                  <a:fillRect/>
                </a:stretch>
              </p:blipFill>
              <p:spPr>
                <a:xfrm>
                  <a:off x="7247265" y="4299233"/>
                  <a:ext cx="4744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D9C07D75-7A40-3AC6-19C9-EFCD6CD353EB}"/>
                    </a:ext>
                  </a:extLst>
                </p14:cNvPr>
                <p14:cNvContentPartPr/>
                <p14:nvPr/>
              </p14:nvContentPartPr>
              <p14:xfrm>
                <a:off x="6934785" y="4784513"/>
                <a:ext cx="2146680" cy="307080"/>
              </p14:xfrm>
            </p:contentPart>
          </mc:Choice>
          <mc:Fallback>
            <p:pic>
              <p:nvPicPr>
                <p:cNvPr id="15" name="Ink 14">
                  <a:extLst>
                    <a:ext uri="{FF2B5EF4-FFF2-40B4-BE49-F238E27FC236}">
                      <a16:creationId xmlns:a16="http://schemas.microsoft.com/office/drawing/2014/main" id="{D9C07D75-7A40-3AC6-19C9-EFCD6CD353EB}"/>
                    </a:ext>
                  </a:extLst>
                </p:cNvPr>
                <p:cNvPicPr/>
                <p:nvPr/>
              </p:nvPicPr>
              <p:blipFill>
                <a:blip r:embed="rId22"/>
                <a:stretch>
                  <a:fillRect/>
                </a:stretch>
              </p:blipFill>
              <p:spPr>
                <a:xfrm>
                  <a:off x="6917145" y="4766513"/>
                  <a:ext cx="21823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CC9EB6A-4CB4-3B26-5B82-8785FF5A90B9}"/>
                    </a:ext>
                  </a:extLst>
                </p14:cNvPr>
                <p14:cNvContentPartPr/>
                <p14:nvPr/>
              </p14:nvContentPartPr>
              <p14:xfrm>
                <a:off x="8760345" y="4689833"/>
                <a:ext cx="389520" cy="282960"/>
              </p14:xfrm>
            </p:contentPart>
          </mc:Choice>
          <mc:Fallback>
            <p:pic>
              <p:nvPicPr>
                <p:cNvPr id="16" name="Ink 15">
                  <a:extLst>
                    <a:ext uri="{FF2B5EF4-FFF2-40B4-BE49-F238E27FC236}">
                      <a16:creationId xmlns:a16="http://schemas.microsoft.com/office/drawing/2014/main" id="{0CC9EB6A-4CB4-3B26-5B82-8785FF5A90B9}"/>
                    </a:ext>
                  </a:extLst>
                </p:cNvPr>
                <p:cNvPicPr/>
                <p:nvPr/>
              </p:nvPicPr>
              <p:blipFill>
                <a:blip r:embed="rId24"/>
                <a:stretch>
                  <a:fillRect/>
                </a:stretch>
              </p:blipFill>
              <p:spPr>
                <a:xfrm>
                  <a:off x="8742705" y="4671833"/>
                  <a:ext cx="425160" cy="318600"/>
                </a:xfrm>
                <a:prstGeom prst="rect">
                  <a:avLst/>
                </a:prstGeom>
              </p:spPr>
            </p:pic>
          </mc:Fallback>
        </mc:AlternateContent>
      </p:grpSp>
      <p:grpSp>
        <p:nvGrpSpPr>
          <p:cNvPr id="21" name="Group 20">
            <a:extLst>
              <a:ext uri="{FF2B5EF4-FFF2-40B4-BE49-F238E27FC236}">
                <a16:creationId xmlns:a16="http://schemas.microsoft.com/office/drawing/2014/main" id="{41A9AB90-EA3B-CE1A-9470-F4013CED2833}"/>
              </a:ext>
            </a:extLst>
          </p:cNvPr>
          <p:cNvGrpSpPr/>
          <p:nvPr/>
        </p:nvGrpSpPr>
        <p:grpSpPr>
          <a:xfrm>
            <a:off x="7736145" y="4346753"/>
            <a:ext cx="1303920" cy="1028160"/>
            <a:chOff x="7736145" y="4346753"/>
            <a:chExt cx="1303920" cy="1028160"/>
          </a:xfrm>
        </p:grpSpPr>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AF010191-188B-2EFD-B5B6-975DE8B4EC33}"/>
                    </a:ext>
                  </a:extLst>
                </p14:cNvPr>
                <p14:cNvContentPartPr/>
                <p14:nvPr/>
              </p14:nvContentPartPr>
              <p14:xfrm>
                <a:off x="7889505" y="4346753"/>
                <a:ext cx="1121400" cy="920520"/>
              </p14:xfrm>
            </p:contentPart>
          </mc:Choice>
          <mc:Fallback>
            <p:pic>
              <p:nvPicPr>
                <p:cNvPr id="18" name="Ink 17">
                  <a:extLst>
                    <a:ext uri="{FF2B5EF4-FFF2-40B4-BE49-F238E27FC236}">
                      <a16:creationId xmlns:a16="http://schemas.microsoft.com/office/drawing/2014/main" id="{AF010191-188B-2EFD-B5B6-975DE8B4EC33}"/>
                    </a:ext>
                  </a:extLst>
                </p:cNvPr>
                <p:cNvPicPr/>
                <p:nvPr/>
              </p:nvPicPr>
              <p:blipFill>
                <a:blip r:embed="rId26"/>
                <a:stretch>
                  <a:fillRect/>
                </a:stretch>
              </p:blipFill>
              <p:spPr>
                <a:xfrm>
                  <a:off x="7871865" y="4328753"/>
                  <a:ext cx="1157040" cy="956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A346CDA1-4B94-963C-0632-9452F31CC389}"/>
                    </a:ext>
                  </a:extLst>
                </p14:cNvPr>
                <p14:cNvContentPartPr/>
                <p14:nvPr/>
              </p14:nvContentPartPr>
              <p14:xfrm>
                <a:off x="8829105" y="4893953"/>
                <a:ext cx="210960" cy="302400"/>
              </p14:xfrm>
            </p:contentPart>
          </mc:Choice>
          <mc:Fallback>
            <p:pic>
              <p:nvPicPr>
                <p:cNvPr id="19" name="Ink 18">
                  <a:extLst>
                    <a:ext uri="{FF2B5EF4-FFF2-40B4-BE49-F238E27FC236}">
                      <a16:creationId xmlns:a16="http://schemas.microsoft.com/office/drawing/2014/main" id="{A346CDA1-4B94-963C-0632-9452F31CC389}"/>
                    </a:ext>
                  </a:extLst>
                </p:cNvPr>
                <p:cNvPicPr/>
                <p:nvPr/>
              </p:nvPicPr>
              <p:blipFill>
                <a:blip r:embed="rId28"/>
                <a:stretch>
                  <a:fillRect/>
                </a:stretch>
              </p:blipFill>
              <p:spPr>
                <a:xfrm>
                  <a:off x="8811105" y="4876313"/>
                  <a:ext cx="2466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BE7A388F-D266-6670-8012-0145FCDC91A1}"/>
                    </a:ext>
                  </a:extLst>
                </p14:cNvPr>
                <p14:cNvContentPartPr/>
                <p14:nvPr/>
              </p14:nvContentPartPr>
              <p14:xfrm>
                <a:off x="7736145" y="5116793"/>
                <a:ext cx="258480" cy="258120"/>
              </p14:xfrm>
            </p:contentPart>
          </mc:Choice>
          <mc:Fallback>
            <p:pic>
              <p:nvPicPr>
                <p:cNvPr id="20" name="Ink 19">
                  <a:extLst>
                    <a:ext uri="{FF2B5EF4-FFF2-40B4-BE49-F238E27FC236}">
                      <a16:creationId xmlns:a16="http://schemas.microsoft.com/office/drawing/2014/main" id="{BE7A388F-D266-6670-8012-0145FCDC91A1}"/>
                    </a:ext>
                  </a:extLst>
                </p:cNvPr>
                <p:cNvPicPr/>
                <p:nvPr/>
              </p:nvPicPr>
              <p:blipFill>
                <a:blip r:embed="rId30"/>
                <a:stretch>
                  <a:fillRect/>
                </a:stretch>
              </p:blipFill>
              <p:spPr>
                <a:xfrm>
                  <a:off x="7718505" y="5098793"/>
                  <a:ext cx="294120" cy="29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D2B7665A-D223-FFEF-22C4-B841F4CAF51B}"/>
                  </a:ext>
                </a:extLst>
              </p14:cNvPr>
              <p14:cNvContentPartPr/>
              <p14:nvPr/>
            </p14:nvContentPartPr>
            <p14:xfrm>
              <a:off x="8495025" y="3999713"/>
              <a:ext cx="2675880" cy="120240"/>
            </p14:xfrm>
          </p:contentPart>
        </mc:Choice>
        <mc:Fallback>
          <p:pic>
            <p:nvPicPr>
              <p:cNvPr id="22" name="Ink 21">
                <a:extLst>
                  <a:ext uri="{FF2B5EF4-FFF2-40B4-BE49-F238E27FC236}">
                    <a16:creationId xmlns:a16="http://schemas.microsoft.com/office/drawing/2014/main" id="{D2B7665A-D223-FFEF-22C4-B841F4CAF51B}"/>
                  </a:ext>
                </a:extLst>
              </p:cNvPr>
              <p:cNvPicPr/>
              <p:nvPr/>
            </p:nvPicPr>
            <p:blipFill>
              <a:blip r:embed="rId32"/>
              <a:stretch>
                <a:fillRect/>
              </a:stretch>
            </p:blipFill>
            <p:spPr>
              <a:xfrm>
                <a:off x="8477385" y="3982073"/>
                <a:ext cx="2711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E08A0271-80E2-F005-DCEB-220DB6AB7CF0}"/>
                  </a:ext>
                </a:extLst>
              </p14:cNvPr>
              <p14:cNvContentPartPr/>
              <p14:nvPr/>
            </p14:nvContentPartPr>
            <p14:xfrm>
              <a:off x="8402145" y="1595273"/>
              <a:ext cx="2468880" cy="164880"/>
            </p14:xfrm>
          </p:contentPart>
        </mc:Choice>
        <mc:Fallback>
          <p:pic>
            <p:nvPicPr>
              <p:cNvPr id="23" name="Ink 22">
                <a:extLst>
                  <a:ext uri="{FF2B5EF4-FFF2-40B4-BE49-F238E27FC236}">
                    <a16:creationId xmlns:a16="http://schemas.microsoft.com/office/drawing/2014/main" id="{E08A0271-80E2-F005-DCEB-220DB6AB7CF0}"/>
                  </a:ext>
                </a:extLst>
              </p:cNvPr>
              <p:cNvPicPr/>
              <p:nvPr/>
            </p:nvPicPr>
            <p:blipFill>
              <a:blip r:embed="rId34"/>
              <a:stretch>
                <a:fillRect/>
              </a:stretch>
            </p:blipFill>
            <p:spPr>
              <a:xfrm>
                <a:off x="8384505" y="1577273"/>
                <a:ext cx="2504520" cy="200520"/>
              </a:xfrm>
              <a:prstGeom prst="rect">
                <a:avLst/>
              </a:prstGeom>
            </p:spPr>
          </p:pic>
        </mc:Fallback>
      </mc:AlternateContent>
    </p:spTree>
    <p:extLst>
      <p:ext uri="{BB962C8B-B14F-4D97-AF65-F5344CB8AC3E}">
        <p14:creationId xmlns:p14="http://schemas.microsoft.com/office/powerpoint/2010/main" val="83863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0" y="0"/>
            <a:ext cx="12192000" cy="923330"/>
          </a:xfrm>
          <a:prstGeom prst="rect">
            <a:avLst/>
          </a:prstGeom>
          <a:noFill/>
        </p:spPr>
        <p:txBody>
          <a:bodyPr wrap="square" rtlCol="0">
            <a:spAutoFit/>
          </a:bodyPr>
          <a:lstStyle/>
          <a:p>
            <a:pPr algn="ctr"/>
            <a:r>
              <a:rPr lang="en-US" sz="5400" b="1" u="sng" dirty="0">
                <a:effectLst>
                  <a:outerShdw blurRad="38100" dist="38100" dir="2700000" algn="tl">
                    <a:srgbClr val="000000">
                      <a:alpha val="43137"/>
                    </a:srgbClr>
                  </a:outerShdw>
                </a:effectLst>
              </a:rPr>
              <a:t>The Second Derivative Test For Concavity</a:t>
            </a:r>
          </a:p>
        </p:txBody>
      </p:sp>
      <p:pic>
        <p:nvPicPr>
          <p:cNvPr id="3" name="Picture 2">
            <a:extLst>
              <a:ext uri="{FF2B5EF4-FFF2-40B4-BE49-F238E27FC236}">
                <a16:creationId xmlns:a16="http://schemas.microsoft.com/office/drawing/2014/main" id="{DAA4117F-93BF-7766-1B0E-D1A7E92F543D}"/>
              </a:ext>
            </a:extLst>
          </p:cNvPr>
          <p:cNvPicPr>
            <a:picLocks noChangeAspect="1"/>
          </p:cNvPicPr>
          <p:nvPr/>
        </p:nvPicPr>
        <p:blipFill>
          <a:blip r:embed="rId2"/>
          <a:stretch>
            <a:fillRect/>
          </a:stretch>
        </p:blipFill>
        <p:spPr>
          <a:xfrm>
            <a:off x="589732" y="1176320"/>
            <a:ext cx="4336726" cy="4803914"/>
          </a:xfrm>
          <a:prstGeom prst="rect">
            <a:avLst/>
          </a:prstGeom>
        </p:spPr>
      </p:pic>
      <p:sp>
        <p:nvSpPr>
          <p:cNvPr id="4" name="TextBox 3">
            <a:extLst>
              <a:ext uri="{FF2B5EF4-FFF2-40B4-BE49-F238E27FC236}">
                <a16:creationId xmlns:a16="http://schemas.microsoft.com/office/drawing/2014/main" id="{76E7D7B2-ED09-9704-41E5-C8E09B9134AD}"/>
              </a:ext>
            </a:extLst>
          </p:cNvPr>
          <p:cNvSpPr txBox="1"/>
          <p:nvPr/>
        </p:nvSpPr>
        <p:spPr>
          <a:xfrm>
            <a:off x="5491536" y="1763873"/>
            <a:ext cx="6416211" cy="1077218"/>
          </a:xfrm>
          <a:prstGeom prst="rect">
            <a:avLst/>
          </a:prstGeom>
          <a:noFill/>
        </p:spPr>
        <p:txBody>
          <a:bodyPr wrap="square" rtlCol="0">
            <a:spAutoFit/>
          </a:bodyPr>
          <a:lstStyle/>
          <a:p>
            <a:r>
              <a:rPr lang="en-US" sz="3200" b="1" u="sng" dirty="0">
                <a:effectLst>
                  <a:outerShdw blurRad="38100" dist="38100" dir="2700000" algn="tl">
                    <a:srgbClr val="000000">
                      <a:alpha val="43137"/>
                    </a:srgbClr>
                  </a:outerShdw>
                </a:effectLst>
              </a:rPr>
              <a:t>Concave Up</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f’</a:t>
            </a:r>
            <a:r>
              <a:rPr lang="en-US" sz="3200" b="1" dirty="0">
                <a:effectLst>
                  <a:outerShdw blurRad="38100" dist="38100" dir="2700000" algn="tl">
                    <a:srgbClr val="000000">
                      <a:alpha val="43137"/>
                    </a:srgbClr>
                  </a:outerShdw>
                </a:effectLst>
              </a:rPr>
              <a:t> is increasing. Tangent lines are below the graph.</a:t>
            </a:r>
          </a:p>
        </p:txBody>
      </p:sp>
      <p:sp>
        <p:nvSpPr>
          <p:cNvPr id="6" name="TextBox 5">
            <a:extLst>
              <a:ext uri="{FF2B5EF4-FFF2-40B4-BE49-F238E27FC236}">
                <a16:creationId xmlns:a16="http://schemas.microsoft.com/office/drawing/2014/main" id="{11E49D7C-486E-2683-6DE0-5E7BB1E1ECCE}"/>
              </a:ext>
            </a:extLst>
          </p:cNvPr>
          <p:cNvSpPr txBox="1"/>
          <p:nvPr/>
        </p:nvSpPr>
        <p:spPr>
          <a:xfrm>
            <a:off x="5491537" y="4016909"/>
            <a:ext cx="6416211" cy="1077218"/>
          </a:xfrm>
          <a:prstGeom prst="rect">
            <a:avLst/>
          </a:prstGeom>
          <a:noFill/>
        </p:spPr>
        <p:txBody>
          <a:bodyPr wrap="square" rtlCol="0">
            <a:spAutoFit/>
          </a:bodyPr>
          <a:lstStyle/>
          <a:p>
            <a:r>
              <a:rPr lang="en-US" sz="3200" b="1" u="sng" dirty="0">
                <a:effectLst>
                  <a:outerShdw blurRad="38100" dist="38100" dir="2700000" algn="tl">
                    <a:srgbClr val="000000">
                      <a:alpha val="43137"/>
                    </a:srgbClr>
                  </a:outerShdw>
                </a:effectLst>
              </a:rPr>
              <a:t>Concave Down</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f’</a:t>
            </a:r>
            <a:r>
              <a:rPr lang="en-US" sz="3200" b="1" dirty="0">
                <a:effectLst>
                  <a:outerShdw blurRad="38100" dist="38100" dir="2700000" algn="tl">
                    <a:srgbClr val="000000">
                      <a:alpha val="43137"/>
                    </a:srgbClr>
                  </a:outerShdw>
                </a:effectLst>
              </a:rPr>
              <a:t> is decreasing. Tangent lines are above the graph.</a:t>
            </a:r>
          </a:p>
        </p:txBody>
      </p:sp>
    </p:spTree>
    <p:extLst>
      <p:ext uri="{BB962C8B-B14F-4D97-AF65-F5344CB8AC3E}">
        <p14:creationId xmlns:p14="http://schemas.microsoft.com/office/powerpoint/2010/main" val="96577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0" y="0"/>
            <a:ext cx="12192000" cy="923330"/>
          </a:xfrm>
          <a:prstGeom prst="rect">
            <a:avLst/>
          </a:prstGeom>
          <a:noFill/>
        </p:spPr>
        <p:txBody>
          <a:bodyPr wrap="square" rtlCol="0">
            <a:spAutoFit/>
          </a:bodyPr>
          <a:lstStyle/>
          <a:p>
            <a:pPr algn="ctr"/>
            <a:r>
              <a:rPr lang="en-US" sz="5400" b="1" u="sng" dirty="0">
                <a:effectLst>
                  <a:outerShdw blurRad="38100" dist="38100" dir="2700000" algn="tl">
                    <a:srgbClr val="000000">
                      <a:alpha val="43137"/>
                    </a:srgbClr>
                  </a:outerShdw>
                </a:effectLst>
              </a:rPr>
              <a:t>Point of Inflection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7F577-BA28-9744-0117-30B88014BC71}"/>
                  </a:ext>
                </a:extLst>
              </p:cNvPr>
              <p:cNvSpPr txBox="1"/>
              <p:nvPr/>
            </p:nvSpPr>
            <p:spPr>
              <a:xfrm>
                <a:off x="49659" y="923330"/>
                <a:ext cx="12092682" cy="4401205"/>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If the graph of a continuous function possesses a tangent line at a point where its concavity changes from upward to downward (or vice versa) we call the point a POINT OF INFLECTION.</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If </a:t>
                </a:r>
                <a14:m>
                  <m:oMath xmlns:m="http://schemas.openxmlformats.org/officeDocument/2006/math">
                    <m:r>
                      <a:rPr lang="en-US" sz="4000" b="1" i="0" smtClean="0">
                        <a:effectLst>
                          <a:outerShdw blurRad="38100" dist="38100" dir="2700000" algn="tl">
                            <a:srgbClr val="000000">
                              <a:alpha val="43137"/>
                            </a:srgbClr>
                          </a:outerShdw>
                        </a:effectLst>
                        <a:latin typeface="Cambria Math" panose="02040503050406030204" pitchFamily="18" charset="0"/>
                      </a:rPr>
                      <m:t>(</m:t>
                    </m:r>
                    <m:r>
                      <a:rPr lang="en-US" sz="4000" b="1" i="0" smtClean="0">
                        <a:effectLst>
                          <a:outerShdw blurRad="38100" dist="38100" dir="2700000" algn="tl">
                            <a:srgbClr val="000000">
                              <a:alpha val="43137"/>
                            </a:srgbClr>
                          </a:outerShdw>
                        </a:effectLst>
                        <a:latin typeface="Cambria Math" panose="02040503050406030204" pitchFamily="18" charset="0"/>
                      </a:rPr>
                      <m:t>𝐜</m:t>
                    </m:r>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𝒄</m:t>
                        </m:r>
                      </m:e>
                    </m:d>
                    <m:r>
                      <a:rPr lang="en-US" sz="4000" b="1" i="1" smtClean="0">
                        <a:effectLst>
                          <a:outerShdw blurRad="38100" dist="38100" dir="2700000" algn="tl">
                            <a:srgbClr val="000000">
                              <a:alpha val="43137"/>
                            </a:srgbClr>
                          </a:outerShdw>
                        </a:effectLst>
                        <a:latin typeface="Cambria Math" panose="02040503050406030204" pitchFamily="18" charset="0"/>
                      </a:rPr>
                      <m:t>)</m:t>
                    </m:r>
                  </m:oMath>
                </a14:m>
                <a:r>
                  <a:rPr lang="en-US" sz="4000" b="1" dirty="0">
                    <a:effectLst>
                      <a:outerShdw blurRad="38100" dist="38100" dir="2700000" algn="tl">
                        <a:srgbClr val="000000">
                          <a:alpha val="43137"/>
                        </a:srgbClr>
                      </a:outerShdw>
                    </a:effectLst>
                  </a:rPr>
                  <a:t> is a point of inflection of the graph of </a:t>
                </a:r>
                <a:r>
                  <a:rPr lang="en-US" sz="4000" b="1" i="1" dirty="0">
                    <a:effectLst>
                      <a:outerShdw blurRad="38100" dist="38100" dir="2700000" algn="tl">
                        <a:srgbClr val="000000">
                          <a:alpha val="43137"/>
                        </a:srgbClr>
                      </a:outerShdw>
                    </a:effectLst>
                  </a:rPr>
                  <a:t>f</a:t>
                </a:r>
                <a:r>
                  <a:rPr lang="en-US" sz="4000" b="1" dirty="0">
                    <a:effectLst>
                      <a:outerShdw blurRad="38100" dist="38100" dir="2700000" algn="tl">
                        <a:srgbClr val="000000">
                          <a:alpha val="43137"/>
                        </a:srgbClr>
                      </a:outerShdw>
                    </a:effectLst>
                  </a:rPr>
                  <a:t>, then either</a:t>
                </a:r>
                <a14:m>
                  <m:oMath xmlns:m="http://schemas.openxmlformats.org/officeDocument/2006/math">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𝒇</m:t>
                        </m:r>
                      </m:e>
                      <m:sup>
                        <m:r>
                          <a:rPr lang="en-US" sz="40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𝒄</m:t>
                        </m:r>
                      </m:e>
                    </m:d>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𝟎</m:t>
                    </m:r>
                  </m:oMath>
                </a14:m>
                <a:r>
                  <a:rPr lang="en-US" sz="4000" b="1" dirty="0">
                    <a:effectLst>
                      <a:outerShdw blurRad="38100" dist="38100" dir="2700000" algn="tl">
                        <a:srgbClr val="000000">
                          <a:alpha val="43137"/>
                        </a:srgbClr>
                      </a:outerShdw>
                    </a:effectLst>
                  </a:rPr>
                  <a:t> or </a:t>
                </a:r>
                <a:r>
                  <a:rPr lang="en-US" sz="4000" b="1" i="1" dirty="0">
                    <a:effectLst>
                      <a:outerShdw blurRad="38100" dist="38100" dir="2700000" algn="tl">
                        <a:srgbClr val="000000">
                          <a:alpha val="43137"/>
                        </a:srgbClr>
                      </a:outerShdw>
                    </a:effectLst>
                  </a:rPr>
                  <a:t>f’’</a:t>
                </a:r>
                <a:r>
                  <a:rPr lang="en-US" sz="4000" b="1" dirty="0">
                    <a:effectLst>
                      <a:outerShdw blurRad="38100" dist="38100" dir="2700000" algn="tl">
                        <a:srgbClr val="000000">
                          <a:alpha val="43137"/>
                        </a:srgbClr>
                      </a:outerShdw>
                    </a:effectLst>
                  </a:rPr>
                  <a:t> is undefined at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𝒙</m:t>
                    </m:r>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𝒄</m:t>
                    </m:r>
                  </m:oMath>
                </a14:m>
                <a:r>
                  <a:rPr lang="en-US" sz="4000" b="1" dirty="0">
                    <a:effectLst>
                      <a:outerShdw blurRad="38100" dist="38100" dir="2700000" algn="tl">
                        <a:srgbClr val="000000">
                          <a:alpha val="43137"/>
                        </a:srgbClr>
                      </a:outerShdw>
                    </a:effectLst>
                  </a:rPr>
                  <a:t>.</a:t>
                </a:r>
              </a:p>
            </p:txBody>
          </p:sp>
        </mc:Choice>
        <mc:Fallback>
          <p:sp>
            <p:nvSpPr>
              <p:cNvPr id="8" name="TextBox 7">
                <a:extLst>
                  <a:ext uri="{FF2B5EF4-FFF2-40B4-BE49-F238E27FC236}">
                    <a16:creationId xmlns:a16="http://schemas.microsoft.com/office/drawing/2014/main" id="{B317F577-BA28-9744-0117-30B88014BC71}"/>
                  </a:ext>
                </a:extLst>
              </p:cNvPr>
              <p:cNvSpPr txBox="1">
                <a:spLocks noRot="1" noChangeAspect="1" noMove="1" noResize="1" noEditPoints="1" noAdjustHandles="1" noChangeArrowheads="1" noChangeShapeType="1" noTextEdit="1"/>
              </p:cNvSpPr>
              <p:nvPr/>
            </p:nvSpPr>
            <p:spPr>
              <a:xfrm>
                <a:off x="49659" y="923330"/>
                <a:ext cx="12092682" cy="4401205"/>
              </a:xfrm>
              <a:prstGeom prst="rect">
                <a:avLst/>
              </a:prstGeom>
              <a:blipFill>
                <a:blip r:embed="rId2"/>
                <a:stretch>
                  <a:fillRect l="-1865" t="-2632" r="-2117" b="-595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2CE59AC-1AF8-8FAE-1DE5-21A912375FEA}"/>
                  </a:ext>
                </a:extLst>
              </p14:cNvPr>
              <p14:cNvContentPartPr/>
              <p14:nvPr/>
            </p14:nvContentPartPr>
            <p14:xfrm>
              <a:off x="222945" y="3034553"/>
              <a:ext cx="4494600" cy="271800"/>
            </p14:xfrm>
          </p:contentPart>
        </mc:Choice>
        <mc:Fallback>
          <p:pic>
            <p:nvPicPr>
              <p:cNvPr id="2" name="Ink 1">
                <a:extLst>
                  <a:ext uri="{FF2B5EF4-FFF2-40B4-BE49-F238E27FC236}">
                    <a16:creationId xmlns:a16="http://schemas.microsoft.com/office/drawing/2014/main" id="{F2CE59AC-1AF8-8FAE-1DE5-21A912375FEA}"/>
                  </a:ext>
                </a:extLst>
              </p:cNvPr>
              <p:cNvPicPr/>
              <p:nvPr/>
            </p:nvPicPr>
            <p:blipFill>
              <a:blip r:embed="rId4"/>
              <a:stretch>
                <a:fillRect/>
              </a:stretch>
            </p:blipFill>
            <p:spPr>
              <a:xfrm>
                <a:off x="132945" y="2854553"/>
                <a:ext cx="467424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3394331-6F84-CA72-58E2-DA375693759A}"/>
                  </a:ext>
                </a:extLst>
              </p14:cNvPr>
              <p14:cNvContentPartPr/>
              <p14:nvPr/>
            </p14:nvContentPartPr>
            <p14:xfrm>
              <a:off x="3377265" y="1853753"/>
              <a:ext cx="7316640" cy="97200"/>
            </p14:xfrm>
          </p:contentPart>
        </mc:Choice>
        <mc:Fallback>
          <p:pic>
            <p:nvPicPr>
              <p:cNvPr id="3" name="Ink 2">
                <a:extLst>
                  <a:ext uri="{FF2B5EF4-FFF2-40B4-BE49-F238E27FC236}">
                    <a16:creationId xmlns:a16="http://schemas.microsoft.com/office/drawing/2014/main" id="{F3394331-6F84-CA72-58E2-DA375693759A}"/>
                  </a:ext>
                </a:extLst>
              </p:cNvPr>
              <p:cNvPicPr/>
              <p:nvPr/>
            </p:nvPicPr>
            <p:blipFill>
              <a:blip r:embed="rId6"/>
              <a:stretch>
                <a:fillRect/>
              </a:stretch>
            </p:blipFill>
            <p:spPr>
              <a:xfrm>
                <a:off x="3287265" y="1674113"/>
                <a:ext cx="749628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669B037-3A35-1502-B85E-04EA4F38A5E7}"/>
                  </a:ext>
                </a:extLst>
              </p14:cNvPr>
              <p14:cNvContentPartPr/>
              <p14:nvPr/>
            </p14:nvContentPartPr>
            <p14:xfrm>
              <a:off x="1495545" y="4789553"/>
              <a:ext cx="2048760" cy="407520"/>
            </p14:xfrm>
          </p:contentPart>
        </mc:Choice>
        <mc:Fallback>
          <p:pic>
            <p:nvPicPr>
              <p:cNvPr id="4" name="Ink 3">
                <a:extLst>
                  <a:ext uri="{FF2B5EF4-FFF2-40B4-BE49-F238E27FC236}">
                    <a16:creationId xmlns:a16="http://schemas.microsoft.com/office/drawing/2014/main" id="{8669B037-3A35-1502-B85E-04EA4F38A5E7}"/>
                  </a:ext>
                </a:extLst>
              </p:cNvPr>
              <p:cNvPicPr/>
              <p:nvPr/>
            </p:nvPicPr>
            <p:blipFill>
              <a:blip r:embed="rId8"/>
              <a:stretch>
                <a:fillRect/>
              </a:stretch>
            </p:blipFill>
            <p:spPr>
              <a:xfrm>
                <a:off x="1405545" y="4609553"/>
                <a:ext cx="2228400" cy="767160"/>
              </a:xfrm>
              <a:prstGeom prst="rect">
                <a:avLst/>
              </a:prstGeom>
            </p:spPr>
          </p:pic>
        </mc:Fallback>
      </mc:AlternateContent>
    </p:spTree>
    <p:extLst>
      <p:ext uri="{BB962C8B-B14F-4D97-AF65-F5344CB8AC3E}">
        <p14:creationId xmlns:p14="http://schemas.microsoft.com/office/powerpoint/2010/main" val="233424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1395254"/>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Ex. 1) Determine the open intervals on which the graph of </a:t>
                </a:r>
                <a14:m>
                  <m:oMath xmlns:m="http://schemas.openxmlformats.org/officeDocument/2006/math">
                    <m:r>
                      <a:rPr lang="en-US" sz="3600" b="1" i="1" smtClean="0">
                        <a:effectLst>
                          <a:outerShdw blurRad="38100" dist="38100" dir="2700000" algn="tl">
                            <a:srgbClr val="000000">
                              <a:alpha val="43137"/>
                            </a:srgbClr>
                          </a:outerShdw>
                        </a:effectLst>
                        <a:latin typeface="Cambria Math" panose="02040503050406030204" pitchFamily="18" charset="0"/>
                      </a:rPr>
                      <m:t>𝒇</m:t>
                    </m:r>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𝟔</m:t>
                    </m:r>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𝒙</m:t>
                                </m:r>
                              </m:e>
                              <m:sup>
                                <m:r>
                                  <a:rPr lang="en-US" sz="3600" b="1" i="1" smtClean="0">
                                    <a:effectLst>
                                      <a:outerShdw blurRad="38100" dist="38100" dir="2700000" algn="tl">
                                        <a:srgbClr val="000000">
                                          <a:alpha val="43137"/>
                                        </a:srgbClr>
                                      </a:outerShdw>
                                    </a:effectLst>
                                    <a:latin typeface="Cambria Math" panose="02040503050406030204" pitchFamily="18" charset="0"/>
                                  </a:rPr>
                                  <m:t>𝟐</m:t>
                                </m:r>
                              </m:sup>
                            </m:sSup>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𝟑</m:t>
                            </m:r>
                          </m:e>
                        </m:d>
                      </m:e>
                      <m:sup>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𝟏</m:t>
                        </m:r>
                      </m:sup>
                    </m:sSup>
                  </m:oMath>
                </a14:m>
                <a:r>
                  <a:rPr lang="en-US" sz="3600" b="1" dirty="0">
                    <a:effectLst>
                      <a:outerShdw blurRad="38100" dist="38100" dir="2700000" algn="tl">
                        <a:srgbClr val="000000">
                          <a:alpha val="43137"/>
                        </a:srgbClr>
                      </a:outerShdw>
                    </a:effectLst>
                  </a:rPr>
                  <a:t> is concave up or down.</a:t>
                </a: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1395254"/>
              </a:xfrm>
              <a:prstGeom prst="rect">
                <a:avLst/>
              </a:prstGeom>
              <a:blipFill>
                <a:blip r:embed="rId2"/>
                <a:stretch>
                  <a:fillRect l="-1600" t="-7424" b="-17467"/>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DEAB9E9E-4745-C358-A64B-E8FD2404863F}"/>
              </a:ext>
            </a:extLst>
          </p:cNvPr>
          <p:cNvGrpSpPr/>
          <p:nvPr/>
        </p:nvGrpSpPr>
        <p:grpSpPr>
          <a:xfrm>
            <a:off x="4134980" y="1402823"/>
            <a:ext cx="708480" cy="597240"/>
            <a:chOff x="4134980" y="1402823"/>
            <a:chExt cx="708480" cy="597240"/>
          </a:xfrm>
        </p:grpSpPr>
        <mc:AlternateContent xmlns:mc="http://schemas.openxmlformats.org/markup-compatibility/2006">
          <mc:Choice xmlns:p14="http://schemas.microsoft.com/office/powerpoint/2010/main" Requires="p14">
            <p:contentPart p14:bwMode="auto" r:id="rId3">
              <p14:nvContentPartPr>
                <p14:cNvPr id="50" name="Ink 49">
                  <a:extLst>
                    <a:ext uri="{FF2B5EF4-FFF2-40B4-BE49-F238E27FC236}">
                      <a16:creationId xmlns:a16="http://schemas.microsoft.com/office/drawing/2014/main" id="{5255625D-3384-2860-F7B8-DA58EF05B25A}"/>
                    </a:ext>
                  </a:extLst>
                </p14:cNvPr>
                <p14:cNvContentPartPr/>
                <p14:nvPr/>
              </p14:nvContentPartPr>
              <p14:xfrm>
                <a:off x="4134980" y="1402823"/>
                <a:ext cx="183600" cy="597240"/>
              </p14:xfrm>
            </p:contentPart>
          </mc:Choice>
          <mc:Fallback>
            <p:pic>
              <p:nvPicPr>
                <p:cNvPr id="50" name="Ink 49">
                  <a:extLst>
                    <a:ext uri="{FF2B5EF4-FFF2-40B4-BE49-F238E27FC236}">
                      <a16:creationId xmlns:a16="http://schemas.microsoft.com/office/drawing/2014/main" id="{5255625D-3384-2860-F7B8-DA58EF05B25A}"/>
                    </a:ext>
                  </a:extLst>
                </p:cNvPr>
                <p:cNvPicPr/>
                <p:nvPr/>
              </p:nvPicPr>
              <p:blipFill>
                <a:blip r:embed="rId4"/>
                <a:stretch>
                  <a:fillRect/>
                </a:stretch>
              </p:blipFill>
              <p:spPr>
                <a:xfrm>
                  <a:off x="4116980" y="1385183"/>
                  <a:ext cx="21924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1" name="Ink 50">
                  <a:extLst>
                    <a:ext uri="{FF2B5EF4-FFF2-40B4-BE49-F238E27FC236}">
                      <a16:creationId xmlns:a16="http://schemas.microsoft.com/office/drawing/2014/main" id="{A1B87A21-C5B7-E005-DEAE-561764628C5C}"/>
                    </a:ext>
                  </a:extLst>
                </p14:cNvPr>
                <p14:cNvContentPartPr/>
                <p14:nvPr/>
              </p14:nvContentPartPr>
              <p14:xfrm>
                <a:off x="4339100" y="1474103"/>
                <a:ext cx="5040" cy="111600"/>
              </p14:xfrm>
            </p:contentPart>
          </mc:Choice>
          <mc:Fallback>
            <p:pic>
              <p:nvPicPr>
                <p:cNvPr id="51" name="Ink 50">
                  <a:extLst>
                    <a:ext uri="{FF2B5EF4-FFF2-40B4-BE49-F238E27FC236}">
                      <a16:creationId xmlns:a16="http://schemas.microsoft.com/office/drawing/2014/main" id="{A1B87A21-C5B7-E005-DEAE-561764628C5C}"/>
                    </a:ext>
                  </a:extLst>
                </p:cNvPr>
                <p:cNvPicPr/>
                <p:nvPr/>
              </p:nvPicPr>
              <p:blipFill>
                <a:blip r:embed="rId6"/>
                <a:stretch>
                  <a:fillRect/>
                </a:stretch>
              </p:blipFill>
              <p:spPr>
                <a:xfrm>
                  <a:off x="4321460" y="1456103"/>
                  <a:ext cx="40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 name="Ink 51">
                  <a:extLst>
                    <a:ext uri="{FF2B5EF4-FFF2-40B4-BE49-F238E27FC236}">
                      <a16:creationId xmlns:a16="http://schemas.microsoft.com/office/drawing/2014/main" id="{E9B44A87-23FA-2512-1F49-222081C17EC8}"/>
                    </a:ext>
                  </a:extLst>
                </p14:cNvPr>
                <p14:cNvContentPartPr/>
                <p14:nvPr/>
              </p14:nvContentPartPr>
              <p14:xfrm>
                <a:off x="4384820" y="1421183"/>
                <a:ext cx="17280" cy="191520"/>
              </p14:xfrm>
            </p:contentPart>
          </mc:Choice>
          <mc:Fallback>
            <p:pic>
              <p:nvPicPr>
                <p:cNvPr id="52" name="Ink 51">
                  <a:extLst>
                    <a:ext uri="{FF2B5EF4-FFF2-40B4-BE49-F238E27FC236}">
                      <a16:creationId xmlns:a16="http://schemas.microsoft.com/office/drawing/2014/main" id="{E9B44A87-23FA-2512-1F49-222081C17EC8}"/>
                    </a:ext>
                  </a:extLst>
                </p:cNvPr>
                <p:cNvPicPr/>
                <p:nvPr/>
              </p:nvPicPr>
              <p:blipFill>
                <a:blip r:embed="rId8"/>
                <a:stretch>
                  <a:fillRect/>
                </a:stretch>
              </p:blipFill>
              <p:spPr>
                <a:xfrm>
                  <a:off x="4366820" y="1403183"/>
                  <a:ext cx="52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3" name="Ink 52">
                  <a:extLst>
                    <a:ext uri="{FF2B5EF4-FFF2-40B4-BE49-F238E27FC236}">
                      <a16:creationId xmlns:a16="http://schemas.microsoft.com/office/drawing/2014/main" id="{5B7D096D-8093-062A-7B3E-BDE2008F85A2}"/>
                    </a:ext>
                  </a:extLst>
                </p14:cNvPr>
                <p14:cNvContentPartPr/>
                <p14:nvPr/>
              </p14:nvContentPartPr>
              <p14:xfrm>
                <a:off x="4463660" y="1434863"/>
                <a:ext cx="98640" cy="437400"/>
              </p14:xfrm>
            </p:contentPart>
          </mc:Choice>
          <mc:Fallback>
            <p:pic>
              <p:nvPicPr>
                <p:cNvPr id="53" name="Ink 52">
                  <a:extLst>
                    <a:ext uri="{FF2B5EF4-FFF2-40B4-BE49-F238E27FC236}">
                      <a16:creationId xmlns:a16="http://schemas.microsoft.com/office/drawing/2014/main" id="{5B7D096D-8093-062A-7B3E-BDE2008F85A2}"/>
                    </a:ext>
                  </a:extLst>
                </p:cNvPr>
                <p:cNvPicPr/>
                <p:nvPr/>
              </p:nvPicPr>
              <p:blipFill>
                <a:blip r:embed="rId10"/>
                <a:stretch>
                  <a:fillRect/>
                </a:stretch>
              </p:blipFill>
              <p:spPr>
                <a:xfrm>
                  <a:off x="4446020" y="1417223"/>
                  <a:ext cx="13428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4" name="Ink 53">
                  <a:extLst>
                    <a:ext uri="{FF2B5EF4-FFF2-40B4-BE49-F238E27FC236}">
                      <a16:creationId xmlns:a16="http://schemas.microsoft.com/office/drawing/2014/main" id="{F2762B86-06A4-4D3C-FB77-C6D64D2AA644}"/>
                    </a:ext>
                  </a:extLst>
                </p14:cNvPr>
                <p14:cNvContentPartPr/>
                <p14:nvPr/>
              </p14:nvContentPartPr>
              <p14:xfrm>
                <a:off x="4596140" y="1550063"/>
                <a:ext cx="48240" cy="240120"/>
              </p14:xfrm>
            </p:contentPart>
          </mc:Choice>
          <mc:Fallback>
            <p:pic>
              <p:nvPicPr>
                <p:cNvPr id="54" name="Ink 53">
                  <a:extLst>
                    <a:ext uri="{FF2B5EF4-FFF2-40B4-BE49-F238E27FC236}">
                      <a16:creationId xmlns:a16="http://schemas.microsoft.com/office/drawing/2014/main" id="{F2762B86-06A4-4D3C-FB77-C6D64D2AA644}"/>
                    </a:ext>
                  </a:extLst>
                </p:cNvPr>
                <p:cNvPicPr/>
                <p:nvPr/>
              </p:nvPicPr>
              <p:blipFill>
                <a:blip r:embed="rId12"/>
                <a:stretch>
                  <a:fillRect/>
                </a:stretch>
              </p:blipFill>
              <p:spPr>
                <a:xfrm>
                  <a:off x="4578140" y="1532063"/>
                  <a:ext cx="83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 name="Ink 54">
                  <a:extLst>
                    <a:ext uri="{FF2B5EF4-FFF2-40B4-BE49-F238E27FC236}">
                      <a16:creationId xmlns:a16="http://schemas.microsoft.com/office/drawing/2014/main" id="{E8DD73BE-A266-3A32-0A83-C3D90AB93D2A}"/>
                    </a:ext>
                  </a:extLst>
                </p14:cNvPr>
                <p14:cNvContentPartPr/>
                <p14:nvPr/>
              </p14:nvContentPartPr>
              <p14:xfrm>
                <a:off x="4570220" y="1589663"/>
                <a:ext cx="194400" cy="234000"/>
              </p14:xfrm>
            </p:contentPart>
          </mc:Choice>
          <mc:Fallback>
            <p:pic>
              <p:nvPicPr>
                <p:cNvPr id="55" name="Ink 54">
                  <a:extLst>
                    <a:ext uri="{FF2B5EF4-FFF2-40B4-BE49-F238E27FC236}">
                      <a16:creationId xmlns:a16="http://schemas.microsoft.com/office/drawing/2014/main" id="{E8DD73BE-A266-3A32-0A83-C3D90AB93D2A}"/>
                    </a:ext>
                  </a:extLst>
                </p:cNvPr>
                <p:cNvPicPr/>
                <p:nvPr/>
              </p:nvPicPr>
              <p:blipFill>
                <a:blip r:embed="rId14"/>
                <a:stretch>
                  <a:fillRect/>
                </a:stretch>
              </p:blipFill>
              <p:spPr>
                <a:xfrm>
                  <a:off x="4552580" y="1571663"/>
                  <a:ext cx="230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6" name="Ink 55">
                  <a:extLst>
                    <a:ext uri="{FF2B5EF4-FFF2-40B4-BE49-F238E27FC236}">
                      <a16:creationId xmlns:a16="http://schemas.microsoft.com/office/drawing/2014/main" id="{04C11CD9-F743-B1DA-0195-AF1CDD33BC5C}"/>
                    </a:ext>
                  </a:extLst>
                </p14:cNvPr>
                <p14:cNvContentPartPr/>
                <p14:nvPr/>
              </p14:nvContentPartPr>
              <p14:xfrm>
                <a:off x="4712780" y="1458983"/>
                <a:ext cx="130680" cy="416160"/>
              </p14:xfrm>
            </p:contentPart>
          </mc:Choice>
          <mc:Fallback>
            <p:pic>
              <p:nvPicPr>
                <p:cNvPr id="56" name="Ink 55">
                  <a:extLst>
                    <a:ext uri="{FF2B5EF4-FFF2-40B4-BE49-F238E27FC236}">
                      <a16:creationId xmlns:a16="http://schemas.microsoft.com/office/drawing/2014/main" id="{04C11CD9-F743-B1DA-0195-AF1CDD33BC5C}"/>
                    </a:ext>
                  </a:extLst>
                </p:cNvPr>
                <p:cNvPicPr/>
                <p:nvPr/>
              </p:nvPicPr>
              <p:blipFill>
                <a:blip r:embed="rId16"/>
                <a:stretch>
                  <a:fillRect/>
                </a:stretch>
              </p:blipFill>
              <p:spPr>
                <a:xfrm>
                  <a:off x="4695140" y="1440983"/>
                  <a:ext cx="166320" cy="451800"/>
                </a:xfrm>
                <a:prstGeom prst="rect">
                  <a:avLst/>
                </a:prstGeom>
              </p:spPr>
            </p:pic>
          </mc:Fallback>
        </mc:AlternateContent>
      </p:grpSp>
      <p:grpSp>
        <p:nvGrpSpPr>
          <p:cNvPr id="60" name="Group 59">
            <a:extLst>
              <a:ext uri="{FF2B5EF4-FFF2-40B4-BE49-F238E27FC236}">
                <a16:creationId xmlns:a16="http://schemas.microsoft.com/office/drawing/2014/main" id="{5A39D30C-0BBC-D7CC-31C4-4089C02179B7}"/>
              </a:ext>
            </a:extLst>
          </p:cNvPr>
          <p:cNvGrpSpPr/>
          <p:nvPr/>
        </p:nvGrpSpPr>
        <p:grpSpPr>
          <a:xfrm>
            <a:off x="207770" y="1267519"/>
            <a:ext cx="3374280" cy="1121282"/>
            <a:chOff x="207770" y="1267519"/>
            <a:chExt cx="3374280" cy="1121282"/>
          </a:xfrm>
        </p:grpSpPr>
        <mc:AlternateContent xmlns:mc="http://schemas.openxmlformats.org/markup-compatibility/2006">
          <mc:Choice xmlns:p14="http://schemas.microsoft.com/office/powerpoint/2010/main" Requires="p14">
            <p:contentPart p14:bwMode="auto" r:id="rId17">
              <p14:nvContentPartPr>
                <p14:cNvPr id="3" name="Ink 2">
                  <a:extLst>
                    <a:ext uri="{FF2B5EF4-FFF2-40B4-BE49-F238E27FC236}">
                      <a16:creationId xmlns:a16="http://schemas.microsoft.com/office/drawing/2014/main" id="{5D4BC82E-A547-4437-8B01-40135EDE8DAC}"/>
                    </a:ext>
                  </a:extLst>
                </p14:cNvPr>
                <p14:cNvContentPartPr/>
                <p14:nvPr/>
              </p14:nvContentPartPr>
              <p14:xfrm>
                <a:off x="207770" y="1497057"/>
                <a:ext cx="173458" cy="632209"/>
              </p14:xfrm>
            </p:contentPart>
          </mc:Choice>
          <mc:Fallback>
            <p:pic>
              <p:nvPicPr>
                <p:cNvPr id="3" name="Ink 2">
                  <a:extLst>
                    <a:ext uri="{FF2B5EF4-FFF2-40B4-BE49-F238E27FC236}">
                      <a16:creationId xmlns:a16="http://schemas.microsoft.com/office/drawing/2014/main" id="{5D4BC82E-A547-4437-8B01-40135EDE8DAC}"/>
                    </a:ext>
                  </a:extLst>
                </p:cNvPr>
                <p:cNvPicPr/>
                <p:nvPr/>
              </p:nvPicPr>
              <p:blipFill>
                <a:blip r:embed="rId18"/>
                <a:stretch>
                  <a:fillRect/>
                </a:stretch>
              </p:blipFill>
              <p:spPr>
                <a:xfrm>
                  <a:off x="189776" y="1479056"/>
                  <a:ext cx="209085" cy="66785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Ink 3">
                  <a:extLst>
                    <a:ext uri="{FF2B5EF4-FFF2-40B4-BE49-F238E27FC236}">
                      <a16:creationId xmlns:a16="http://schemas.microsoft.com/office/drawing/2014/main" id="{35B16A1C-961E-B210-5D43-2C5EA72AF016}"/>
                    </a:ext>
                  </a:extLst>
                </p14:cNvPr>
                <p14:cNvContentPartPr/>
                <p14:nvPr/>
              </p14:nvContentPartPr>
              <p14:xfrm>
                <a:off x="303628" y="1458258"/>
                <a:ext cx="42386" cy="175088"/>
              </p14:xfrm>
            </p:contentPart>
          </mc:Choice>
          <mc:Fallback>
            <p:pic>
              <p:nvPicPr>
                <p:cNvPr id="4" name="Ink 3">
                  <a:extLst>
                    <a:ext uri="{FF2B5EF4-FFF2-40B4-BE49-F238E27FC236}">
                      <a16:creationId xmlns:a16="http://schemas.microsoft.com/office/drawing/2014/main" id="{35B16A1C-961E-B210-5D43-2C5EA72AF016}"/>
                    </a:ext>
                  </a:extLst>
                </p:cNvPr>
                <p:cNvPicPr/>
                <p:nvPr/>
              </p:nvPicPr>
              <p:blipFill>
                <a:blip r:embed="rId20"/>
                <a:stretch>
                  <a:fillRect/>
                </a:stretch>
              </p:blipFill>
              <p:spPr>
                <a:xfrm>
                  <a:off x="285668" y="1440245"/>
                  <a:ext cx="77947" cy="210754"/>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Ink 4">
                  <a:extLst>
                    <a:ext uri="{FF2B5EF4-FFF2-40B4-BE49-F238E27FC236}">
                      <a16:creationId xmlns:a16="http://schemas.microsoft.com/office/drawing/2014/main" id="{B843EB3C-121B-D065-D9B6-E27AEA4051C8}"/>
                    </a:ext>
                  </a:extLst>
                </p14:cNvPr>
                <p14:cNvContentPartPr/>
                <p14:nvPr/>
              </p14:nvContentPartPr>
              <p14:xfrm>
                <a:off x="436004" y="1443911"/>
                <a:ext cx="120638" cy="469510"/>
              </p14:xfrm>
            </p:contentPart>
          </mc:Choice>
          <mc:Fallback>
            <p:pic>
              <p:nvPicPr>
                <p:cNvPr id="5" name="Ink 4">
                  <a:extLst>
                    <a:ext uri="{FF2B5EF4-FFF2-40B4-BE49-F238E27FC236}">
                      <a16:creationId xmlns:a16="http://schemas.microsoft.com/office/drawing/2014/main" id="{B843EB3C-121B-D065-D9B6-E27AEA4051C8}"/>
                    </a:ext>
                  </a:extLst>
                </p:cNvPr>
                <p:cNvPicPr/>
                <p:nvPr/>
              </p:nvPicPr>
              <p:blipFill>
                <a:blip r:embed="rId22"/>
                <a:stretch>
                  <a:fillRect/>
                </a:stretch>
              </p:blipFill>
              <p:spPr>
                <a:xfrm>
                  <a:off x="418358" y="1426268"/>
                  <a:ext cx="156289" cy="50515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 name="Ink 5">
                  <a:extLst>
                    <a:ext uri="{FF2B5EF4-FFF2-40B4-BE49-F238E27FC236}">
                      <a16:creationId xmlns:a16="http://schemas.microsoft.com/office/drawing/2014/main" id="{DA495C4E-0B67-7955-63B1-E059080AD5FF}"/>
                    </a:ext>
                  </a:extLst>
                </p14:cNvPr>
                <p14:cNvContentPartPr/>
                <p14:nvPr/>
              </p14:nvContentPartPr>
              <p14:xfrm>
                <a:off x="556642" y="1559007"/>
                <a:ext cx="73035" cy="238994"/>
              </p14:xfrm>
            </p:contentPart>
          </mc:Choice>
          <mc:Fallback>
            <p:pic>
              <p:nvPicPr>
                <p:cNvPr id="6" name="Ink 5">
                  <a:extLst>
                    <a:ext uri="{FF2B5EF4-FFF2-40B4-BE49-F238E27FC236}">
                      <a16:creationId xmlns:a16="http://schemas.microsoft.com/office/drawing/2014/main" id="{DA495C4E-0B67-7955-63B1-E059080AD5FF}"/>
                    </a:ext>
                  </a:extLst>
                </p:cNvPr>
                <p:cNvPicPr/>
                <p:nvPr/>
              </p:nvPicPr>
              <p:blipFill>
                <a:blip r:embed="rId24"/>
                <a:stretch>
                  <a:fillRect/>
                </a:stretch>
              </p:blipFill>
              <p:spPr>
                <a:xfrm>
                  <a:off x="539013" y="1541370"/>
                  <a:ext cx="108653" cy="274627"/>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 name="Ink 6">
                  <a:extLst>
                    <a:ext uri="{FF2B5EF4-FFF2-40B4-BE49-F238E27FC236}">
                      <a16:creationId xmlns:a16="http://schemas.microsoft.com/office/drawing/2014/main" id="{8777D07F-15C5-89B5-7E84-6D70B9340952}"/>
                    </a:ext>
                  </a:extLst>
                </p14:cNvPr>
                <p14:cNvContentPartPr/>
                <p14:nvPr/>
              </p14:nvContentPartPr>
              <p14:xfrm>
                <a:off x="507083" y="1603023"/>
                <a:ext cx="202476" cy="234103"/>
              </p14:xfrm>
            </p:contentPart>
          </mc:Choice>
          <mc:Fallback>
            <p:pic>
              <p:nvPicPr>
                <p:cNvPr id="7" name="Ink 6">
                  <a:extLst>
                    <a:ext uri="{FF2B5EF4-FFF2-40B4-BE49-F238E27FC236}">
                      <a16:creationId xmlns:a16="http://schemas.microsoft.com/office/drawing/2014/main" id="{8777D07F-15C5-89B5-7E84-6D70B9340952}"/>
                    </a:ext>
                  </a:extLst>
                </p:cNvPr>
                <p:cNvPicPr/>
                <p:nvPr/>
              </p:nvPicPr>
              <p:blipFill>
                <a:blip r:embed="rId26"/>
                <a:stretch>
                  <a:fillRect/>
                </a:stretch>
              </p:blipFill>
              <p:spPr>
                <a:xfrm>
                  <a:off x="489069" y="1585402"/>
                  <a:ext cx="238143" cy="269704"/>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 name="Ink 7">
                  <a:extLst>
                    <a:ext uri="{FF2B5EF4-FFF2-40B4-BE49-F238E27FC236}">
                      <a16:creationId xmlns:a16="http://schemas.microsoft.com/office/drawing/2014/main" id="{50FDA8BB-8E84-8ECA-BEAD-23296F264FF0}"/>
                    </a:ext>
                  </a:extLst>
                </p14:cNvPr>
                <p14:cNvContentPartPr/>
                <p14:nvPr/>
              </p14:nvContentPartPr>
              <p14:xfrm>
                <a:off x="650870" y="1477821"/>
                <a:ext cx="164329" cy="418973"/>
              </p14:xfrm>
            </p:contentPart>
          </mc:Choice>
          <mc:Fallback>
            <p:pic>
              <p:nvPicPr>
                <p:cNvPr id="8" name="Ink 7">
                  <a:extLst>
                    <a:ext uri="{FF2B5EF4-FFF2-40B4-BE49-F238E27FC236}">
                      <a16:creationId xmlns:a16="http://schemas.microsoft.com/office/drawing/2014/main" id="{50FDA8BB-8E84-8ECA-BEAD-23296F264FF0}"/>
                    </a:ext>
                  </a:extLst>
                </p:cNvPr>
                <p:cNvPicPr/>
                <p:nvPr/>
              </p:nvPicPr>
              <p:blipFill>
                <a:blip r:embed="rId28"/>
                <a:stretch>
                  <a:fillRect/>
                </a:stretch>
              </p:blipFill>
              <p:spPr>
                <a:xfrm>
                  <a:off x="632891" y="1459824"/>
                  <a:ext cx="199928" cy="45460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 name="Ink 8">
                  <a:extLst>
                    <a:ext uri="{FF2B5EF4-FFF2-40B4-BE49-F238E27FC236}">
                      <a16:creationId xmlns:a16="http://schemas.microsoft.com/office/drawing/2014/main" id="{7801E72C-066B-B48C-10BC-4262B3E68F39}"/>
                    </a:ext>
                  </a:extLst>
                </p14:cNvPr>
                <p14:cNvContentPartPr/>
                <p14:nvPr/>
              </p14:nvContentPartPr>
              <p14:xfrm>
                <a:off x="892473" y="1644105"/>
                <a:ext cx="120638" cy="12064"/>
              </p14:xfrm>
            </p:contentPart>
          </mc:Choice>
          <mc:Fallback>
            <p:pic>
              <p:nvPicPr>
                <p:cNvPr id="9" name="Ink 8">
                  <a:extLst>
                    <a:ext uri="{FF2B5EF4-FFF2-40B4-BE49-F238E27FC236}">
                      <a16:creationId xmlns:a16="http://schemas.microsoft.com/office/drawing/2014/main" id="{7801E72C-066B-B48C-10BC-4262B3E68F39}"/>
                    </a:ext>
                  </a:extLst>
                </p:cNvPr>
                <p:cNvPicPr/>
                <p:nvPr/>
              </p:nvPicPr>
              <p:blipFill>
                <a:blip r:embed="rId30"/>
                <a:stretch>
                  <a:fillRect/>
                </a:stretch>
              </p:blipFill>
              <p:spPr>
                <a:xfrm>
                  <a:off x="874521" y="1626719"/>
                  <a:ext cx="156183" cy="47192"/>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Ink 9">
                  <a:extLst>
                    <a:ext uri="{FF2B5EF4-FFF2-40B4-BE49-F238E27FC236}">
                      <a16:creationId xmlns:a16="http://schemas.microsoft.com/office/drawing/2014/main" id="{0DF8CE8A-2480-3540-8417-36E41112EBB9}"/>
                    </a:ext>
                  </a:extLst>
                </p14:cNvPr>
                <p14:cNvContentPartPr/>
                <p14:nvPr/>
              </p14:nvContentPartPr>
              <p14:xfrm>
                <a:off x="972355" y="1780068"/>
                <a:ext cx="106618" cy="13042"/>
              </p14:xfrm>
            </p:contentPart>
          </mc:Choice>
          <mc:Fallback>
            <p:pic>
              <p:nvPicPr>
                <p:cNvPr id="10" name="Ink 9">
                  <a:extLst>
                    <a:ext uri="{FF2B5EF4-FFF2-40B4-BE49-F238E27FC236}">
                      <a16:creationId xmlns:a16="http://schemas.microsoft.com/office/drawing/2014/main" id="{0DF8CE8A-2480-3540-8417-36E41112EBB9}"/>
                    </a:ext>
                  </a:extLst>
                </p:cNvPr>
                <p:cNvPicPr/>
                <p:nvPr/>
              </p:nvPicPr>
              <p:blipFill>
                <a:blip r:embed="rId32"/>
                <a:stretch>
                  <a:fillRect/>
                </a:stretch>
              </p:blipFill>
              <p:spPr>
                <a:xfrm>
                  <a:off x="954345" y="1762316"/>
                  <a:ext cx="142277" cy="4890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 name="Ink 11">
                  <a:extLst>
                    <a:ext uri="{FF2B5EF4-FFF2-40B4-BE49-F238E27FC236}">
                      <a16:creationId xmlns:a16="http://schemas.microsoft.com/office/drawing/2014/main" id="{3537ABF4-2691-A4FE-3A63-6DFCDA6D887D}"/>
                    </a:ext>
                  </a:extLst>
                </p14:cNvPr>
                <p14:cNvContentPartPr/>
                <p14:nvPr/>
              </p14:nvContentPartPr>
              <p14:xfrm>
                <a:off x="1226673" y="1663668"/>
                <a:ext cx="185196" cy="12064"/>
              </p14:xfrm>
            </p:contentPart>
          </mc:Choice>
          <mc:Fallback>
            <p:pic>
              <p:nvPicPr>
                <p:cNvPr id="12" name="Ink 11">
                  <a:extLst>
                    <a:ext uri="{FF2B5EF4-FFF2-40B4-BE49-F238E27FC236}">
                      <a16:creationId xmlns:a16="http://schemas.microsoft.com/office/drawing/2014/main" id="{3537ABF4-2691-A4FE-3A63-6DFCDA6D887D}"/>
                    </a:ext>
                  </a:extLst>
                </p:cNvPr>
                <p:cNvPicPr/>
                <p:nvPr/>
              </p:nvPicPr>
              <p:blipFill>
                <a:blip r:embed="rId34"/>
                <a:stretch>
                  <a:fillRect/>
                </a:stretch>
              </p:blipFill>
              <p:spPr>
                <a:xfrm>
                  <a:off x="1209052" y="1645755"/>
                  <a:ext cx="220797" cy="4825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Ink 12">
                  <a:extLst>
                    <a:ext uri="{FF2B5EF4-FFF2-40B4-BE49-F238E27FC236}">
                      <a16:creationId xmlns:a16="http://schemas.microsoft.com/office/drawing/2014/main" id="{E207B18F-5391-6082-E8C9-5D0DC458CC80}"/>
                    </a:ext>
                  </a:extLst>
                </p14:cNvPr>
                <p14:cNvContentPartPr/>
                <p14:nvPr/>
              </p14:nvContentPartPr>
              <p14:xfrm>
                <a:off x="1491424" y="1464126"/>
                <a:ext cx="162698" cy="340395"/>
              </p14:xfrm>
            </p:contentPart>
          </mc:Choice>
          <mc:Fallback>
            <p:pic>
              <p:nvPicPr>
                <p:cNvPr id="13" name="Ink 12">
                  <a:extLst>
                    <a:ext uri="{FF2B5EF4-FFF2-40B4-BE49-F238E27FC236}">
                      <a16:creationId xmlns:a16="http://schemas.microsoft.com/office/drawing/2014/main" id="{E207B18F-5391-6082-E8C9-5D0DC458CC80}"/>
                    </a:ext>
                  </a:extLst>
                </p:cNvPr>
                <p:cNvPicPr/>
                <p:nvPr/>
              </p:nvPicPr>
              <p:blipFill>
                <a:blip r:embed="rId36"/>
                <a:stretch>
                  <a:fillRect/>
                </a:stretch>
              </p:blipFill>
              <p:spPr>
                <a:xfrm>
                  <a:off x="1473426" y="1446135"/>
                  <a:ext cx="198333" cy="376018"/>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Ink 13">
                  <a:extLst>
                    <a:ext uri="{FF2B5EF4-FFF2-40B4-BE49-F238E27FC236}">
                      <a16:creationId xmlns:a16="http://schemas.microsoft.com/office/drawing/2014/main" id="{FD5B2AF9-39F7-9258-19CD-106D4E6A39D7}"/>
                    </a:ext>
                  </a:extLst>
                </p14:cNvPr>
                <p14:cNvContentPartPr/>
                <p14:nvPr/>
              </p14:nvContentPartPr>
              <p14:xfrm>
                <a:off x="1757154" y="1379354"/>
                <a:ext cx="89337" cy="449947"/>
              </p14:xfrm>
            </p:contentPart>
          </mc:Choice>
          <mc:Fallback>
            <p:pic>
              <p:nvPicPr>
                <p:cNvPr id="14" name="Ink 13">
                  <a:extLst>
                    <a:ext uri="{FF2B5EF4-FFF2-40B4-BE49-F238E27FC236}">
                      <a16:creationId xmlns:a16="http://schemas.microsoft.com/office/drawing/2014/main" id="{FD5B2AF9-39F7-9258-19CD-106D4E6A39D7}"/>
                    </a:ext>
                  </a:extLst>
                </p:cNvPr>
                <p:cNvPicPr/>
                <p:nvPr/>
              </p:nvPicPr>
              <p:blipFill>
                <a:blip r:embed="rId38"/>
                <a:stretch>
                  <a:fillRect/>
                </a:stretch>
              </p:blipFill>
              <p:spPr>
                <a:xfrm>
                  <a:off x="1739143" y="1361716"/>
                  <a:ext cx="125000" cy="48558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Ink 14">
                  <a:extLst>
                    <a:ext uri="{FF2B5EF4-FFF2-40B4-BE49-F238E27FC236}">
                      <a16:creationId xmlns:a16="http://schemas.microsoft.com/office/drawing/2014/main" id="{CDFB14A4-1811-065C-567C-136E69BF7B0E}"/>
                    </a:ext>
                  </a:extLst>
                </p14:cNvPr>
                <p14:cNvContentPartPr/>
                <p14:nvPr/>
              </p14:nvContentPartPr>
              <p14:xfrm>
                <a:off x="1920179" y="1492167"/>
                <a:ext cx="54124" cy="228234"/>
              </p14:xfrm>
            </p:contentPart>
          </mc:Choice>
          <mc:Fallback>
            <p:pic>
              <p:nvPicPr>
                <p:cNvPr id="15" name="Ink 14">
                  <a:extLst>
                    <a:ext uri="{FF2B5EF4-FFF2-40B4-BE49-F238E27FC236}">
                      <a16:creationId xmlns:a16="http://schemas.microsoft.com/office/drawing/2014/main" id="{CDFB14A4-1811-065C-567C-136E69BF7B0E}"/>
                    </a:ext>
                  </a:extLst>
                </p:cNvPr>
                <p:cNvPicPr/>
                <p:nvPr/>
              </p:nvPicPr>
              <p:blipFill>
                <a:blip r:embed="rId40"/>
                <a:stretch>
                  <a:fillRect/>
                </a:stretch>
              </p:blipFill>
              <p:spPr>
                <a:xfrm>
                  <a:off x="1902498" y="1474167"/>
                  <a:ext cx="89846" cy="26387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Ink 15">
                  <a:extLst>
                    <a:ext uri="{FF2B5EF4-FFF2-40B4-BE49-F238E27FC236}">
                      <a16:creationId xmlns:a16="http://schemas.microsoft.com/office/drawing/2014/main" id="{7BB4D6A1-E4CC-BEE7-92F7-6974DDB6EE8F}"/>
                    </a:ext>
                  </a:extLst>
                </p14:cNvPr>
                <p14:cNvContentPartPr/>
                <p14:nvPr/>
              </p14:nvContentPartPr>
              <p14:xfrm>
                <a:off x="1861164" y="1493471"/>
                <a:ext cx="164329" cy="249101"/>
              </p14:xfrm>
            </p:contentPart>
          </mc:Choice>
          <mc:Fallback>
            <p:pic>
              <p:nvPicPr>
                <p:cNvPr id="16" name="Ink 15">
                  <a:extLst>
                    <a:ext uri="{FF2B5EF4-FFF2-40B4-BE49-F238E27FC236}">
                      <a16:creationId xmlns:a16="http://schemas.microsoft.com/office/drawing/2014/main" id="{7BB4D6A1-E4CC-BEE7-92F7-6974DDB6EE8F}"/>
                    </a:ext>
                  </a:extLst>
                </p:cNvPr>
                <p:cNvPicPr/>
                <p:nvPr/>
              </p:nvPicPr>
              <p:blipFill>
                <a:blip r:embed="rId42"/>
                <a:stretch>
                  <a:fillRect/>
                </a:stretch>
              </p:blipFill>
              <p:spPr>
                <a:xfrm>
                  <a:off x="1843145" y="1475472"/>
                  <a:ext cx="200006" cy="284738"/>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Ink 16">
                  <a:extLst>
                    <a:ext uri="{FF2B5EF4-FFF2-40B4-BE49-F238E27FC236}">
                      <a16:creationId xmlns:a16="http://schemas.microsoft.com/office/drawing/2014/main" id="{E6C09B85-6CD7-EBCE-0DD6-C8B77E77F253}"/>
                    </a:ext>
                  </a:extLst>
                </p14:cNvPr>
                <p14:cNvContentPartPr/>
                <p14:nvPr/>
              </p14:nvContentPartPr>
              <p14:xfrm>
                <a:off x="2010494" y="1377071"/>
                <a:ext cx="163350" cy="108574"/>
              </p14:xfrm>
            </p:contentPart>
          </mc:Choice>
          <mc:Fallback>
            <p:pic>
              <p:nvPicPr>
                <p:cNvPr id="17" name="Ink 16">
                  <a:extLst>
                    <a:ext uri="{FF2B5EF4-FFF2-40B4-BE49-F238E27FC236}">
                      <a16:creationId xmlns:a16="http://schemas.microsoft.com/office/drawing/2014/main" id="{E6C09B85-6CD7-EBCE-0DD6-C8B77E77F253}"/>
                    </a:ext>
                  </a:extLst>
                </p:cNvPr>
                <p:cNvPicPr/>
                <p:nvPr/>
              </p:nvPicPr>
              <p:blipFill>
                <a:blip r:embed="rId44"/>
                <a:stretch>
                  <a:fillRect/>
                </a:stretch>
              </p:blipFill>
              <p:spPr>
                <a:xfrm>
                  <a:off x="1992504" y="1359455"/>
                  <a:ext cx="198970" cy="14416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Ink 17">
                  <a:extLst>
                    <a:ext uri="{FF2B5EF4-FFF2-40B4-BE49-F238E27FC236}">
                      <a16:creationId xmlns:a16="http://schemas.microsoft.com/office/drawing/2014/main" id="{DDD24AA3-2AEE-C742-EFF3-FDABC0CDD225}"/>
                    </a:ext>
                  </a:extLst>
                </p14:cNvPr>
                <p14:cNvContentPartPr/>
                <p14:nvPr/>
              </p14:nvContentPartPr>
              <p14:xfrm>
                <a:off x="2126894" y="1625847"/>
                <a:ext cx="179001" cy="11086"/>
              </p14:xfrm>
            </p:contentPart>
          </mc:Choice>
          <mc:Fallback>
            <p:pic>
              <p:nvPicPr>
                <p:cNvPr id="18" name="Ink 17">
                  <a:extLst>
                    <a:ext uri="{FF2B5EF4-FFF2-40B4-BE49-F238E27FC236}">
                      <a16:creationId xmlns:a16="http://schemas.microsoft.com/office/drawing/2014/main" id="{DDD24AA3-2AEE-C742-EFF3-FDABC0CDD225}"/>
                    </a:ext>
                  </a:extLst>
                </p:cNvPr>
                <p:cNvPicPr/>
                <p:nvPr/>
              </p:nvPicPr>
              <p:blipFill>
                <a:blip r:embed="rId46"/>
                <a:stretch>
                  <a:fillRect/>
                </a:stretch>
              </p:blipFill>
              <p:spPr>
                <a:xfrm>
                  <a:off x="2108886" y="1608324"/>
                  <a:ext cx="214657" cy="4649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Ink 18">
                  <a:extLst>
                    <a:ext uri="{FF2B5EF4-FFF2-40B4-BE49-F238E27FC236}">
                      <a16:creationId xmlns:a16="http://schemas.microsoft.com/office/drawing/2014/main" id="{649211D8-5527-3902-5095-C38450EA3F40}"/>
                    </a:ext>
                  </a:extLst>
                </p14:cNvPr>
                <p14:cNvContentPartPr/>
                <p14:nvPr/>
              </p14:nvContentPartPr>
              <p14:xfrm>
                <a:off x="2208080" y="1514012"/>
                <a:ext cx="33583" cy="214866"/>
              </p14:xfrm>
            </p:contentPart>
          </mc:Choice>
          <mc:Fallback>
            <p:pic>
              <p:nvPicPr>
                <p:cNvPr id="19" name="Ink 18">
                  <a:extLst>
                    <a:ext uri="{FF2B5EF4-FFF2-40B4-BE49-F238E27FC236}">
                      <a16:creationId xmlns:a16="http://schemas.microsoft.com/office/drawing/2014/main" id="{649211D8-5527-3902-5095-C38450EA3F40}"/>
                    </a:ext>
                  </a:extLst>
                </p:cNvPr>
                <p:cNvPicPr/>
                <p:nvPr/>
              </p:nvPicPr>
              <p:blipFill>
                <a:blip r:embed="rId48"/>
                <a:stretch>
                  <a:fillRect/>
                </a:stretch>
              </p:blipFill>
              <p:spPr>
                <a:xfrm>
                  <a:off x="2190025" y="1496376"/>
                  <a:ext cx="69333" cy="250497"/>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Ink 19">
                  <a:extLst>
                    <a:ext uri="{FF2B5EF4-FFF2-40B4-BE49-F238E27FC236}">
                      <a16:creationId xmlns:a16="http://schemas.microsoft.com/office/drawing/2014/main" id="{CFB52923-7C95-7740-373A-F7045AA8D467}"/>
                    </a:ext>
                  </a:extLst>
                </p14:cNvPr>
                <p14:cNvContentPartPr/>
                <p14:nvPr/>
              </p14:nvContentPartPr>
              <p14:xfrm>
                <a:off x="2311111" y="1426305"/>
                <a:ext cx="212258" cy="264100"/>
              </p14:xfrm>
            </p:contentPart>
          </mc:Choice>
          <mc:Fallback>
            <p:pic>
              <p:nvPicPr>
                <p:cNvPr id="20" name="Ink 19">
                  <a:extLst>
                    <a:ext uri="{FF2B5EF4-FFF2-40B4-BE49-F238E27FC236}">
                      <a16:creationId xmlns:a16="http://schemas.microsoft.com/office/drawing/2014/main" id="{CFB52923-7C95-7740-373A-F7045AA8D467}"/>
                    </a:ext>
                  </a:extLst>
                </p:cNvPr>
                <p:cNvPicPr/>
                <p:nvPr/>
              </p:nvPicPr>
              <p:blipFill>
                <a:blip r:embed="rId50"/>
                <a:stretch>
                  <a:fillRect/>
                </a:stretch>
              </p:blipFill>
              <p:spPr>
                <a:xfrm>
                  <a:off x="2293453" y="1408315"/>
                  <a:ext cx="247935" cy="299721"/>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Ink 20">
                  <a:extLst>
                    <a:ext uri="{FF2B5EF4-FFF2-40B4-BE49-F238E27FC236}">
                      <a16:creationId xmlns:a16="http://schemas.microsoft.com/office/drawing/2014/main" id="{DEEF488E-CEE4-F9DA-CA8F-61F2C5601D15}"/>
                    </a:ext>
                  </a:extLst>
                </p14:cNvPr>
                <p14:cNvContentPartPr/>
                <p14:nvPr/>
              </p14:nvContentPartPr>
              <p14:xfrm>
                <a:off x="2439575" y="1330446"/>
                <a:ext cx="181283" cy="409191"/>
              </p14:xfrm>
            </p:contentPart>
          </mc:Choice>
          <mc:Fallback>
            <p:pic>
              <p:nvPicPr>
                <p:cNvPr id="21" name="Ink 20">
                  <a:extLst>
                    <a:ext uri="{FF2B5EF4-FFF2-40B4-BE49-F238E27FC236}">
                      <a16:creationId xmlns:a16="http://schemas.microsoft.com/office/drawing/2014/main" id="{DEEF488E-CEE4-F9DA-CA8F-61F2C5601D15}"/>
                    </a:ext>
                  </a:extLst>
                </p:cNvPr>
                <p:cNvPicPr/>
                <p:nvPr/>
              </p:nvPicPr>
              <p:blipFill>
                <a:blip r:embed="rId52"/>
                <a:stretch>
                  <a:fillRect/>
                </a:stretch>
              </p:blipFill>
              <p:spPr>
                <a:xfrm>
                  <a:off x="2421591" y="1312812"/>
                  <a:ext cx="216892" cy="4448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Ink 21">
                  <a:extLst>
                    <a:ext uri="{FF2B5EF4-FFF2-40B4-BE49-F238E27FC236}">
                      <a16:creationId xmlns:a16="http://schemas.microsoft.com/office/drawing/2014/main" id="{D7443C5F-9A49-6DE2-E185-9D7100D55B92}"/>
                    </a:ext>
                  </a:extLst>
                </p14:cNvPr>
                <p14:cNvContentPartPr/>
                <p14:nvPr/>
              </p14:nvContentPartPr>
              <p14:xfrm>
                <a:off x="2616619" y="1413263"/>
                <a:ext cx="119660" cy="11086"/>
              </p14:xfrm>
            </p:contentPart>
          </mc:Choice>
          <mc:Fallback>
            <p:pic>
              <p:nvPicPr>
                <p:cNvPr id="22" name="Ink 21">
                  <a:extLst>
                    <a:ext uri="{FF2B5EF4-FFF2-40B4-BE49-F238E27FC236}">
                      <a16:creationId xmlns:a16="http://schemas.microsoft.com/office/drawing/2014/main" id="{D7443C5F-9A49-6DE2-E185-9D7100D55B92}"/>
                    </a:ext>
                  </a:extLst>
                </p:cNvPr>
                <p:cNvPicPr/>
                <p:nvPr/>
              </p:nvPicPr>
              <p:blipFill>
                <a:blip r:embed="rId54"/>
                <a:stretch>
                  <a:fillRect/>
                </a:stretch>
              </p:blipFill>
              <p:spPr>
                <a:xfrm>
                  <a:off x="2598652" y="1395382"/>
                  <a:ext cx="155235" cy="4649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Ink 22">
                  <a:extLst>
                    <a:ext uri="{FF2B5EF4-FFF2-40B4-BE49-F238E27FC236}">
                      <a16:creationId xmlns:a16="http://schemas.microsoft.com/office/drawing/2014/main" id="{FA7D99A4-324B-AC69-8A58-4D1099F738AA}"/>
                    </a:ext>
                  </a:extLst>
                </p14:cNvPr>
                <p14:cNvContentPartPr/>
                <p14:nvPr/>
              </p14:nvContentPartPr>
              <p14:xfrm>
                <a:off x="2716716" y="1274692"/>
                <a:ext cx="147048" cy="140853"/>
              </p14:xfrm>
            </p:contentPart>
          </mc:Choice>
          <mc:Fallback>
            <p:pic>
              <p:nvPicPr>
                <p:cNvPr id="23" name="Ink 22">
                  <a:extLst>
                    <a:ext uri="{FF2B5EF4-FFF2-40B4-BE49-F238E27FC236}">
                      <a16:creationId xmlns:a16="http://schemas.microsoft.com/office/drawing/2014/main" id="{FA7D99A4-324B-AC69-8A58-4D1099F738AA}"/>
                    </a:ext>
                  </a:extLst>
                </p:cNvPr>
                <p:cNvPicPr/>
                <p:nvPr/>
              </p:nvPicPr>
              <p:blipFill>
                <a:blip r:embed="rId56"/>
                <a:stretch>
                  <a:fillRect/>
                </a:stretch>
              </p:blipFill>
              <p:spPr>
                <a:xfrm>
                  <a:off x="2699099" y="1257040"/>
                  <a:ext cx="182642" cy="176517"/>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Ink 23">
                  <a:extLst>
                    <a:ext uri="{FF2B5EF4-FFF2-40B4-BE49-F238E27FC236}">
                      <a16:creationId xmlns:a16="http://schemas.microsoft.com/office/drawing/2014/main" id="{F6FC96DA-15D0-D045-7C85-F077B9E9740B}"/>
                    </a:ext>
                  </a:extLst>
                </p14:cNvPr>
                <p14:cNvContentPartPr/>
                <p14:nvPr/>
              </p14:nvContentPartPr>
              <p14:xfrm>
                <a:off x="2973643" y="1267519"/>
                <a:ext cx="117378" cy="430385"/>
              </p14:xfrm>
            </p:contentPart>
          </mc:Choice>
          <mc:Fallback>
            <p:pic>
              <p:nvPicPr>
                <p:cNvPr id="24" name="Ink 23">
                  <a:extLst>
                    <a:ext uri="{FF2B5EF4-FFF2-40B4-BE49-F238E27FC236}">
                      <a16:creationId xmlns:a16="http://schemas.microsoft.com/office/drawing/2014/main" id="{F6FC96DA-15D0-D045-7C85-F077B9E9740B}"/>
                    </a:ext>
                  </a:extLst>
                </p:cNvPr>
                <p:cNvPicPr/>
                <p:nvPr/>
              </p:nvPicPr>
              <p:blipFill>
                <a:blip r:embed="rId58"/>
                <a:stretch>
                  <a:fillRect/>
                </a:stretch>
              </p:blipFill>
              <p:spPr>
                <a:xfrm>
                  <a:off x="2955640" y="1249511"/>
                  <a:ext cx="153023" cy="466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Ink 25">
                  <a:extLst>
                    <a:ext uri="{FF2B5EF4-FFF2-40B4-BE49-F238E27FC236}">
                      <a16:creationId xmlns:a16="http://schemas.microsoft.com/office/drawing/2014/main" id="{3A37C0C3-A3F5-6214-26CC-E8D9588EA791}"/>
                    </a:ext>
                  </a:extLst>
                </p14:cNvPr>
                <p14:cNvContentPartPr/>
                <p14:nvPr/>
              </p14:nvContentPartPr>
              <p14:xfrm>
                <a:off x="3010160" y="1382288"/>
                <a:ext cx="191065" cy="183566"/>
              </p14:xfrm>
            </p:contentPart>
          </mc:Choice>
          <mc:Fallback>
            <p:pic>
              <p:nvPicPr>
                <p:cNvPr id="26" name="Ink 25">
                  <a:extLst>
                    <a:ext uri="{FF2B5EF4-FFF2-40B4-BE49-F238E27FC236}">
                      <a16:creationId xmlns:a16="http://schemas.microsoft.com/office/drawing/2014/main" id="{3A37C0C3-A3F5-6214-26CC-E8D9588EA791}"/>
                    </a:ext>
                  </a:extLst>
                </p:cNvPr>
                <p:cNvPicPr/>
                <p:nvPr/>
              </p:nvPicPr>
              <p:blipFill>
                <a:blip r:embed="rId60"/>
                <a:stretch>
                  <a:fillRect/>
                </a:stretch>
              </p:blipFill>
              <p:spPr>
                <a:xfrm>
                  <a:off x="2992529" y="1364291"/>
                  <a:ext cx="226687" cy="219199"/>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Ink 26">
                  <a:extLst>
                    <a:ext uri="{FF2B5EF4-FFF2-40B4-BE49-F238E27FC236}">
                      <a16:creationId xmlns:a16="http://schemas.microsoft.com/office/drawing/2014/main" id="{84EF0BBF-6C1B-8B00-6696-5285EE568201}"/>
                    </a:ext>
                  </a:extLst>
                </p14:cNvPr>
                <p14:cNvContentPartPr/>
                <p14:nvPr/>
              </p14:nvContentPartPr>
              <p14:xfrm>
                <a:off x="3234808" y="1431196"/>
                <a:ext cx="59667" cy="144114"/>
              </p14:xfrm>
            </p:contentPart>
          </mc:Choice>
          <mc:Fallback>
            <p:pic>
              <p:nvPicPr>
                <p:cNvPr id="27" name="Ink 26">
                  <a:extLst>
                    <a:ext uri="{FF2B5EF4-FFF2-40B4-BE49-F238E27FC236}">
                      <a16:creationId xmlns:a16="http://schemas.microsoft.com/office/drawing/2014/main" id="{84EF0BBF-6C1B-8B00-6696-5285EE568201}"/>
                    </a:ext>
                  </a:extLst>
                </p:cNvPr>
                <p:cNvPicPr/>
                <p:nvPr/>
              </p:nvPicPr>
              <p:blipFill>
                <a:blip r:embed="rId62"/>
                <a:stretch>
                  <a:fillRect/>
                </a:stretch>
              </p:blipFill>
              <p:spPr>
                <a:xfrm>
                  <a:off x="3216836" y="1413586"/>
                  <a:ext cx="95252" cy="179693"/>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8" name="Ink 27">
                  <a:extLst>
                    <a:ext uri="{FF2B5EF4-FFF2-40B4-BE49-F238E27FC236}">
                      <a16:creationId xmlns:a16="http://schemas.microsoft.com/office/drawing/2014/main" id="{8B1248CB-CC17-3739-ED25-5B5999C928A6}"/>
                    </a:ext>
                  </a:extLst>
                </p14:cNvPr>
                <p14:cNvContentPartPr/>
                <p14:nvPr/>
              </p14:nvContentPartPr>
              <p14:xfrm>
                <a:off x="3212311" y="1432174"/>
                <a:ext cx="157482" cy="130746"/>
              </p14:xfrm>
            </p:contentPart>
          </mc:Choice>
          <mc:Fallback>
            <p:pic>
              <p:nvPicPr>
                <p:cNvPr id="28" name="Ink 27">
                  <a:extLst>
                    <a:ext uri="{FF2B5EF4-FFF2-40B4-BE49-F238E27FC236}">
                      <a16:creationId xmlns:a16="http://schemas.microsoft.com/office/drawing/2014/main" id="{8B1248CB-CC17-3739-ED25-5B5999C928A6}"/>
                    </a:ext>
                  </a:extLst>
                </p:cNvPr>
                <p:cNvPicPr/>
                <p:nvPr/>
              </p:nvPicPr>
              <p:blipFill>
                <a:blip r:embed="rId64"/>
                <a:stretch>
                  <a:fillRect/>
                </a:stretch>
              </p:blipFill>
              <p:spPr>
                <a:xfrm>
                  <a:off x="3194653" y="1414525"/>
                  <a:ext cx="193159" cy="166404"/>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Ink 28">
                  <a:extLst>
                    <a:ext uri="{FF2B5EF4-FFF2-40B4-BE49-F238E27FC236}">
                      <a16:creationId xmlns:a16="http://schemas.microsoft.com/office/drawing/2014/main" id="{CD24E7B1-66E9-43A5-8DEF-6E7E8F80211C}"/>
                    </a:ext>
                  </a:extLst>
                </p14:cNvPr>
                <p14:cNvContentPartPr/>
                <p14:nvPr/>
              </p14:nvContentPartPr>
              <p14:xfrm>
                <a:off x="3304256" y="1285126"/>
                <a:ext cx="142157" cy="283336"/>
              </p14:xfrm>
            </p:contentPart>
          </mc:Choice>
          <mc:Fallback>
            <p:pic>
              <p:nvPicPr>
                <p:cNvPr id="29" name="Ink 28">
                  <a:extLst>
                    <a:ext uri="{FF2B5EF4-FFF2-40B4-BE49-F238E27FC236}">
                      <a16:creationId xmlns:a16="http://schemas.microsoft.com/office/drawing/2014/main" id="{CD24E7B1-66E9-43A5-8DEF-6E7E8F80211C}"/>
                    </a:ext>
                  </a:extLst>
                </p:cNvPr>
                <p:cNvPicPr/>
                <p:nvPr/>
              </p:nvPicPr>
              <p:blipFill>
                <a:blip r:embed="rId66"/>
                <a:stretch>
                  <a:fillRect/>
                </a:stretch>
              </p:blipFill>
              <p:spPr>
                <a:xfrm>
                  <a:off x="3286621" y="1267485"/>
                  <a:ext cx="177786" cy="31897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Ink 30">
                  <a:extLst>
                    <a:ext uri="{FF2B5EF4-FFF2-40B4-BE49-F238E27FC236}">
                      <a16:creationId xmlns:a16="http://schemas.microsoft.com/office/drawing/2014/main" id="{BCD21A61-387D-E1B9-0D22-03C87D78B4EF}"/>
                    </a:ext>
                  </a:extLst>
                </p14:cNvPr>
                <p14:cNvContentPartPr/>
                <p14:nvPr/>
              </p14:nvContentPartPr>
              <p14:xfrm>
                <a:off x="1253083" y="2237188"/>
                <a:ext cx="160416" cy="8477"/>
              </p14:xfrm>
            </p:contentPart>
          </mc:Choice>
          <mc:Fallback>
            <p:pic>
              <p:nvPicPr>
                <p:cNvPr id="31" name="Ink 30">
                  <a:extLst>
                    <a:ext uri="{FF2B5EF4-FFF2-40B4-BE49-F238E27FC236}">
                      <a16:creationId xmlns:a16="http://schemas.microsoft.com/office/drawing/2014/main" id="{BCD21A61-387D-E1B9-0D22-03C87D78B4EF}"/>
                    </a:ext>
                  </a:extLst>
                </p:cNvPr>
                <p:cNvPicPr/>
                <p:nvPr/>
              </p:nvPicPr>
              <p:blipFill>
                <a:blip r:embed="rId68"/>
                <a:stretch>
                  <a:fillRect/>
                </a:stretch>
              </p:blipFill>
              <p:spPr>
                <a:xfrm>
                  <a:off x="1235419" y="2219881"/>
                  <a:ext cx="196104" cy="43445"/>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Ink 31">
                  <a:extLst>
                    <a:ext uri="{FF2B5EF4-FFF2-40B4-BE49-F238E27FC236}">
                      <a16:creationId xmlns:a16="http://schemas.microsoft.com/office/drawing/2014/main" id="{86DFB038-A020-DB99-45E4-C7BCC980907C}"/>
                    </a:ext>
                  </a:extLst>
                </p14:cNvPr>
                <p14:cNvContentPartPr/>
                <p14:nvPr/>
              </p14:nvContentPartPr>
              <p14:xfrm>
                <a:off x="1380894" y="2350979"/>
                <a:ext cx="109552" cy="28692"/>
              </p14:xfrm>
            </p:contentPart>
          </mc:Choice>
          <mc:Fallback>
            <p:pic>
              <p:nvPicPr>
                <p:cNvPr id="32" name="Ink 31">
                  <a:extLst>
                    <a:ext uri="{FF2B5EF4-FFF2-40B4-BE49-F238E27FC236}">
                      <a16:creationId xmlns:a16="http://schemas.microsoft.com/office/drawing/2014/main" id="{86DFB038-A020-DB99-45E4-C7BCC980907C}"/>
                    </a:ext>
                  </a:extLst>
                </p:cNvPr>
                <p:cNvPicPr/>
                <p:nvPr/>
              </p:nvPicPr>
              <p:blipFill>
                <a:blip r:embed="rId70"/>
                <a:stretch>
                  <a:fillRect/>
                </a:stretch>
              </p:blipFill>
              <p:spPr>
                <a:xfrm>
                  <a:off x="1362876" y="2333405"/>
                  <a:ext cx="145228" cy="64198"/>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Ink 32">
                  <a:extLst>
                    <a:ext uri="{FF2B5EF4-FFF2-40B4-BE49-F238E27FC236}">
                      <a16:creationId xmlns:a16="http://schemas.microsoft.com/office/drawing/2014/main" id="{9949599E-8F70-9BC2-8BD7-63589FC77DCC}"/>
                    </a:ext>
                  </a:extLst>
                </p14:cNvPr>
                <p14:cNvContentPartPr/>
                <p14:nvPr/>
              </p14:nvContentPartPr>
              <p14:xfrm>
                <a:off x="1658688" y="2254143"/>
                <a:ext cx="138245" cy="7173"/>
              </p14:xfrm>
            </p:contentPart>
          </mc:Choice>
          <mc:Fallback>
            <p:pic>
              <p:nvPicPr>
                <p:cNvPr id="33" name="Ink 32">
                  <a:extLst>
                    <a:ext uri="{FF2B5EF4-FFF2-40B4-BE49-F238E27FC236}">
                      <a16:creationId xmlns:a16="http://schemas.microsoft.com/office/drawing/2014/main" id="{9949599E-8F70-9BC2-8BD7-63589FC77DCC}"/>
                    </a:ext>
                  </a:extLst>
                </p:cNvPr>
                <p:cNvPicPr/>
                <p:nvPr/>
              </p:nvPicPr>
              <p:blipFill>
                <a:blip r:embed="rId72"/>
                <a:stretch>
                  <a:fillRect/>
                </a:stretch>
              </p:blipFill>
              <p:spPr>
                <a:xfrm>
                  <a:off x="1640687" y="2236569"/>
                  <a:ext cx="173886" cy="42679"/>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4" name="Ink 33">
                  <a:extLst>
                    <a:ext uri="{FF2B5EF4-FFF2-40B4-BE49-F238E27FC236}">
                      <a16:creationId xmlns:a16="http://schemas.microsoft.com/office/drawing/2014/main" id="{39A8BDE1-3E6D-413A-E76F-E1770ADE7823}"/>
                    </a:ext>
                  </a:extLst>
                </p14:cNvPr>
                <p14:cNvContentPartPr/>
                <p14:nvPr/>
              </p14:nvContentPartPr>
              <p14:xfrm>
                <a:off x="1848774" y="2128940"/>
                <a:ext cx="109552" cy="245515"/>
              </p14:xfrm>
            </p:contentPart>
          </mc:Choice>
          <mc:Fallback>
            <p:pic>
              <p:nvPicPr>
                <p:cNvPr id="34" name="Ink 33">
                  <a:extLst>
                    <a:ext uri="{FF2B5EF4-FFF2-40B4-BE49-F238E27FC236}">
                      <a16:creationId xmlns:a16="http://schemas.microsoft.com/office/drawing/2014/main" id="{39A8BDE1-3E6D-413A-E76F-E1770ADE7823}"/>
                    </a:ext>
                  </a:extLst>
                </p:cNvPr>
                <p:cNvPicPr/>
                <p:nvPr/>
              </p:nvPicPr>
              <p:blipFill>
                <a:blip r:embed="rId74"/>
                <a:stretch>
                  <a:fillRect/>
                </a:stretch>
              </p:blipFill>
              <p:spPr>
                <a:xfrm>
                  <a:off x="1830815" y="2111300"/>
                  <a:ext cx="145112" cy="281154"/>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5" name="Ink 34">
                  <a:extLst>
                    <a:ext uri="{FF2B5EF4-FFF2-40B4-BE49-F238E27FC236}">
                      <a16:creationId xmlns:a16="http://schemas.microsoft.com/office/drawing/2014/main" id="{62DCA369-B0C0-024A-FD7B-C9A4FBF355C8}"/>
                    </a:ext>
                  </a:extLst>
                </p14:cNvPr>
                <p14:cNvContentPartPr/>
                <p14:nvPr/>
              </p14:nvContentPartPr>
              <p14:xfrm>
                <a:off x="1977889" y="2103182"/>
                <a:ext cx="230517" cy="195303"/>
              </p14:xfrm>
            </p:contentPart>
          </mc:Choice>
          <mc:Fallback>
            <p:pic>
              <p:nvPicPr>
                <p:cNvPr id="35" name="Ink 34">
                  <a:extLst>
                    <a:ext uri="{FF2B5EF4-FFF2-40B4-BE49-F238E27FC236}">
                      <a16:creationId xmlns:a16="http://schemas.microsoft.com/office/drawing/2014/main" id="{62DCA369-B0C0-024A-FD7B-C9A4FBF355C8}"/>
                    </a:ext>
                  </a:extLst>
                </p:cNvPr>
                <p:cNvPicPr/>
                <p:nvPr/>
              </p:nvPicPr>
              <p:blipFill>
                <a:blip r:embed="rId76"/>
                <a:stretch>
                  <a:fillRect/>
                </a:stretch>
              </p:blipFill>
              <p:spPr>
                <a:xfrm>
                  <a:off x="1959880" y="2085165"/>
                  <a:ext cx="266175" cy="230976"/>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Ink 35">
                  <a:extLst>
                    <a:ext uri="{FF2B5EF4-FFF2-40B4-BE49-F238E27FC236}">
                      <a16:creationId xmlns:a16="http://schemas.microsoft.com/office/drawing/2014/main" id="{584F832A-D21A-BAD8-F8A1-46DBC3E0C0A7}"/>
                    </a:ext>
                  </a:extLst>
                </p14:cNvPr>
                <p14:cNvContentPartPr/>
                <p14:nvPr/>
              </p14:nvContentPartPr>
              <p14:xfrm>
                <a:off x="2289266" y="2157959"/>
                <a:ext cx="22497" cy="196607"/>
              </p14:xfrm>
            </p:contentPart>
          </mc:Choice>
          <mc:Fallback>
            <p:pic>
              <p:nvPicPr>
                <p:cNvPr id="36" name="Ink 35">
                  <a:extLst>
                    <a:ext uri="{FF2B5EF4-FFF2-40B4-BE49-F238E27FC236}">
                      <a16:creationId xmlns:a16="http://schemas.microsoft.com/office/drawing/2014/main" id="{584F832A-D21A-BAD8-F8A1-46DBC3E0C0A7}"/>
                    </a:ext>
                  </a:extLst>
                </p:cNvPr>
                <p:cNvPicPr/>
                <p:nvPr/>
              </p:nvPicPr>
              <p:blipFill>
                <a:blip r:embed="rId78"/>
                <a:stretch>
                  <a:fillRect/>
                </a:stretch>
              </p:blipFill>
              <p:spPr>
                <a:xfrm>
                  <a:off x="2271123" y="2139955"/>
                  <a:ext cx="58420" cy="232256"/>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Ink 36">
                  <a:extLst>
                    <a:ext uri="{FF2B5EF4-FFF2-40B4-BE49-F238E27FC236}">
                      <a16:creationId xmlns:a16="http://schemas.microsoft.com/office/drawing/2014/main" id="{87FA1E13-0499-9167-556A-F973C82C7157}"/>
                    </a:ext>
                  </a:extLst>
                </p14:cNvPr>
                <p14:cNvContentPartPr/>
                <p14:nvPr/>
              </p14:nvContentPartPr>
              <p14:xfrm>
                <a:off x="2206450" y="2179478"/>
                <a:ext cx="189108" cy="149004"/>
              </p14:xfrm>
            </p:contentPart>
          </mc:Choice>
          <mc:Fallback>
            <p:pic>
              <p:nvPicPr>
                <p:cNvPr id="37" name="Ink 36">
                  <a:extLst>
                    <a:ext uri="{FF2B5EF4-FFF2-40B4-BE49-F238E27FC236}">
                      <a16:creationId xmlns:a16="http://schemas.microsoft.com/office/drawing/2014/main" id="{87FA1E13-0499-9167-556A-F973C82C7157}"/>
                    </a:ext>
                  </a:extLst>
                </p:cNvPr>
                <p:cNvPicPr/>
                <p:nvPr/>
              </p:nvPicPr>
              <p:blipFill>
                <a:blip r:embed="rId80"/>
                <a:stretch>
                  <a:fillRect/>
                </a:stretch>
              </p:blipFill>
              <p:spPr>
                <a:xfrm>
                  <a:off x="2188833" y="2161482"/>
                  <a:ext cx="224701" cy="184635"/>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 name="Ink 37">
                  <a:extLst>
                    <a:ext uri="{FF2B5EF4-FFF2-40B4-BE49-F238E27FC236}">
                      <a16:creationId xmlns:a16="http://schemas.microsoft.com/office/drawing/2014/main" id="{716595DD-DD69-5FD4-FB7D-C6BF72C46265}"/>
                    </a:ext>
                  </a:extLst>
                </p14:cNvPr>
                <p14:cNvContentPartPr/>
                <p14:nvPr/>
              </p14:nvContentPartPr>
              <p14:xfrm>
                <a:off x="2440227" y="1989391"/>
                <a:ext cx="137593" cy="399410"/>
              </p14:xfrm>
            </p:contentPart>
          </mc:Choice>
          <mc:Fallback>
            <p:pic>
              <p:nvPicPr>
                <p:cNvPr id="38" name="Ink 37">
                  <a:extLst>
                    <a:ext uri="{FF2B5EF4-FFF2-40B4-BE49-F238E27FC236}">
                      <a16:creationId xmlns:a16="http://schemas.microsoft.com/office/drawing/2014/main" id="{716595DD-DD69-5FD4-FB7D-C6BF72C46265}"/>
                    </a:ext>
                  </a:extLst>
                </p:cNvPr>
                <p:cNvPicPr/>
                <p:nvPr/>
              </p:nvPicPr>
              <p:blipFill>
                <a:blip r:embed="rId82"/>
                <a:stretch>
                  <a:fillRect/>
                </a:stretch>
              </p:blipFill>
              <p:spPr>
                <a:xfrm>
                  <a:off x="2422217" y="1971759"/>
                  <a:ext cx="173252" cy="435033"/>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Ink 40">
                  <a:extLst>
                    <a:ext uri="{FF2B5EF4-FFF2-40B4-BE49-F238E27FC236}">
                      <a16:creationId xmlns:a16="http://schemas.microsoft.com/office/drawing/2014/main" id="{A6C98025-48FE-CAFC-4271-35A6CDCBF0FB}"/>
                    </a:ext>
                  </a:extLst>
                </p14:cNvPr>
                <p14:cNvContentPartPr/>
                <p14:nvPr/>
              </p14:nvContentPartPr>
              <p14:xfrm>
                <a:off x="2635530" y="2047102"/>
                <a:ext cx="61949" cy="238342"/>
              </p14:xfrm>
            </p:contentPart>
          </mc:Choice>
          <mc:Fallback>
            <p:pic>
              <p:nvPicPr>
                <p:cNvPr id="41" name="Ink 40">
                  <a:extLst>
                    <a:ext uri="{FF2B5EF4-FFF2-40B4-BE49-F238E27FC236}">
                      <a16:creationId xmlns:a16="http://schemas.microsoft.com/office/drawing/2014/main" id="{A6C98025-48FE-CAFC-4271-35A6CDCBF0FB}"/>
                    </a:ext>
                  </a:extLst>
                </p:cNvPr>
                <p:cNvPicPr/>
                <p:nvPr/>
              </p:nvPicPr>
              <p:blipFill>
                <a:blip r:embed="rId84"/>
                <a:stretch>
                  <a:fillRect/>
                </a:stretch>
              </p:blipFill>
              <p:spPr>
                <a:xfrm>
                  <a:off x="2617882" y="2029460"/>
                  <a:ext cx="97606" cy="273985"/>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Ink 41">
                  <a:extLst>
                    <a:ext uri="{FF2B5EF4-FFF2-40B4-BE49-F238E27FC236}">
                      <a16:creationId xmlns:a16="http://schemas.microsoft.com/office/drawing/2014/main" id="{6BCA6BFA-D910-1F88-FDB7-43CF6AF92E0D}"/>
                    </a:ext>
                  </a:extLst>
                </p14:cNvPr>
                <p14:cNvContentPartPr/>
                <p14:nvPr/>
              </p14:nvContentPartPr>
              <p14:xfrm>
                <a:off x="2605860" y="2065687"/>
                <a:ext cx="166611" cy="192043"/>
              </p14:xfrm>
            </p:contentPart>
          </mc:Choice>
          <mc:Fallback>
            <p:pic>
              <p:nvPicPr>
                <p:cNvPr id="42" name="Ink 41">
                  <a:extLst>
                    <a:ext uri="{FF2B5EF4-FFF2-40B4-BE49-F238E27FC236}">
                      <a16:creationId xmlns:a16="http://schemas.microsoft.com/office/drawing/2014/main" id="{6BCA6BFA-D910-1F88-FDB7-43CF6AF92E0D}"/>
                    </a:ext>
                  </a:extLst>
                </p:cNvPr>
                <p:cNvPicPr/>
                <p:nvPr/>
              </p:nvPicPr>
              <p:blipFill>
                <a:blip r:embed="rId86"/>
                <a:stretch>
                  <a:fillRect/>
                </a:stretch>
              </p:blipFill>
              <p:spPr>
                <a:xfrm>
                  <a:off x="2587867" y="2048032"/>
                  <a:ext cx="202236" cy="227713"/>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Ink 43">
                  <a:extLst>
                    <a:ext uri="{FF2B5EF4-FFF2-40B4-BE49-F238E27FC236}">
                      <a16:creationId xmlns:a16="http://schemas.microsoft.com/office/drawing/2014/main" id="{C3E2E5BC-2C77-4417-8C7F-FC21511DCDD5}"/>
                    </a:ext>
                  </a:extLst>
                </p14:cNvPr>
                <p14:cNvContentPartPr/>
                <p14:nvPr/>
              </p14:nvContentPartPr>
              <p14:xfrm>
                <a:off x="2766276" y="1889620"/>
                <a:ext cx="151613" cy="149330"/>
              </p14:xfrm>
            </p:contentPart>
          </mc:Choice>
          <mc:Fallback>
            <p:pic>
              <p:nvPicPr>
                <p:cNvPr id="44" name="Ink 43">
                  <a:extLst>
                    <a:ext uri="{FF2B5EF4-FFF2-40B4-BE49-F238E27FC236}">
                      <a16:creationId xmlns:a16="http://schemas.microsoft.com/office/drawing/2014/main" id="{C3E2E5BC-2C77-4417-8C7F-FC21511DCDD5}"/>
                    </a:ext>
                  </a:extLst>
                </p:cNvPr>
                <p:cNvPicPr/>
                <p:nvPr/>
              </p:nvPicPr>
              <p:blipFill>
                <a:blip r:embed="rId88"/>
                <a:stretch>
                  <a:fillRect/>
                </a:stretch>
              </p:blipFill>
              <p:spPr>
                <a:xfrm>
                  <a:off x="2748270" y="1871946"/>
                  <a:ext cx="187265" cy="185039"/>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Ink 44">
                  <a:extLst>
                    <a:ext uri="{FF2B5EF4-FFF2-40B4-BE49-F238E27FC236}">
                      <a16:creationId xmlns:a16="http://schemas.microsoft.com/office/drawing/2014/main" id="{FBDCDF0B-A944-AA34-0DCF-9B7014C4C043}"/>
                    </a:ext>
                  </a:extLst>
                </p14:cNvPr>
                <p14:cNvContentPartPr/>
                <p14:nvPr/>
              </p14:nvContentPartPr>
              <p14:xfrm>
                <a:off x="2896043" y="2103182"/>
                <a:ext cx="181609" cy="24128"/>
              </p14:xfrm>
            </p:contentPart>
          </mc:Choice>
          <mc:Fallback>
            <p:pic>
              <p:nvPicPr>
                <p:cNvPr id="45" name="Ink 44">
                  <a:extLst>
                    <a:ext uri="{FF2B5EF4-FFF2-40B4-BE49-F238E27FC236}">
                      <a16:creationId xmlns:a16="http://schemas.microsoft.com/office/drawing/2014/main" id="{FBDCDF0B-A944-AA34-0DCF-9B7014C4C043}"/>
                    </a:ext>
                  </a:extLst>
                </p:cNvPr>
                <p:cNvPicPr/>
                <p:nvPr/>
              </p:nvPicPr>
              <p:blipFill>
                <a:blip r:embed="rId90"/>
                <a:stretch>
                  <a:fillRect/>
                </a:stretch>
              </p:blipFill>
              <p:spPr>
                <a:xfrm>
                  <a:off x="2878026" y="2085176"/>
                  <a:ext cx="217282" cy="597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Ink 45">
                  <a:extLst>
                    <a:ext uri="{FF2B5EF4-FFF2-40B4-BE49-F238E27FC236}">
                      <a16:creationId xmlns:a16="http://schemas.microsoft.com/office/drawing/2014/main" id="{A8DCB0E2-A101-A172-841E-16AF6E4A0D1F}"/>
                    </a:ext>
                  </a:extLst>
                </p14:cNvPr>
                <p14:cNvContentPartPr/>
                <p14:nvPr/>
              </p14:nvContentPartPr>
              <p14:xfrm>
                <a:off x="2999075" y="2037647"/>
                <a:ext cx="44017" cy="190413"/>
              </p14:xfrm>
            </p:contentPart>
          </mc:Choice>
          <mc:Fallback>
            <p:pic>
              <p:nvPicPr>
                <p:cNvPr id="46" name="Ink 45">
                  <a:extLst>
                    <a:ext uri="{FF2B5EF4-FFF2-40B4-BE49-F238E27FC236}">
                      <a16:creationId xmlns:a16="http://schemas.microsoft.com/office/drawing/2014/main" id="{A8DCB0E2-A101-A172-841E-16AF6E4A0D1F}"/>
                    </a:ext>
                  </a:extLst>
                </p:cNvPr>
                <p:cNvPicPr/>
                <p:nvPr/>
              </p:nvPicPr>
              <p:blipFill>
                <a:blip r:embed="rId92"/>
                <a:stretch>
                  <a:fillRect/>
                </a:stretch>
              </p:blipFill>
              <p:spPr>
                <a:xfrm>
                  <a:off x="2981396" y="2019650"/>
                  <a:ext cx="79736" cy="226048"/>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Ink 46">
                  <a:extLst>
                    <a:ext uri="{FF2B5EF4-FFF2-40B4-BE49-F238E27FC236}">
                      <a16:creationId xmlns:a16="http://schemas.microsoft.com/office/drawing/2014/main" id="{F1E35AE1-B3EC-E188-11AE-7B0D99C85AF3}"/>
                    </a:ext>
                  </a:extLst>
                </p14:cNvPr>
                <p14:cNvContentPartPr/>
                <p14:nvPr/>
              </p14:nvContentPartPr>
              <p14:xfrm>
                <a:off x="3097867" y="1962003"/>
                <a:ext cx="196281" cy="222365"/>
              </p14:xfrm>
            </p:contentPart>
          </mc:Choice>
          <mc:Fallback>
            <p:pic>
              <p:nvPicPr>
                <p:cNvPr id="47" name="Ink 46">
                  <a:extLst>
                    <a:ext uri="{FF2B5EF4-FFF2-40B4-BE49-F238E27FC236}">
                      <a16:creationId xmlns:a16="http://schemas.microsoft.com/office/drawing/2014/main" id="{F1E35AE1-B3EC-E188-11AE-7B0D99C85AF3}"/>
                    </a:ext>
                  </a:extLst>
                </p:cNvPr>
                <p:cNvPicPr/>
                <p:nvPr/>
              </p:nvPicPr>
              <p:blipFill>
                <a:blip r:embed="rId94"/>
                <a:stretch>
                  <a:fillRect/>
                </a:stretch>
              </p:blipFill>
              <p:spPr>
                <a:xfrm>
                  <a:off x="3080220" y="1944344"/>
                  <a:ext cx="231936" cy="258044"/>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Ink 47">
                  <a:extLst>
                    <a:ext uri="{FF2B5EF4-FFF2-40B4-BE49-F238E27FC236}">
                      <a16:creationId xmlns:a16="http://schemas.microsoft.com/office/drawing/2014/main" id="{2F1D6396-D95C-6C37-0758-28EB3B17C578}"/>
                    </a:ext>
                  </a:extLst>
                </p14:cNvPr>
                <p14:cNvContentPartPr/>
                <p14:nvPr/>
              </p14:nvContentPartPr>
              <p14:xfrm>
                <a:off x="3243285" y="1869731"/>
                <a:ext cx="148352" cy="435275"/>
              </p14:xfrm>
            </p:contentPart>
          </mc:Choice>
          <mc:Fallback>
            <p:pic>
              <p:nvPicPr>
                <p:cNvPr id="48" name="Ink 47">
                  <a:extLst>
                    <a:ext uri="{FF2B5EF4-FFF2-40B4-BE49-F238E27FC236}">
                      <a16:creationId xmlns:a16="http://schemas.microsoft.com/office/drawing/2014/main" id="{2F1D6396-D95C-6C37-0758-28EB3B17C578}"/>
                    </a:ext>
                  </a:extLst>
                </p:cNvPr>
                <p:cNvPicPr/>
                <p:nvPr/>
              </p:nvPicPr>
              <p:blipFill>
                <a:blip r:embed="rId96"/>
                <a:stretch>
                  <a:fillRect/>
                </a:stretch>
              </p:blipFill>
              <p:spPr>
                <a:xfrm>
                  <a:off x="3225281" y="1852090"/>
                  <a:ext cx="184000" cy="470918"/>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Ink 57">
                  <a:extLst>
                    <a:ext uri="{FF2B5EF4-FFF2-40B4-BE49-F238E27FC236}">
                      <a16:creationId xmlns:a16="http://schemas.microsoft.com/office/drawing/2014/main" id="{418F00BD-0659-DB6C-9696-83D0FB58EC26}"/>
                    </a:ext>
                  </a:extLst>
                </p14:cNvPr>
                <p14:cNvContentPartPr/>
                <p14:nvPr/>
              </p14:nvContentPartPr>
              <p14:xfrm>
                <a:off x="3372401" y="1804522"/>
                <a:ext cx="52494" cy="6195"/>
              </p14:xfrm>
            </p:contentPart>
          </mc:Choice>
          <mc:Fallback>
            <p:pic>
              <p:nvPicPr>
                <p:cNvPr id="58" name="Ink 57">
                  <a:extLst>
                    <a:ext uri="{FF2B5EF4-FFF2-40B4-BE49-F238E27FC236}">
                      <a16:creationId xmlns:a16="http://schemas.microsoft.com/office/drawing/2014/main" id="{418F00BD-0659-DB6C-9696-83D0FB58EC26}"/>
                    </a:ext>
                  </a:extLst>
                </p:cNvPr>
                <p:cNvPicPr/>
                <p:nvPr/>
              </p:nvPicPr>
              <p:blipFill>
                <a:blip r:embed="rId98"/>
                <a:stretch>
                  <a:fillRect/>
                </a:stretch>
              </p:blipFill>
              <p:spPr>
                <a:xfrm>
                  <a:off x="3354424" y="1787658"/>
                  <a:ext cx="88089" cy="40268"/>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Ink 58">
                  <a:extLst>
                    <a:ext uri="{FF2B5EF4-FFF2-40B4-BE49-F238E27FC236}">
                      <a16:creationId xmlns:a16="http://schemas.microsoft.com/office/drawing/2014/main" id="{B75448AE-A321-4441-D5BD-243216ED7069}"/>
                    </a:ext>
                  </a:extLst>
                </p14:cNvPr>
                <p14:cNvContentPartPr/>
                <p14:nvPr/>
              </p14:nvContentPartPr>
              <p14:xfrm>
                <a:off x="3426199" y="1725618"/>
                <a:ext cx="155851" cy="121616"/>
              </p14:xfrm>
            </p:contentPart>
          </mc:Choice>
          <mc:Fallback>
            <p:pic>
              <p:nvPicPr>
                <p:cNvPr id="59" name="Ink 58">
                  <a:extLst>
                    <a:ext uri="{FF2B5EF4-FFF2-40B4-BE49-F238E27FC236}">
                      <a16:creationId xmlns:a16="http://schemas.microsoft.com/office/drawing/2014/main" id="{B75448AE-A321-4441-D5BD-243216ED7069}"/>
                    </a:ext>
                  </a:extLst>
                </p:cNvPr>
                <p:cNvPicPr/>
                <p:nvPr/>
              </p:nvPicPr>
              <p:blipFill>
                <a:blip r:embed="rId100"/>
                <a:stretch>
                  <a:fillRect/>
                </a:stretch>
              </p:blipFill>
              <p:spPr>
                <a:xfrm>
                  <a:off x="3408202" y="1707987"/>
                  <a:ext cx="191484" cy="157237"/>
                </a:xfrm>
                <a:prstGeom prst="rect">
                  <a:avLst/>
                </a:prstGeom>
              </p:spPr>
            </p:pic>
          </mc:Fallback>
        </mc:AlternateContent>
      </p:grpSp>
      <p:grpSp>
        <p:nvGrpSpPr>
          <p:cNvPr id="68" name="Group 67">
            <a:extLst>
              <a:ext uri="{FF2B5EF4-FFF2-40B4-BE49-F238E27FC236}">
                <a16:creationId xmlns:a16="http://schemas.microsoft.com/office/drawing/2014/main" id="{7591CF14-4FC6-8053-095A-C0C4330E3D59}"/>
              </a:ext>
            </a:extLst>
          </p:cNvPr>
          <p:cNvGrpSpPr/>
          <p:nvPr/>
        </p:nvGrpSpPr>
        <p:grpSpPr>
          <a:xfrm>
            <a:off x="4979180" y="1609463"/>
            <a:ext cx="116280" cy="85680"/>
            <a:chOff x="4979180" y="1609463"/>
            <a:chExt cx="116280" cy="85680"/>
          </a:xfrm>
        </p:grpSpPr>
        <mc:AlternateContent xmlns:mc="http://schemas.openxmlformats.org/markup-compatibility/2006">
          <mc:Choice xmlns:p14="http://schemas.microsoft.com/office/powerpoint/2010/main" Requires="p14">
            <p:contentPart p14:bwMode="auto" r:id="rId101">
              <p14:nvContentPartPr>
                <p14:cNvPr id="61" name="Ink 60">
                  <a:extLst>
                    <a:ext uri="{FF2B5EF4-FFF2-40B4-BE49-F238E27FC236}">
                      <a16:creationId xmlns:a16="http://schemas.microsoft.com/office/drawing/2014/main" id="{D2D61599-3B11-3B05-95BA-EDDC422684FA}"/>
                    </a:ext>
                  </a:extLst>
                </p14:cNvPr>
                <p14:cNvContentPartPr/>
                <p14:nvPr/>
              </p14:nvContentPartPr>
              <p14:xfrm>
                <a:off x="4979180" y="1609463"/>
                <a:ext cx="69480" cy="5400"/>
              </p14:xfrm>
            </p:contentPart>
          </mc:Choice>
          <mc:Fallback>
            <p:pic>
              <p:nvPicPr>
                <p:cNvPr id="61" name="Ink 60">
                  <a:extLst>
                    <a:ext uri="{FF2B5EF4-FFF2-40B4-BE49-F238E27FC236}">
                      <a16:creationId xmlns:a16="http://schemas.microsoft.com/office/drawing/2014/main" id="{D2D61599-3B11-3B05-95BA-EDDC422684FA}"/>
                    </a:ext>
                  </a:extLst>
                </p:cNvPr>
                <p:cNvPicPr/>
                <p:nvPr/>
              </p:nvPicPr>
              <p:blipFill>
                <a:blip r:embed="rId102"/>
                <a:stretch>
                  <a:fillRect/>
                </a:stretch>
              </p:blipFill>
              <p:spPr>
                <a:xfrm>
                  <a:off x="4961540" y="1591823"/>
                  <a:ext cx="105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Ink 61">
                  <a:extLst>
                    <a:ext uri="{FF2B5EF4-FFF2-40B4-BE49-F238E27FC236}">
                      <a16:creationId xmlns:a16="http://schemas.microsoft.com/office/drawing/2014/main" id="{EF838589-18A3-C407-7E17-0418D23E3AD4}"/>
                    </a:ext>
                  </a:extLst>
                </p14:cNvPr>
                <p14:cNvContentPartPr/>
                <p14:nvPr/>
              </p14:nvContentPartPr>
              <p14:xfrm>
                <a:off x="4997180" y="1685063"/>
                <a:ext cx="98280" cy="10080"/>
              </p14:xfrm>
            </p:contentPart>
          </mc:Choice>
          <mc:Fallback>
            <p:pic>
              <p:nvPicPr>
                <p:cNvPr id="62" name="Ink 61">
                  <a:extLst>
                    <a:ext uri="{FF2B5EF4-FFF2-40B4-BE49-F238E27FC236}">
                      <a16:creationId xmlns:a16="http://schemas.microsoft.com/office/drawing/2014/main" id="{EF838589-18A3-C407-7E17-0418D23E3AD4}"/>
                    </a:ext>
                  </a:extLst>
                </p:cNvPr>
                <p:cNvPicPr/>
                <p:nvPr/>
              </p:nvPicPr>
              <p:blipFill>
                <a:blip r:embed="rId104"/>
                <a:stretch>
                  <a:fillRect/>
                </a:stretch>
              </p:blipFill>
              <p:spPr>
                <a:xfrm>
                  <a:off x="4979180" y="1667423"/>
                  <a:ext cx="133920" cy="45720"/>
                </a:xfrm>
                <a:prstGeom prst="rect">
                  <a:avLst/>
                </a:prstGeom>
              </p:spPr>
            </p:pic>
          </mc:Fallback>
        </mc:AlternateContent>
      </p:grpSp>
      <p:grpSp>
        <p:nvGrpSpPr>
          <p:cNvPr id="86" name="Group 85">
            <a:extLst>
              <a:ext uri="{FF2B5EF4-FFF2-40B4-BE49-F238E27FC236}">
                <a16:creationId xmlns:a16="http://schemas.microsoft.com/office/drawing/2014/main" id="{E9C315B9-692B-2E0B-9BD5-40748EAB41AE}"/>
              </a:ext>
            </a:extLst>
          </p:cNvPr>
          <p:cNvGrpSpPr/>
          <p:nvPr/>
        </p:nvGrpSpPr>
        <p:grpSpPr>
          <a:xfrm>
            <a:off x="1570980" y="2837444"/>
            <a:ext cx="172154" cy="112488"/>
            <a:chOff x="1570980" y="2837444"/>
            <a:chExt cx="172154" cy="112488"/>
          </a:xfrm>
        </p:grpSpPr>
        <mc:AlternateContent xmlns:mc="http://schemas.openxmlformats.org/markup-compatibility/2006">
          <mc:Choice xmlns:p14="http://schemas.microsoft.com/office/powerpoint/2010/main" Requires="p14">
            <p:contentPart p14:bwMode="auto" r:id="rId105">
              <p14:nvContentPartPr>
                <p14:cNvPr id="69" name="Ink 68">
                  <a:extLst>
                    <a:ext uri="{FF2B5EF4-FFF2-40B4-BE49-F238E27FC236}">
                      <a16:creationId xmlns:a16="http://schemas.microsoft.com/office/drawing/2014/main" id="{68CE42A6-F2F1-F862-F7DB-A86E23A3E6E5}"/>
                    </a:ext>
                  </a:extLst>
                </p14:cNvPr>
                <p14:cNvContentPartPr/>
                <p14:nvPr/>
              </p14:nvContentPartPr>
              <p14:xfrm>
                <a:off x="1570980" y="2837444"/>
                <a:ext cx="89011" cy="2608"/>
              </p14:xfrm>
            </p:contentPart>
          </mc:Choice>
          <mc:Fallback>
            <p:pic>
              <p:nvPicPr>
                <p:cNvPr id="69" name="Ink 68">
                  <a:extLst>
                    <a:ext uri="{FF2B5EF4-FFF2-40B4-BE49-F238E27FC236}">
                      <a16:creationId xmlns:a16="http://schemas.microsoft.com/office/drawing/2014/main" id="{68CE42A6-F2F1-F862-F7DB-A86E23A3E6E5}"/>
                    </a:ext>
                  </a:extLst>
                </p:cNvPr>
                <p:cNvPicPr/>
                <p:nvPr/>
              </p:nvPicPr>
              <p:blipFill>
                <a:blip r:embed="rId106"/>
                <a:stretch>
                  <a:fillRect/>
                </a:stretch>
              </p:blipFill>
              <p:spPr>
                <a:xfrm>
                  <a:off x="1553393" y="2819188"/>
                  <a:ext cx="124544" cy="39493"/>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Ink 69">
                  <a:extLst>
                    <a:ext uri="{FF2B5EF4-FFF2-40B4-BE49-F238E27FC236}">
                      <a16:creationId xmlns:a16="http://schemas.microsoft.com/office/drawing/2014/main" id="{401E7D68-DFC3-A297-C9A8-C96525C9E10E}"/>
                    </a:ext>
                  </a:extLst>
                </p14:cNvPr>
                <p14:cNvContentPartPr/>
                <p14:nvPr/>
              </p14:nvContentPartPr>
              <p14:xfrm>
                <a:off x="1623474" y="2931347"/>
                <a:ext cx="119660" cy="18585"/>
              </p14:xfrm>
            </p:contentPart>
          </mc:Choice>
          <mc:Fallback>
            <p:pic>
              <p:nvPicPr>
                <p:cNvPr id="70" name="Ink 69">
                  <a:extLst>
                    <a:ext uri="{FF2B5EF4-FFF2-40B4-BE49-F238E27FC236}">
                      <a16:creationId xmlns:a16="http://schemas.microsoft.com/office/drawing/2014/main" id="{401E7D68-DFC3-A297-C9A8-C96525C9E10E}"/>
                    </a:ext>
                  </a:extLst>
                </p:cNvPr>
                <p:cNvPicPr/>
                <p:nvPr/>
              </p:nvPicPr>
              <p:blipFill>
                <a:blip r:embed="rId108"/>
                <a:stretch>
                  <a:fillRect/>
                </a:stretch>
              </p:blipFill>
              <p:spPr>
                <a:xfrm>
                  <a:off x="1605507" y="2913126"/>
                  <a:ext cx="155235" cy="54662"/>
                </a:xfrm>
                <a:prstGeom prst="rect">
                  <a:avLst/>
                </a:prstGeom>
              </p:spPr>
            </p:pic>
          </mc:Fallback>
        </mc:AlternateContent>
      </p:grpSp>
      <p:grpSp>
        <p:nvGrpSpPr>
          <p:cNvPr id="88" name="Group 87">
            <a:extLst>
              <a:ext uri="{FF2B5EF4-FFF2-40B4-BE49-F238E27FC236}">
                <a16:creationId xmlns:a16="http://schemas.microsoft.com/office/drawing/2014/main" id="{37034BDE-FC11-ABC7-78BF-382C2D5F9DD5}"/>
              </a:ext>
            </a:extLst>
          </p:cNvPr>
          <p:cNvGrpSpPr/>
          <p:nvPr/>
        </p:nvGrpSpPr>
        <p:grpSpPr>
          <a:xfrm>
            <a:off x="1997452" y="2623882"/>
            <a:ext cx="1000318" cy="777301"/>
            <a:chOff x="1997452" y="2623882"/>
            <a:chExt cx="1000318" cy="777301"/>
          </a:xfrm>
        </p:grpSpPr>
        <mc:AlternateContent xmlns:mc="http://schemas.openxmlformats.org/markup-compatibility/2006">
          <mc:Choice xmlns:p14="http://schemas.microsoft.com/office/powerpoint/2010/main" Requires="p14">
            <p:contentPart p14:bwMode="auto" r:id="rId109">
              <p14:nvContentPartPr>
                <p14:cNvPr id="71" name="Ink 70">
                  <a:extLst>
                    <a:ext uri="{FF2B5EF4-FFF2-40B4-BE49-F238E27FC236}">
                      <a16:creationId xmlns:a16="http://schemas.microsoft.com/office/drawing/2014/main" id="{3F4EC002-2E14-441F-F461-BE61C3D2CC0D}"/>
                    </a:ext>
                  </a:extLst>
                </p14:cNvPr>
                <p14:cNvContentPartPr/>
                <p14:nvPr/>
              </p14:nvContentPartPr>
              <p14:xfrm>
                <a:off x="2119395" y="2783972"/>
                <a:ext cx="149656" cy="12064"/>
              </p14:xfrm>
            </p:contentPart>
          </mc:Choice>
          <mc:Fallback>
            <p:pic>
              <p:nvPicPr>
                <p:cNvPr id="71" name="Ink 70">
                  <a:extLst>
                    <a:ext uri="{FF2B5EF4-FFF2-40B4-BE49-F238E27FC236}">
                      <a16:creationId xmlns:a16="http://schemas.microsoft.com/office/drawing/2014/main" id="{3F4EC002-2E14-441F-F461-BE61C3D2CC0D}"/>
                    </a:ext>
                  </a:extLst>
                </p:cNvPr>
                <p:cNvPicPr/>
                <p:nvPr/>
              </p:nvPicPr>
              <p:blipFill>
                <a:blip r:embed="rId110"/>
                <a:stretch>
                  <a:fillRect/>
                </a:stretch>
              </p:blipFill>
              <p:spPr>
                <a:xfrm>
                  <a:off x="2101767" y="2766231"/>
                  <a:ext cx="185271" cy="47192"/>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Ink 71">
                  <a:extLst>
                    <a:ext uri="{FF2B5EF4-FFF2-40B4-BE49-F238E27FC236}">
                      <a16:creationId xmlns:a16="http://schemas.microsoft.com/office/drawing/2014/main" id="{30E74FBB-1002-72A8-55D3-1B2BDA53EFA7}"/>
                    </a:ext>
                  </a:extLst>
                </p14:cNvPr>
                <p14:cNvContentPartPr/>
                <p14:nvPr/>
              </p14:nvContentPartPr>
              <p14:xfrm>
                <a:off x="2344694" y="2634316"/>
                <a:ext cx="58689" cy="218779"/>
              </p14:xfrm>
            </p:contentPart>
          </mc:Choice>
          <mc:Fallback>
            <p:pic>
              <p:nvPicPr>
                <p:cNvPr id="72" name="Ink 71">
                  <a:extLst>
                    <a:ext uri="{FF2B5EF4-FFF2-40B4-BE49-F238E27FC236}">
                      <a16:creationId xmlns:a16="http://schemas.microsoft.com/office/drawing/2014/main" id="{30E74FBB-1002-72A8-55D3-1B2BDA53EFA7}"/>
                    </a:ext>
                  </a:extLst>
                </p:cNvPr>
                <p:cNvPicPr/>
                <p:nvPr/>
              </p:nvPicPr>
              <p:blipFill>
                <a:blip r:embed="rId112"/>
                <a:stretch>
                  <a:fillRect/>
                </a:stretch>
              </p:blipFill>
              <p:spPr>
                <a:xfrm>
                  <a:off x="2326691" y="2616295"/>
                  <a:ext cx="94334" cy="254461"/>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Ink 72">
                  <a:extLst>
                    <a:ext uri="{FF2B5EF4-FFF2-40B4-BE49-F238E27FC236}">
                      <a16:creationId xmlns:a16="http://schemas.microsoft.com/office/drawing/2014/main" id="{EE8A0FAA-6DF1-F626-6B60-842171D7A16B}"/>
                    </a:ext>
                  </a:extLst>
                </p14:cNvPr>
                <p14:cNvContentPartPr/>
                <p14:nvPr/>
              </p14:nvContentPartPr>
              <p14:xfrm>
                <a:off x="2421968" y="2623882"/>
                <a:ext cx="186826" cy="213888"/>
              </p14:xfrm>
            </p:contentPart>
          </mc:Choice>
          <mc:Fallback>
            <p:pic>
              <p:nvPicPr>
                <p:cNvPr id="73" name="Ink 72">
                  <a:extLst>
                    <a:ext uri="{FF2B5EF4-FFF2-40B4-BE49-F238E27FC236}">
                      <a16:creationId xmlns:a16="http://schemas.microsoft.com/office/drawing/2014/main" id="{EE8A0FAA-6DF1-F626-6B60-842171D7A16B}"/>
                    </a:ext>
                  </a:extLst>
                </p:cNvPr>
                <p:cNvPicPr/>
                <p:nvPr/>
              </p:nvPicPr>
              <p:blipFill>
                <a:blip r:embed="rId114"/>
                <a:stretch>
                  <a:fillRect/>
                </a:stretch>
              </p:blipFill>
              <p:spPr>
                <a:xfrm>
                  <a:off x="2403969" y="2605878"/>
                  <a:ext cx="222463" cy="249536"/>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Ink 73">
                  <a:extLst>
                    <a:ext uri="{FF2B5EF4-FFF2-40B4-BE49-F238E27FC236}">
                      <a16:creationId xmlns:a16="http://schemas.microsoft.com/office/drawing/2014/main" id="{F88B617B-1A64-2CAC-607F-0DEB7565846F}"/>
                    </a:ext>
                  </a:extLst>
                </p14:cNvPr>
                <p14:cNvContentPartPr/>
                <p14:nvPr/>
              </p14:nvContentPartPr>
              <p14:xfrm>
                <a:off x="2644659" y="2675398"/>
                <a:ext cx="51516" cy="150309"/>
              </p14:xfrm>
            </p:contentPart>
          </mc:Choice>
          <mc:Fallback>
            <p:pic>
              <p:nvPicPr>
                <p:cNvPr id="74" name="Ink 73">
                  <a:extLst>
                    <a:ext uri="{FF2B5EF4-FFF2-40B4-BE49-F238E27FC236}">
                      <a16:creationId xmlns:a16="http://schemas.microsoft.com/office/drawing/2014/main" id="{F88B617B-1A64-2CAC-607F-0DEB7565846F}"/>
                    </a:ext>
                  </a:extLst>
                </p:cNvPr>
                <p:cNvPicPr/>
                <p:nvPr/>
              </p:nvPicPr>
              <p:blipFill>
                <a:blip r:embed="rId116"/>
                <a:stretch>
                  <a:fillRect/>
                </a:stretch>
              </p:blipFill>
              <p:spPr>
                <a:xfrm>
                  <a:off x="2626771" y="2657418"/>
                  <a:ext cx="86933" cy="185909"/>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Ink 74">
                  <a:extLst>
                    <a:ext uri="{FF2B5EF4-FFF2-40B4-BE49-F238E27FC236}">
                      <a16:creationId xmlns:a16="http://schemas.microsoft.com/office/drawing/2014/main" id="{ABC6EF36-1054-B6A2-6BBD-82510F3C742D}"/>
                    </a:ext>
                  </a:extLst>
                </p14:cNvPr>
                <p14:cNvContentPartPr/>
                <p14:nvPr/>
              </p14:nvContentPartPr>
              <p14:xfrm>
                <a:off x="2619554" y="2697569"/>
                <a:ext cx="134984" cy="132376"/>
              </p14:xfrm>
            </p:contentPart>
          </mc:Choice>
          <mc:Fallback>
            <p:pic>
              <p:nvPicPr>
                <p:cNvPr id="75" name="Ink 74">
                  <a:extLst>
                    <a:ext uri="{FF2B5EF4-FFF2-40B4-BE49-F238E27FC236}">
                      <a16:creationId xmlns:a16="http://schemas.microsoft.com/office/drawing/2014/main" id="{ABC6EF36-1054-B6A2-6BBD-82510F3C742D}"/>
                    </a:ext>
                  </a:extLst>
                </p:cNvPr>
                <p:cNvPicPr/>
                <p:nvPr/>
              </p:nvPicPr>
              <p:blipFill>
                <a:blip r:embed="rId118"/>
                <a:stretch>
                  <a:fillRect/>
                </a:stretch>
              </p:blipFill>
              <p:spPr>
                <a:xfrm>
                  <a:off x="2601556" y="2679583"/>
                  <a:ext cx="170620" cy="167988"/>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Ink 75">
                  <a:extLst>
                    <a:ext uri="{FF2B5EF4-FFF2-40B4-BE49-F238E27FC236}">
                      <a16:creationId xmlns:a16="http://schemas.microsoft.com/office/drawing/2014/main" id="{6C4A6CCA-1115-FD08-EBEB-66E7BDE9D8B3}"/>
                    </a:ext>
                  </a:extLst>
                </p14:cNvPr>
                <p14:cNvContentPartPr/>
                <p14:nvPr/>
              </p14:nvContentPartPr>
              <p14:xfrm>
                <a:off x="1997452" y="2918305"/>
                <a:ext cx="830447" cy="84447"/>
              </p14:xfrm>
            </p:contentPart>
          </mc:Choice>
          <mc:Fallback>
            <p:pic>
              <p:nvPicPr>
                <p:cNvPr id="76" name="Ink 75">
                  <a:extLst>
                    <a:ext uri="{FF2B5EF4-FFF2-40B4-BE49-F238E27FC236}">
                      <a16:creationId xmlns:a16="http://schemas.microsoft.com/office/drawing/2014/main" id="{6C4A6CCA-1115-FD08-EBEB-66E7BDE9D8B3}"/>
                    </a:ext>
                  </a:extLst>
                </p:cNvPr>
                <p:cNvPicPr/>
                <p:nvPr/>
              </p:nvPicPr>
              <p:blipFill>
                <a:blip r:embed="rId120"/>
                <a:stretch>
                  <a:fillRect/>
                </a:stretch>
              </p:blipFill>
              <p:spPr>
                <a:xfrm>
                  <a:off x="1979454" y="2900338"/>
                  <a:ext cx="866084" cy="120023"/>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Ink 76">
                  <a:extLst>
                    <a:ext uri="{FF2B5EF4-FFF2-40B4-BE49-F238E27FC236}">
                      <a16:creationId xmlns:a16="http://schemas.microsoft.com/office/drawing/2014/main" id="{12AAC4AE-AD45-51F9-B493-EE373C70A939}"/>
                    </a:ext>
                  </a:extLst>
                </p14:cNvPr>
                <p14:cNvContentPartPr/>
                <p14:nvPr/>
              </p14:nvContentPartPr>
              <p14:xfrm>
                <a:off x="2137979" y="3080351"/>
                <a:ext cx="97815" cy="320832"/>
              </p14:xfrm>
            </p:contentPart>
          </mc:Choice>
          <mc:Fallback>
            <p:pic>
              <p:nvPicPr>
                <p:cNvPr id="77" name="Ink 76">
                  <a:extLst>
                    <a:ext uri="{FF2B5EF4-FFF2-40B4-BE49-F238E27FC236}">
                      <a16:creationId xmlns:a16="http://schemas.microsoft.com/office/drawing/2014/main" id="{12AAC4AE-AD45-51F9-B493-EE373C70A939}"/>
                    </a:ext>
                  </a:extLst>
                </p:cNvPr>
                <p:cNvPicPr/>
                <p:nvPr/>
              </p:nvPicPr>
              <p:blipFill>
                <a:blip r:embed="rId122"/>
                <a:stretch>
                  <a:fillRect/>
                </a:stretch>
              </p:blipFill>
              <p:spPr>
                <a:xfrm>
                  <a:off x="2120358" y="3062367"/>
                  <a:ext cx="133417" cy="356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4D1C11BA-A081-D635-2386-4D2FFAD06101}"/>
                    </a:ext>
                  </a:extLst>
                </p14:cNvPr>
                <p14:cNvContentPartPr/>
                <p14:nvPr/>
              </p14:nvContentPartPr>
              <p14:xfrm>
                <a:off x="2289266" y="3169036"/>
                <a:ext cx="28366" cy="135962"/>
              </p14:xfrm>
            </p:contentPart>
          </mc:Choice>
          <mc:Fallback>
            <p:pic>
              <p:nvPicPr>
                <p:cNvPr id="78" name="Ink 77">
                  <a:extLst>
                    <a:ext uri="{FF2B5EF4-FFF2-40B4-BE49-F238E27FC236}">
                      <a16:creationId xmlns:a16="http://schemas.microsoft.com/office/drawing/2014/main" id="{4D1C11BA-A081-D635-2386-4D2FFAD06101}"/>
                    </a:ext>
                  </a:extLst>
                </p:cNvPr>
                <p:cNvPicPr/>
                <p:nvPr/>
              </p:nvPicPr>
              <p:blipFill>
                <a:blip r:embed="rId124"/>
                <a:stretch>
                  <a:fillRect/>
                </a:stretch>
              </p:blipFill>
              <p:spPr>
                <a:xfrm>
                  <a:off x="2271083" y="3151004"/>
                  <a:ext cx="64369" cy="171666"/>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Ink 78">
                  <a:extLst>
                    <a:ext uri="{FF2B5EF4-FFF2-40B4-BE49-F238E27FC236}">
                      <a16:creationId xmlns:a16="http://schemas.microsoft.com/office/drawing/2014/main" id="{2259553D-9C9F-2C90-FD06-199829850DAA}"/>
                    </a:ext>
                  </a:extLst>
                </p14:cNvPr>
                <p14:cNvContentPartPr/>
                <p14:nvPr/>
              </p14:nvContentPartPr>
              <p14:xfrm>
                <a:off x="2248836" y="3192512"/>
                <a:ext cx="142809" cy="104988"/>
              </p14:xfrm>
            </p:contentPart>
          </mc:Choice>
          <mc:Fallback>
            <p:pic>
              <p:nvPicPr>
                <p:cNvPr id="79" name="Ink 78">
                  <a:extLst>
                    <a:ext uri="{FF2B5EF4-FFF2-40B4-BE49-F238E27FC236}">
                      <a16:creationId xmlns:a16="http://schemas.microsoft.com/office/drawing/2014/main" id="{2259553D-9C9F-2C90-FD06-199829850DAA}"/>
                    </a:ext>
                  </a:extLst>
                </p:cNvPr>
                <p:cNvPicPr/>
                <p:nvPr/>
              </p:nvPicPr>
              <p:blipFill>
                <a:blip r:embed="rId126"/>
                <a:stretch>
                  <a:fillRect/>
                </a:stretch>
              </p:blipFill>
              <p:spPr>
                <a:xfrm>
                  <a:off x="2230805" y="3174535"/>
                  <a:ext cx="178511" cy="140583"/>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Ink 79">
                  <a:extLst>
                    <a:ext uri="{FF2B5EF4-FFF2-40B4-BE49-F238E27FC236}">
                      <a16:creationId xmlns:a16="http://schemas.microsoft.com/office/drawing/2014/main" id="{A8F58E81-9E5B-8B5A-103F-ECEFA843724D}"/>
                    </a:ext>
                  </a:extLst>
                </p14:cNvPr>
                <p14:cNvContentPartPr/>
                <p14:nvPr/>
              </p14:nvContentPartPr>
              <p14:xfrm>
                <a:off x="2385777" y="3067309"/>
                <a:ext cx="87381" cy="102053"/>
              </p14:xfrm>
            </p:contentPart>
          </mc:Choice>
          <mc:Fallback>
            <p:pic>
              <p:nvPicPr>
                <p:cNvPr id="80" name="Ink 79">
                  <a:extLst>
                    <a:ext uri="{FF2B5EF4-FFF2-40B4-BE49-F238E27FC236}">
                      <a16:creationId xmlns:a16="http://schemas.microsoft.com/office/drawing/2014/main" id="{A8F58E81-9E5B-8B5A-103F-ECEFA843724D}"/>
                    </a:ext>
                  </a:extLst>
                </p:cNvPr>
                <p:cNvPicPr/>
                <p:nvPr/>
              </p:nvPicPr>
              <p:blipFill>
                <a:blip r:embed="rId128"/>
                <a:stretch>
                  <a:fillRect/>
                </a:stretch>
              </p:blipFill>
              <p:spPr>
                <a:xfrm>
                  <a:off x="2367797" y="3049639"/>
                  <a:ext cx="122981" cy="137754"/>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Ink 80">
                  <a:extLst>
                    <a:ext uri="{FF2B5EF4-FFF2-40B4-BE49-F238E27FC236}">
                      <a16:creationId xmlns:a16="http://schemas.microsoft.com/office/drawing/2014/main" id="{20E4051F-5E9A-EE29-55C2-C1EC808EC16E}"/>
                    </a:ext>
                  </a:extLst>
                </p14:cNvPr>
                <p14:cNvContentPartPr/>
                <p14:nvPr/>
              </p14:nvContentPartPr>
              <p14:xfrm>
                <a:off x="2542606" y="3183708"/>
                <a:ext cx="69774" cy="17933"/>
              </p14:xfrm>
            </p:contentPart>
          </mc:Choice>
          <mc:Fallback>
            <p:pic>
              <p:nvPicPr>
                <p:cNvPr id="81" name="Ink 80">
                  <a:extLst>
                    <a:ext uri="{FF2B5EF4-FFF2-40B4-BE49-F238E27FC236}">
                      <a16:creationId xmlns:a16="http://schemas.microsoft.com/office/drawing/2014/main" id="{20E4051F-5E9A-EE29-55C2-C1EC808EC16E}"/>
                    </a:ext>
                  </a:extLst>
                </p:cNvPr>
                <p:cNvPicPr/>
                <p:nvPr/>
              </p:nvPicPr>
              <p:blipFill>
                <a:blip r:embed="rId130"/>
                <a:stretch>
                  <a:fillRect/>
                </a:stretch>
              </p:blipFill>
              <p:spPr>
                <a:xfrm>
                  <a:off x="2524983" y="3165775"/>
                  <a:ext cx="105380" cy="53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Ink 81">
                  <a:extLst>
                    <a:ext uri="{FF2B5EF4-FFF2-40B4-BE49-F238E27FC236}">
                      <a16:creationId xmlns:a16="http://schemas.microsoft.com/office/drawing/2014/main" id="{F6CD2FC8-A76C-134E-F157-34705F947C72}"/>
                    </a:ext>
                  </a:extLst>
                </p14:cNvPr>
                <p14:cNvContentPartPr/>
                <p14:nvPr/>
              </p14:nvContentPartPr>
              <p14:xfrm>
                <a:off x="2565756" y="3121433"/>
                <a:ext cx="52820" cy="130746"/>
              </p14:xfrm>
            </p:contentPart>
          </mc:Choice>
          <mc:Fallback>
            <p:pic>
              <p:nvPicPr>
                <p:cNvPr id="82" name="Ink 81">
                  <a:extLst>
                    <a:ext uri="{FF2B5EF4-FFF2-40B4-BE49-F238E27FC236}">
                      <a16:creationId xmlns:a16="http://schemas.microsoft.com/office/drawing/2014/main" id="{F6CD2FC8-A76C-134E-F157-34705F947C72}"/>
                    </a:ext>
                  </a:extLst>
                </p:cNvPr>
                <p:cNvPicPr/>
                <p:nvPr/>
              </p:nvPicPr>
              <p:blipFill>
                <a:blip r:embed="rId132"/>
                <a:stretch>
                  <a:fillRect/>
                </a:stretch>
              </p:blipFill>
              <p:spPr>
                <a:xfrm>
                  <a:off x="2547667" y="3103784"/>
                  <a:ext cx="88636" cy="166404"/>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Ink 82">
                  <a:extLst>
                    <a:ext uri="{FF2B5EF4-FFF2-40B4-BE49-F238E27FC236}">
                      <a16:creationId xmlns:a16="http://schemas.microsoft.com/office/drawing/2014/main" id="{44C674BA-E0C5-6969-2449-4C19372C966F}"/>
                    </a:ext>
                  </a:extLst>
                </p14:cNvPr>
                <p14:cNvContentPartPr/>
                <p14:nvPr/>
              </p14:nvContentPartPr>
              <p14:xfrm>
                <a:off x="2646942" y="3057854"/>
                <a:ext cx="150635" cy="195629"/>
              </p14:xfrm>
            </p:contentPart>
          </mc:Choice>
          <mc:Fallback>
            <p:pic>
              <p:nvPicPr>
                <p:cNvPr id="83" name="Ink 82">
                  <a:extLst>
                    <a:ext uri="{FF2B5EF4-FFF2-40B4-BE49-F238E27FC236}">
                      <a16:creationId xmlns:a16="http://schemas.microsoft.com/office/drawing/2014/main" id="{44C674BA-E0C5-6969-2449-4C19372C966F}"/>
                    </a:ext>
                  </a:extLst>
                </p:cNvPr>
                <p:cNvPicPr/>
                <p:nvPr/>
              </p:nvPicPr>
              <p:blipFill>
                <a:blip r:embed="rId134"/>
                <a:stretch>
                  <a:fillRect/>
                </a:stretch>
              </p:blipFill>
              <p:spPr>
                <a:xfrm>
                  <a:off x="2628923" y="3040201"/>
                  <a:ext cx="186312" cy="231296"/>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Ink 83">
                  <a:extLst>
                    <a:ext uri="{FF2B5EF4-FFF2-40B4-BE49-F238E27FC236}">
                      <a16:creationId xmlns:a16="http://schemas.microsoft.com/office/drawing/2014/main" id="{36A68040-1B68-F199-0E53-CBD0C9EDC844}"/>
                    </a:ext>
                  </a:extLst>
                </p14:cNvPr>
                <p14:cNvContentPartPr/>
                <p14:nvPr/>
              </p14:nvContentPartPr>
              <p14:xfrm>
                <a:off x="2780948" y="3016771"/>
                <a:ext cx="92924" cy="270947"/>
              </p14:xfrm>
            </p:contentPart>
          </mc:Choice>
          <mc:Fallback>
            <p:pic>
              <p:nvPicPr>
                <p:cNvPr id="84" name="Ink 83">
                  <a:extLst>
                    <a:ext uri="{FF2B5EF4-FFF2-40B4-BE49-F238E27FC236}">
                      <a16:creationId xmlns:a16="http://schemas.microsoft.com/office/drawing/2014/main" id="{36A68040-1B68-F199-0E53-CBD0C9EDC844}"/>
                    </a:ext>
                  </a:extLst>
                </p:cNvPr>
                <p:cNvPicPr/>
                <p:nvPr/>
              </p:nvPicPr>
              <p:blipFill>
                <a:blip r:embed="rId136"/>
                <a:stretch>
                  <a:fillRect/>
                </a:stretch>
              </p:blipFill>
              <p:spPr>
                <a:xfrm>
                  <a:off x="2762939" y="2999140"/>
                  <a:ext cx="128581" cy="30657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7F56EDB5-4CAE-7D6C-221F-280B06C3BCE4}"/>
                    </a:ext>
                  </a:extLst>
                </p14:cNvPr>
                <p14:cNvContentPartPr/>
                <p14:nvPr/>
              </p14:nvContentPartPr>
              <p14:xfrm>
                <a:off x="2888544" y="2997208"/>
                <a:ext cx="109226" cy="86729"/>
              </p14:xfrm>
            </p:contentPart>
          </mc:Choice>
          <mc:Fallback>
            <p:pic>
              <p:nvPicPr>
                <p:cNvPr id="87" name="Ink 86">
                  <a:extLst>
                    <a:ext uri="{FF2B5EF4-FFF2-40B4-BE49-F238E27FC236}">
                      <a16:creationId xmlns:a16="http://schemas.microsoft.com/office/drawing/2014/main" id="{7F56EDB5-4CAE-7D6C-221F-280B06C3BCE4}"/>
                    </a:ext>
                  </a:extLst>
                </p:cNvPr>
                <p:cNvPicPr/>
                <p:nvPr/>
              </p:nvPicPr>
              <p:blipFill>
                <a:blip r:embed="rId138"/>
                <a:stretch>
                  <a:fillRect/>
                </a:stretch>
              </p:blipFill>
              <p:spPr>
                <a:xfrm>
                  <a:off x="2870579" y="2979574"/>
                  <a:ext cx="144796" cy="122356"/>
                </a:xfrm>
                <a:prstGeom prst="rect">
                  <a:avLst/>
                </a:prstGeom>
              </p:spPr>
            </p:pic>
          </mc:Fallback>
        </mc:AlternateContent>
      </p:grpSp>
      <p:grpSp>
        <p:nvGrpSpPr>
          <p:cNvPr id="154" name="Group 153">
            <a:extLst>
              <a:ext uri="{FF2B5EF4-FFF2-40B4-BE49-F238E27FC236}">
                <a16:creationId xmlns:a16="http://schemas.microsoft.com/office/drawing/2014/main" id="{F8F0C0A3-267E-F57F-F448-D34BFCCC53CD}"/>
              </a:ext>
            </a:extLst>
          </p:cNvPr>
          <p:cNvGrpSpPr/>
          <p:nvPr/>
        </p:nvGrpSpPr>
        <p:grpSpPr>
          <a:xfrm>
            <a:off x="5269340" y="1597684"/>
            <a:ext cx="3951000" cy="1010880"/>
            <a:chOff x="5269340" y="1597684"/>
            <a:chExt cx="3951000" cy="1010880"/>
          </a:xfrm>
        </p:grpSpPr>
        <mc:AlternateContent xmlns:mc="http://schemas.openxmlformats.org/markup-compatibility/2006">
          <mc:Choice xmlns:p14="http://schemas.microsoft.com/office/powerpoint/2010/main" Requires="p14">
            <p:contentPart p14:bwMode="auto" r:id="rId139">
              <p14:nvContentPartPr>
                <p14:cNvPr id="89" name="Ink 88">
                  <a:extLst>
                    <a:ext uri="{FF2B5EF4-FFF2-40B4-BE49-F238E27FC236}">
                      <a16:creationId xmlns:a16="http://schemas.microsoft.com/office/drawing/2014/main" id="{E4F7224C-3024-02BC-5E5B-52127D344FAA}"/>
                    </a:ext>
                  </a:extLst>
                </p14:cNvPr>
                <p14:cNvContentPartPr/>
                <p14:nvPr/>
              </p14:nvContentPartPr>
              <p14:xfrm>
                <a:off x="5269340" y="1779124"/>
                <a:ext cx="50040" cy="281880"/>
              </p14:xfrm>
            </p:contentPart>
          </mc:Choice>
          <mc:Fallback>
            <p:pic>
              <p:nvPicPr>
                <p:cNvPr id="89" name="Ink 88">
                  <a:extLst>
                    <a:ext uri="{FF2B5EF4-FFF2-40B4-BE49-F238E27FC236}">
                      <a16:creationId xmlns:a16="http://schemas.microsoft.com/office/drawing/2014/main" id="{E4F7224C-3024-02BC-5E5B-52127D344FAA}"/>
                    </a:ext>
                  </a:extLst>
                </p:cNvPr>
                <p:cNvPicPr/>
                <p:nvPr/>
              </p:nvPicPr>
              <p:blipFill>
                <a:blip r:embed="rId140"/>
                <a:stretch>
                  <a:fillRect/>
                </a:stretch>
              </p:blipFill>
              <p:spPr>
                <a:xfrm>
                  <a:off x="5251700" y="1761124"/>
                  <a:ext cx="8568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Ink 89">
                  <a:extLst>
                    <a:ext uri="{FF2B5EF4-FFF2-40B4-BE49-F238E27FC236}">
                      <a16:creationId xmlns:a16="http://schemas.microsoft.com/office/drawing/2014/main" id="{07B48A2A-EF45-668E-917C-A6B7F0CAEC10}"/>
                    </a:ext>
                  </a:extLst>
                </p14:cNvPr>
                <p14:cNvContentPartPr/>
                <p14:nvPr/>
              </p14:nvContentPartPr>
              <p14:xfrm>
                <a:off x="5354660" y="1843204"/>
                <a:ext cx="58320" cy="153360"/>
              </p14:xfrm>
            </p:contentPart>
          </mc:Choice>
          <mc:Fallback>
            <p:pic>
              <p:nvPicPr>
                <p:cNvPr id="90" name="Ink 89">
                  <a:extLst>
                    <a:ext uri="{FF2B5EF4-FFF2-40B4-BE49-F238E27FC236}">
                      <a16:creationId xmlns:a16="http://schemas.microsoft.com/office/drawing/2014/main" id="{07B48A2A-EF45-668E-917C-A6B7F0CAEC10}"/>
                    </a:ext>
                  </a:extLst>
                </p:cNvPr>
                <p:cNvPicPr/>
                <p:nvPr/>
              </p:nvPicPr>
              <p:blipFill>
                <a:blip r:embed="rId142"/>
                <a:stretch>
                  <a:fillRect/>
                </a:stretch>
              </p:blipFill>
              <p:spPr>
                <a:xfrm>
                  <a:off x="5337020" y="1825564"/>
                  <a:ext cx="93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Ink 90">
                  <a:extLst>
                    <a:ext uri="{FF2B5EF4-FFF2-40B4-BE49-F238E27FC236}">
                      <a16:creationId xmlns:a16="http://schemas.microsoft.com/office/drawing/2014/main" id="{D69FDBFA-28CF-183D-223B-AFA9B1DAB058}"/>
                    </a:ext>
                  </a:extLst>
                </p14:cNvPr>
                <p14:cNvContentPartPr/>
                <p14:nvPr/>
              </p14:nvContentPartPr>
              <p14:xfrm>
                <a:off x="5335580" y="1870204"/>
                <a:ext cx="121680" cy="154440"/>
              </p14:xfrm>
            </p:contentPart>
          </mc:Choice>
          <mc:Fallback>
            <p:pic>
              <p:nvPicPr>
                <p:cNvPr id="91" name="Ink 90">
                  <a:extLst>
                    <a:ext uri="{FF2B5EF4-FFF2-40B4-BE49-F238E27FC236}">
                      <a16:creationId xmlns:a16="http://schemas.microsoft.com/office/drawing/2014/main" id="{D69FDBFA-28CF-183D-223B-AFA9B1DAB058}"/>
                    </a:ext>
                  </a:extLst>
                </p:cNvPr>
                <p:cNvPicPr/>
                <p:nvPr/>
              </p:nvPicPr>
              <p:blipFill>
                <a:blip r:embed="rId144"/>
                <a:stretch>
                  <a:fillRect/>
                </a:stretch>
              </p:blipFill>
              <p:spPr>
                <a:xfrm>
                  <a:off x="5317580" y="1852564"/>
                  <a:ext cx="157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Ink 91">
                  <a:extLst>
                    <a:ext uri="{FF2B5EF4-FFF2-40B4-BE49-F238E27FC236}">
                      <a16:creationId xmlns:a16="http://schemas.microsoft.com/office/drawing/2014/main" id="{A21511BB-19AB-E66B-BEBE-85E3EA19D202}"/>
                    </a:ext>
                  </a:extLst>
                </p14:cNvPr>
                <p14:cNvContentPartPr/>
                <p14:nvPr/>
              </p14:nvContentPartPr>
              <p14:xfrm>
                <a:off x="5479940" y="1750324"/>
                <a:ext cx="77760" cy="143280"/>
              </p14:xfrm>
            </p:contentPart>
          </mc:Choice>
          <mc:Fallback>
            <p:pic>
              <p:nvPicPr>
                <p:cNvPr id="92" name="Ink 91">
                  <a:extLst>
                    <a:ext uri="{FF2B5EF4-FFF2-40B4-BE49-F238E27FC236}">
                      <a16:creationId xmlns:a16="http://schemas.microsoft.com/office/drawing/2014/main" id="{A21511BB-19AB-E66B-BEBE-85E3EA19D202}"/>
                    </a:ext>
                  </a:extLst>
                </p:cNvPr>
                <p:cNvPicPr/>
                <p:nvPr/>
              </p:nvPicPr>
              <p:blipFill>
                <a:blip r:embed="rId146"/>
                <a:stretch>
                  <a:fillRect/>
                </a:stretch>
              </p:blipFill>
              <p:spPr>
                <a:xfrm>
                  <a:off x="5461940" y="1732324"/>
                  <a:ext cx="113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Ink 93">
                  <a:extLst>
                    <a:ext uri="{FF2B5EF4-FFF2-40B4-BE49-F238E27FC236}">
                      <a16:creationId xmlns:a16="http://schemas.microsoft.com/office/drawing/2014/main" id="{038C1B18-8A06-5BA5-EB10-2386F954E6E8}"/>
                    </a:ext>
                  </a:extLst>
                </p14:cNvPr>
                <p14:cNvContentPartPr/>
                <p14:nvPr/>
              </p14:nvContentPartPr>
              <p14:xfrm>
                <a:off x="5614580" y="1929244"/>
                <a:ext cx="121320" cy="8640"/>
              </p14:xfrm>
            </p:contentPart>
          </mc:Choice>
          <mc:Fallback>
            <p:pic>
              <p:nvPicPr>
                <p:cNvPr id="94" name="Ink 93">
                  <a:extLst>
                    <a:ext uri="{FF2B5EF4-FFF2-40B4-BE49-F238E27FC236}">
                      <a16:creationId xmlns:a16="http://schemas.microsoft.com/office/drawing/2014/main" id="{038C1B18-8A06-5BA5-EB10-2386F954E6E8}"/>
                    </a:ext>
                  </a:extLst>
                </p:cNvPr>
                <p:cNvPicPr/>
                <p:nvPr/>
              </p:nvPicPr>
              <p:blipFill>
                <a:blip r:embed="rId148"/>
                <a:stretch>
                  <a:fillRect/>
                </a:stretch>
              </p:blipFill>
              <p:spPr>
                <a:xfrm>
                  <a:off x="5596580" y="1911244"/>
                  <a:ext cx="156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Ink 94">
                  <a:extLst>
                    <a:ext uri="{FF2B5EF4-FFF2-40B4-BE49-F238E27FC236}">
                      <a16:creationId xmlns:a16="http://schemas.microsoft.com/office/drawing/2014/main" id="{707DADE4-9553-FC53-9FA3-C6A745885F35}"/>
                    </a:ext>
                  </a:extLst>
                </p14:cNvPr>
                <p14:cNvContentPartPr/>
                <p14:nvPr/>
              </p14:nvContentPartPr>
              <p14:xfrm>
                <a:off x="5659580" y="1864804"/>
                <a:ext cx="48600" cy="141120"/>
              </p14:xfrm>
            </p:contentPart>
          </mc:Choice>
          <mc:Fallback>
            <p:pic>
              <p:nvPicPr>
                <p:cNvPr id="95" name="Ink 94">
                  <a:extLst>
                    <a:ext uri="{FF2B5EF4-FFF2-40B4-BE49-F238E27FC236}">
                      <a16:creationId xmlns:a16="http://schemas.microsoft.com/office/drawing/2014/main" id="{707DADE4-9553-FC53-9FA3-C6A745885F35}"/>
                    </a:ext>
                  </a:extLst>
                </p:cNvPr>
                <p:cNvPicPr/>
                <p:nvPr/>
              </p:nvPicPr>
              <p:blipFill>
                <a:blip r:embed="rId150"/>
                <a:stretch>
                  <a:fillRect/>
                </a:stretch>
              </p:blipFill>
              <p:spPr>
                <a:xfrm>
                  <a:off x="5641940" y="1847164"/>
                  <a:ext cx="84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Ink 95">
                  <a:extLst>
                    <a:ext uri="{FF2B5EF4-FFF2-40B4-BE49-F238E27FC236}">
                      <a16:creationId xmlns:a16="http://schemas.microsoft.com/office/drawing/2014/main" id="{F76CB902-1259-5510-D467-1E58E45D9494}"/>
                    </a:ext>
                  </a:extLst>
                </p14:cNvPr>
                <p14:cNvContentPartPr/>
                <p14:nvPr/>
              </p14:nvContentPartPr>
              <p14:xfrm>
                <a:off x="5761100" y="1838884"/>
                <a:ext cx="135000" cy="173160"/>
              </p14:xfrm>
            </p:contentPart>
          </mc:Choice>
          <mc:Fallback>
            <p:pic>
              <p:nvPicPr>
                <p:cNvPr id="96" name="Ink 95">
                  <a:extLst>
                    <a:ext uri="{FF2B5EF4-FFF2-40B4-BE49-F238E27FC236}">
                      <a16:creationId xmlns:a16="http://schemas.microsoft.com/office/drawing/2014/main" id="{F76CB902-1259-5510-D467-1E58E45D9494}"/>
                    </a:ext>
                  </a:extLst>
                </p:cNvPr>
                <p:cNvPicPr/>
                <p:nvPr/>
              </p:nvPicPr>
              <p:blipFill>
                <a:blip r:embed="rId152"/>
                <a:stretch>
                  <a:fillRect/>
                </a:stretch>
              </p:blipFill>
              <p:spPr>
                <a:xfrm>
                  <a:off x="5743460" y="1821244"/>
                  <a:ext cx="170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Ink 96">
                  <a:extLst>
                    <a:ext uri="{FF2B5EF4-FFF2-40B4-BE49-F238E27FC236}">
                      <a16:creationId xmlns:a16="http://schemas.microsoft.com/office/drawing/2014/main" id="{398B09A5-CC2B-6DDC-B4F0-51F3B7C4EA85}"/>
                    </a:ext>
                  </a:extLst>
                </p14:cNvPr>
                <p14:cNvContentPartPr/>
                <p14:nvPr/>
              </p14:nvContentPartPr>
              <p14:xfrm>
                <a:off x="5870180" y="1820524"/>
                <a:ext cx="94680" cy="254520"/>
              </p14:xfrm>
            </p:contentPart>
          </mc:Choice>
          <mc:Fallback>
            <p:pic>
              <p:nvPicPr>
                <p:cNvPr id="97" name="Ink 96">
                  <a:extLst>
                    <a:ext uri="{FF2B5EF4-FFF2-40B4-BE49-F238E27FC236}">
                      <a16:creationId xmlns:a16="http://schemas.microsoft.com/office/drawing/2014/main" id="{398B09A5-CC2B-6DDC-B4F0-51F3B7C4EA85}"/>
                    </a:ext>
                  </a:extLst>
                </p:cNvPr>
                <p:cNvPicPr/>
                <p:nvPr/>
              </p:nvPicPr>
              <p:blipFill>
                <a:blip r:embed="rId154"/>
                <a:stretch>
                  <a:fillRect/>
                </a:stretch>
              </p:blipFill>
              <p:spPr>
                <a:xfrm>
                  <a:off x="5852540" y="1802884"/>
                  <a:ext cx="1303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Ink 97">
                  <a:extLst>
                    <a:ext uri="{FF2B5EF4-FFF2-40B4-BE49-F238E27FC236}">
                      <a16:creationId xmlns:a16="http://schemas.microsoft.com/office/drawing/2014/main" id="{E7AAAAED-3975-7A22-C660-E1D7BB8E831E}"/>
                    </a:ext>
                  </a:extLst>
                </p14:cNvPr>
                <p14:cNvContentPartPr/>
                <p14:nvPr/>
              </p14:nvContentPartPr>
              <p14:xfrm>
                <a:off x="5887460" y="1646644"/>
                <a:ext cx="104760" cy="85680"/>
              </p14:xfrm>
            </p:contentPart>
          </mc:Choice>
          <mc:Fallback>
            <p:pic>
              <p:nvPicPr>
                <p:cNvPr id="98" name="Ink 97">
                  <a:extLst>
                    <a:ext uri="{FF2B5EF4-FFF2-40B4-BE49-F238E27FC236}">
                      <a16:creationId xmlns:a16="http://schemas.microsoft.com/office/drawing/2014/main" id="{E7AAAAED-3975-7A22-C660-E1D7BB8E831E}"/>
                    </a:ext>
                  </a:extLst>
                </p:cNvPr>
                <p:cNvPicPr/>
                <p:nvPr/>
              </p:nvPicPr>
              <p:blipFill>
                <a:blip r:embed="rId156"/>
                <a:stretch>
                  <a:fillRect/>
                </a:stretch>
              </p:blipFill>
              <p:spPr>
                <a:xfrm>
                  <a:off x="5869820" y="1629004"/>
                  <a:ext cx="140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Ink 98">
                  <a:extLst>
                    <a:ext uri="{FF2B5EF4-FFF2-40B4-BE49-F238E27FC236}">
                      <a16:creationId xmlns:a16="http://schemas.microsoft.com/office/drawing/2014/main" id="{EAA19BCA-4FD3-598F-C47D-8800C4869C37}"/>
                    </a:ext>
                  </a:extLst>
                </p14:cNvPr>
                <p14:cNvContentPartPr/>
                <p14:nvPr/>
              </p14:nvContentPartPr>
              <p14:xfrm>
                <a:off x="6088340" y="1726204"/>
                <a:ext cx="69480" cy="321480"/>
              </p14:xfrm>
            </p:contentPart>
          </mc:Choice>
          <mc:Fallback>
            <p:pic>
              <p:nvPicPr>
                <p:cNvPr id="99" name="Ink 98">
                  <a:extLst>
                    <a:ext uri="{FF2B5EF4-FFF2-40B4-BE49-F238E27FC236}">
                      <a16:creationId xmlns:a16="http://schemas.microsoft.com/office/drawing/2014/main" id="{EAA19BCA-4FD3-598F-C47D-8800C4869C37}"/>
                    </a:ext>
                  </a:extLst>
                </p:cNvPr>
                <p:cNvPicPr/>
                <p:nvPr/>
              </p:nvPicPr>
              <p:blipFill>
                <a:blip r:embed="rId158"/>
                <a:stretch>
                  <a:fillRect/>
                </a:stretch>
              </p:blipFill>
              <p:spPr>
                <a:xfrm>
                  <a:off x="6070700" y="1708564"/>
                  <a:ext cx="1051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Ink 99">
                  <a:extLst>
                    <a:ext uri="{FF2B5EF4-FFF2-40B4-BE49-F238E27FC236}">
                      <a16:creationId xmlns:a16="http://schemas.microsoft.com/office/drawing/2014/main" id="{A5141F41-CBE8-C2C9-BE64-C54CF8EBFD4B}"/>
                    </a:ext>
                  </a:extLst>
                </p14:cNvPr>
                <p14:cNvContentPartPr/>
                <p14:nvPr/>
              </p14:nvContentPartPr>
              <p14:xfrm>
                <a:off x="6157820" y="1909444"/>
                <a:ext cx="62640" cy="1440"/>
              </p14:xfrm>
            </p:contentPart>
          </mc:Choice>
          <mc:Fallback>
            <p:pic>
              <p:nvPicPr>
                <p:cNvPr id="100" name="Ink 99">
                  <a:extLst>
                    <a:ext uri="{FF2B5EF4-FFF2-40B4-BE49-F238E27FC236}">
                      <a16:creationId xmlns:a16="http://schemas.microsoft.com/office/drawing/2014/main" id="{A5141F41-CBE8-C2C9-BE64-C54CF8EBFD4B}"/>
                    </a:ext>
                  </a:extLst>
                </p:cNvPr>
                <p:cNvPicPr/>
                <p:nvPr/>
              </p:nvPicPr>
              <p:blipFill>
                <a:blip r:embed="rId160"/>
                <a:stretch>
                  <a:fillRect/>
                </a:stretch>
              </p:blipFill>
              <p:spPr>
                <a:xfrm>
                  <a:off x="6139820" y="1891444"/>
                  <a:ext cx="98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Ink 100">
                  <a:extLst>
                    <a:ext uri="{FF2B5EF4-FFF2-40B4-BE49-F238E27FC236}">
                      <a16:creationId xmlns:a16="http://schemas.microsoft.com/office/drawing/2014/main" id="{72C6D10C-8FCF-0FA6-AF22-331646C71749}"/>
                    </a:ext>
                  </a:extLst>
                </p14:cNvPr>
                <p14:cNvContentPartPr/>
                <p14:nvPr/>
              </p14:nvContentPartPr>
              <p14:xfrm>
                <a:off x="6261860" y="1813684"/>
                <a:ext cx="46800" cy="169920"/>
              </p14:xfrm>
            </p:contentPart>
          </mc:Choice>
          <mc:Fallback>
            <p:pic>
              <p:nvPicPr>
                <p:cNvPr id="101" name="Ink 100">
                  <a:extLst>
                    <a:ext uri="{FF2B5EF4-FFF2-40B4-BE49-F238E27FC236}">
                      <a16:creationId xmlns:a16="http://schemas.microsoft.com/office/drawing/2014/main" id="{72C6D10C-8FCF-0FA6-AF22-331646C71749}"/>
                    </a:ext>
                  </a:extLst>
                </p:cNvPr>
                <p:cNvPicPr/>
                <p:nvPr/>
              </p:nvPicPr>
              <p:blipFill>
                <a:blip r:embed="rId162"/>
                <a:stretch>
                  <a:fillRect/>
                </a:stretch>
              </p:blipFill>
              <p:spPr>
                <a:xfrm>
                  <a:off x="6244220" y="1795684"/>
                  <a:ext cx="82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Ink 101">
                  <a:extLst>
                    <a:ext uri="{FF2B5EF4-FFF2-40B4-BE49-F238E27FC236}">
                      <a16:creationId xmlns:a16="http://schemas.microsoft.com/office/drawing/2014/main" id="{0F86B55C-AA68-C0A5-88C6-BA48EE941C64}"/>
                    </a:ext>
                  </a:extLst>
                </p14:cNvPr>
                <p14:cNvContentPartPr/>
                <p14:nvPr/>
              </p14:nvContentPartPr>
              <p14:xfrm>
                <a:off x="6308300" y="1783444"/>
                <a:ext cx="147960" cy="178560"/>
              </p14:xfrm>
            </p:contentPart>
          </mc:Choice>
          <mc:Fallback>
            <p:pic>
              <p:nvPicPr>
                <p:cNvPr id="102" name="Ink 101">
                  <a:extLst>
                    <a:ext uri="{FF2B5EF4-FFF2-40B4-BE49-F238E27FC236}">
                      <a16:creationId xmlns:a16="http://schemas.microsoft.com/office/drawing/2014/main" id="{0F86B55C-AA68-C0A5-88C6-BA48EE941C64}"/>
                    </a:ext>
                  </a:extLst>
                </p:cNvPr>
                <p:cNvPicPr/>
                <p:nvPr/>
              </p:nvPicPr>
              <p:blipFill>
                <a:blip r:embed="rId164"/>
                <a:stretch>
                  <a:fillRect/>
                </a:stretch>
              </p:blipFill>
              <p:spPr>
                <a:xfrm>
                  <a:off x="6290660" y="1765444"/>
                  <a:ext cx="183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Ink 102">
                  <a:extLst>
                    <a:ext uri="{FF2B5EF4-FFF2-40B4-BE49-F238E27FC236}">
                      <a16:creationId xmlns:a16="http://schemas.microsoft.com/office/drawing/2014/main" id="{240A0236-8073-BAD5-A6A5-5D35E46A1585}"/>
                    </a:ext>
                  </a:extLst>
                </p14:cNvPr>
                <p14:cNvContentPartPr/>
                <p14:nvPr/>
              </p14:nvContentPartPr>
              <p14:xfrm>
                <a:off x="6432140" y="1734844"/>
                <a:ext cx="114120" cy="244440"/>
              </p14:xfrm>
            </p:contentPart>
          </mc:Choice>
          <mc:Fallback>
            <p:pic>
              <p:nvPicPr>
                <p:cNvPr id="103" name="Ink 102">
                  <a:extLst>
                    <a:ext uri="{FF2B5EF4-FFF2-40B4-BE49-F238E27FC236}">
                      <a16:creationId xmlns:a16="http://schemas.microsoft.com/office/drawing/2014/main" id="{240A0236-8073-BAD5-A6A5-5D35E46A1585}"/>
                    </a:ext>
                  </a:extLst>
                </p:cNvPr>
                <p:cNvPicPr/>
                <p:nvPr/>
              </p:nvPicPr>
              <p:blipFill>
                <a:blip r:embed="rId166"/>
                <a:stretch>
                  <a:fillRect/>
                </a:stretch>
              </p:blipFill>
              <p:spPr>
                <a:xfrm>
                  <a:off x="6414140" y="1716844"/>
                  <a:ext cx="1497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Ink 103">
                  <a:extLst>
                    <a:ext uri="{FF2B5EF4-FFF2-40B4-BE49-F238E27FC236}">
                      <a16:creationId xmlns:a16="http://schemas.microsoft.com/office/drawing/2014/main" id="{895CEDCC-BAC6-DF77-143C-088D76CEA2A5}"/>
                    </a:ext>
                  </a:extLst>
                </p14:cNvPr>
                <p14:cNvContentPartPr/>
                <p14:nvPr/>
              </p14:nvContentPartPr>
              <p14:xfrm>
                <a:off x="6650660" y="1851844"/>
                <a:ext cx="128520" cy="24840"/>
              </p14:xfrm>
            </p:contentPart>
          </mc:Choice>
          <mc:Fallback>
            <p:pic>
              <p:nvPicPr>
                <p:cNvPr id="104" name="Ink 103">
                  <a:extLst>
                    <a:ext uri="{FF2B5EF4-FFF2-40B4-BE49-F238E27FC236}">
                      <a16:creationId xmlns:a16="http://schemas.microsoft.com/office/drawing/2014/main" id="{895CEDCC-BAC6-DF77-143C-088D76CEA2A5}"/>
                    </a:ext>
                  </a:extLst>
                </p:cNvPr>
                <p:cNvPicPr/>
                <p:nvPr/>
              </p:nvPicPr>
              <p:blipFill>
                <a:blip r:embed="rId168"/>
                <a:stretch>
                  <a:fillRect/>
                </a:stretch>
              </p:blipFill>
              <p:spPr>
                <a:xfrm>
                  <a:off x="6632660" y="1834204"/>
                  <a:ext cx="164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B17C7A7E-66EB-8455-82B8-009330146CF0}"/>
                    </a:ext>
                  </a:extLst>
                </p14:cNvPr>
                <p14:cNvContentPartPr/>
                <p14:nvPr/>
              </p14:nvContentPartPr>
              <p14:xfrm>
                <a:off x="6888980" y="1672204"/>
                <a:ext cx="106920" cy="301680"/>
              </p14:xfrm>
            </p:contentPart>
          </mc:Choice>
          <mc:Fallback>
            <p:pic>
              <p:nvPicPr>
                <p:cNvPr id="106" name="Ink 105">
                  <a:extLst>
                    <a:ext uri="{FF2B5EF4-FFF2-40B4-BE49-F238E27FC236}">
                      <a16:creationId xmlns:a16="http://schemas.microsoft.com/office/drawing/2014/main" id="{B17C7A7E-66EB-8455-82B8-009330146CF0}"/>
                    </a:ext>
                  </a:extLst>
                </p:cNvPr>
                <p:cNvPicPr/>
                <p:nvPr/>
              </p:nvPicPr>
              <p:blipFill>
                <a:blip r:embed="rId170"/>
                <a:stretch>
                  <a:fillRect/>
                </a:stretch>
              </p:blipFill>
              <p:spPr>
                <a:xfrm>
                  <a:off x="6871340" y="1654204"/>
                  <a:ext cx="1425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Ink 106">
                  <a:extLst>
                    <a:ext uri="{FF2B5EF4-FFF2-40B4-BE49-F238E27FC236}">
                      <a16:creationId xmlns:a16="http://schemas.microsoft.com/office/drawing/2014/main" id="{1F3ED41F-01DA-6D21-C1C7-3A47288C2AA7}"/>
                    </a:ext>
                  </a:extLst>
                </p14:cNvPr>
                <p14:cNvContentPartPr/>
                <p14:nvPr/>
              </p14:nvContentPartPr>
              <p14:xfrm>
                <a:off x="6976100" y="1816204"/>
                <a:ext cx="68040" cy="13680"/>
              </p14:xfrm>
            </p:contentPart>
          </mc:Choice>
          <mc:Fallback>
            <p:pic>
              <p:nvPicPr>
                <p:cNvPr id="107" name="Ink 106">
                  <a:extLst>
                    <a:ext uri="{FF2B5EF4-FFF2-40B4-BE49-F238E27FC236}">
                      <a16:creationId xmlns:a16="http://schemas.microsoft.com/office/drawing/2014/main" id="{1F3ED41F-01DA-6D21-C1C7-3A47288C2AA7}"/>
                    </a:ext>
                  </a:extLst>
                </p:cNvPr>
                <p:cNvPicPr/>
                <p:nvPr/>
              </p:nvPicPr>
              <p:blipFill>
                <a:blip r:embed="rId172"/>
                <a:stretch>
                  <a:fillRect/>
                </a:stretch>
              </p:blipFill>
              <p:spPr>
                <a:xfrm>
                  <a:off x="6958100" y="1798564"/>
                  <a:ext cx="103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Ink 107">
                  <a:extLst>
                    <a:ext uri="{FF2B5EF4-FFF2-40B4-BE49-F238E27FC236}">
                      <a16:creationId xmlns:a16="http://schemas.microsoft.com/office/drawing/2014/main" id="{59A2AD5C-555D-6B69-4F3F-6D61C2817C24}"/>
                    </a:ext>
                  </a:extLst>
                </p14:cNvPr>
                <p14:cNvContentPartPr/>
                <p14:nvPr/>
              </p14:nvContentPartPr>
              <p14:xfrm>
                <a:off x="7084820" y="1719004"/>
                <a:ext cx="24480" cy="164520"/>
              </p14:xfrm>
            </p:contentPart>
          </mc:Choice>
          <mc:Fallback>
            <p:pic>
              <p:nvPicPr>
                <p:cNvPr id="108" name="Ink 107">
                  <a:extLst>
                    <a:ext uri="{FF2B5EF4-FFF2-40B4-BE49-F238E27FC236}">
                      <a16:creationId xmlns:a16="http://schemas.microsoft.com/office/drawing/2014/main" id="{59A2AD5C-555D-6B69-4F3F-6D61C2817C24}"/>
                    </a:ext>
                  </a:extLst>
                </p:cNvPr>
                <p:cNvPicPr/>
                <p:nvPr/>
              </p:nvPicPr>
              <p:blipFill>
                <a:blip r:embed="rId174"/>
                <a:stretch>
                  <a:fillRect/>
                </a:stretch>
              </p:blipFill>
              <p:spPr>
                <a:xfrm>
                  <a:off x="7067180" y="1701364"/>
                  <a:ext cx="60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Ink 108">
                  <a:extLst>
                    <a:ext uri="{FF2B5EF4-FFF2-40B4-BE49-F238E27FC236}">
                      <a16:creationId xmlns:a16="http://schemas.microsoft.com/office/drawing/2014/main" id="{C85AC6FF-782F-D730-97B9-1FEA0CF8C91D}"/>
                    </a:ext>
                  </a:extLst>
                </p14:cNvPr>
                <p14:cNvContentPartPr/>
                <p14:nvPr/>
              </p14:nvContentPartPr>
              <p14:xfrm>
                <a:off x="7126580" y="1732324"/>
                <a:ext cx="161280" cy="155880"/>
              </p14:xfrm>
            </p:contentPart>
          </mc:Choice>
          <mc:Fallback>
            <p:pic>
              <p:nvPicPr>
                <p:cNvPr id="109" name="Ink 108">
                  <a:extLst>
                    <a:ext uri="{FF2B5EF4-FFF2-40B4-BE49-F238E27FC236}">
                      <a16:creationId xmlns:a16="http://schemas.microsoft.com/office/drawing/2014/main" id="{C85AC6FF-782F-D730-97B9-1FEA0CF8C91D}"/>
                    </a:ext>
                  </a:extLst>
                </p:cNvPr>
                <p:cNvPicPr/>
                <p:nvPr/>
              </p:nvPicPr>
              <p:blipFill>
                <a:blip r:embed="rId176"/>
                <a:stretch>
                  <a:fillRect/>
                </a:stretch>
              </p:blipFill>
              <p:spPr>
                <a:xfrm>
                  <a:off x="7108940" y="1714684"/>
                  <a:ext cx="196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Ink 109">
                  <a:extLst>
                    <a:ext uri="{FF2B5EF4-FFF2-40B4-BE49-F238E27FC236}">
                      <a16:creationId xmlns:a16="http://schemas.microsoft.com/office/drawing/2014/main" id="{4AA8EFC4-692E-213E-D607-F1B2E003DDC9}"/>
                    </a:ext>
                  </a:extLst>
                </p14:cNvPr>
                <p14:cNvContentPartPr/>
                <p14:nvPr/>
              </p14:nvContentPartPr>
              <p14:xfrm>
                <a:off x="7336100" y="1778044"/>
                <a:ext cx="56160" cy="123480"/>
              </p14:xfrm>
            </p:contentPart>
          </mc:Choice>
          <mc:Fallback>
            <p:pic>
              <p:nvPicPr>
                <p:cNvPr id="110" name="Ink 109">
                  <a:extLst>
                    <a:ext uri="{FF2B5EF4-FFF2-40B4-BE49-F238E27FC236}">
                      <a16:creationId xmlns:a16="http://schemas.microsoft.com/office/drawing/2014/main" id="{4AA8EFC4-692E-213E-D607-F1B2E003DDC9}"/>
                    </a:ext>
                  </a:extLst>
                </p:cNvPr>
                <p:cNvPicPr/>
                <p:nvPr/>
              </p:nvPicPr>
              <p:blipFill>
                <a:blip r:embed="rId178"/>
                <a:stretch>
                  <a:fillRect/>
                </a:stretch>
              </p:blipFill>
              <p:spPr>
                <a:xfrm>
                  <a:off x="7318100" y="1760044"/>
                  <a:ext cx="91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Ink 110">
                  <a:extLst>
                    <a:ext uri="{FF2B5EF4-FFF2-40B4-BE49-F238E27FC236}">
                      <a16:creationId xmlns:a16="http://schemas.microsoft.com/office/drawing/2014/main" id="{C9BD986A-C71E-04E4-8595-4D4037C39EA0}"/>
                    </a:ext>
                  </a:extLst>
                </p14:cNvPr>
                <p14:cNvContentPartPr/>
                <p14:nvPr/>
              </p14:nvContentPartPr>
              <p14:xfrm>
                <a:off x="7309820" y="1770484"/>
                <a:ext cx="114480" cy="135000"/>
              </p14:xfrm>
            </p:contentPart>
          </mc:Choice>
          <mc:Fallback>
            <p:pic>
              <p:nvPicPr>
                <p:cNvPr id="111" name="Ink 110">
                  <a:extLst>
                    <a:ext uri="{FF2B5EF4-FFF2-40B4-BE49-F238E27FC236}">
                      <a16:creationId xmlns:a16="http://schemas.microsoft.com/office/drawing/2014/main" id="{C9BD986A-C71E-04E4-8595-4D4037C39EA0}"/>
                    </a:ext>
                  </a:extLst>
                </p:cNvPr>
                <p:cNvPicPr/>
                <p:nvPr/>
              </p:nvPicPr>
              <p:blipFill>
                <a:blip r:embed="rId180"/>
                <a:stretch>
                  <a:fillRect/>
                </a:stretch>
              </p:blipFill>
              <p:spPr>
                <a:xfrm>
                  <a:off x="7292180" y="1752484"/>
                  <a:ext cx="150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Ink 111">
                  <a:extLst>
                    <a:ext uri="{FF2B5EF4-FFF2-40B4-BE49-F238E27FC236}">
                      <a16:creationId xmlns:a16="http://schemas.microsoft.com/office/drawing/2014/main" id="{6218BE0D-A87B-37CE-84B6-DDE3AD154279}"/>
                    </a:ext>
                  </a:extLst>
                </p14:cNvPr>
                <p14:cNvContentPartPr/>
                <p14:nvPr/>
              </p14:nvContentPartPr>
              <p14:xfrm>
                <a:off x="7395140" y="1676524"/>
                <a:ext cx="109440" cy="251640"/>
              </p14:xfrm>
            </p:contentPart>
          </mc:Choice>
          <mc:Fallback>
            <p:pic>
              <p:nvPicPr>
                <p:cNvPr id="112" name="Ink 111">
                  <a:extLst>
                    <a:ext uri="{FF2B5EF4-FFF2-40B4-BE49-F238E27FC236}">
                      <a16:creationId xmlns:a16="http://schemas.microsoft.com/office/drawing/2014/main" id="{6218BE0D-A87B-37CE-84B6-DDE3AD154279}"/>
                    </a:ext>
                  </a:extLst>
                </p:cNvPr>
                <p:cNvPicPr/>
                <p:nvPr/>
              </p:nvPicPr>
              <p:blipFill>
                <a:blip r:embed="rId182"/>
                <a:stretch>
                  <a:fillRect/>
                </a:stretch>
              </p:blipFill>
              <p:spPr>
                <a:xfrm>
                  <a:off x="7377500" y="1658524"/>
                  <a:ext cx="145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Ink 113">
                  <a:extLst>
                    <a:ext uri="{FF2B5EF4-FFF2-40B4-BE49-F238E27FC236}">
                      <a16:creationId xmlns:a16="http://schemas.microsoft.com/office/drawing/2014/main" id="{39803328-0102-9DD4-0359-A050089E9FBC}"/>
                    </a:ext>
                  </a:extLst>
                </p14:cNvPr>
                <p14:cNvContentPartPr/>
                <p14:nvPr/>
              </p14:nvContentPartPr>
              <p14:xfrm>
                <a:off x="7570100" y="1620004"/>
                <a:ext cx="93600" cy="307800"/>
              </p14:xfrm>
            </p:contentPart>
          </mc:Choice>
          <mc:Fallback>
            <p:pic>
              <p:nvPicPr>
                <p:cNvPr id="114" name="Ink 113">
                  <a:extLst>
                    <a:ext uri="{FF2B5EF4-FFF2-40B4-BE49-F238E27FC236}">
                      <a16:creationId xmlns:a16="http://schemas.microsoft.com/office/drawing/2014/main" id="{39803328-0102-9DD4-0359-A050089E9FBC}"/>
                    </a:ext>
                  </a:extLst>
                </p:cNvPr>
                <p:cNvPicPr/>
                <p:nvPr/>
              </p:nvPicPr>
              <p:blipFill>
                <a:blip r:embed="rId184"/>
                <a:stretch>
                  <a:fillRect/>
                </a:stretch>
              </p:blipFill>
              <p:spPr>
                <a:xfrm>
                  <a:off x="7552460" y="1602004"/>
                  <a:ext cx="1292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ADC294F5-4ABD-AF8F-A29E-8EB02DE351CA}"/>
                    </a:ext>
                  </a:extLst>
                </p14:cNvPr>
                <p14:cNvContentPartPr/>
                <p14:nvPr/>
              </p14:nvContentPartPr>
              <p14:xfrm>
                <a:off x="7678100" y="1694884"/>
                <a:ext cx="126720" cy="176040"/>
              </p14:xfrm>
            </p:contentPart>
          </mc:Choice>
          <mc:Fallback>
            <p:pic>
              <p:nvPicPr>
                <p:cNvPr id="115" name="Ink 114">
                  <a:extLst>
                    <a:ext uri="{FF2B5EF4-FFF2-40B4-BE49-F238E27FC236}">
                      <a16:creationId xmlns:a16="http://schemas.microsoft.com/office/drawing/2014/main" id="{ADC294F5-4ABD-AF8F-A29E-8EB02DE351CA}"/>
                    </a:ext>
                  </a:extLst>
                </p:cNvPr>
                <p:cNvPicPr/>
                <p:nvPr/>
              </p:nvPicPr>
              <p:blipFill>
                <a:blip r:embed="rId186"/>
                <a:stretch>
                  <a:fillRect/>
                </a:stretch>
              </p:blipFill>
              <p:spPr>
                <a:xfrm>
                  <a:off x="7660100" y="1676884"/>
                  <a:ext cx="162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DBEA821A-EA29-54C9-0722-7294DDEF0A99}"/>
                    </a:ext>
                  </a:extLst>
                </p14:cNvPr>
                <p14:cNvContentPartPr/>
                <p14:nvPr/>
              </p14:nvContentPartPr>
              <p14:xfrm>
                <a:off x="7890860" y="1674364"/>
                <a:ext cx="51840" cy="215280"/>
              </p14:xfrm>
            </p:contentPart>
          </mc:Choice>
          <mc:Fallback>
            <p:pic>
              <p:nvPicPr>
                <p:cNvPr id="116" name="Ink 115">
                  <a:extLst>
                    <a:ext uri="{FF2B5EF4-FFF2-40B4-BE49-F238E27FC236}">
                      <a16:creationId xmlns:a16="http://schemas.microsoft.com/office/drawing/2014/main" id="{DBEA821A-EA29-54C9-0722-7294DDEF0A99}"/>
                    </a:ext>
                  </a:extLst>
                </p:cNvPr>
                <p:cNvPicPr/>
                <p:nvPr/>
              </p:nvPicPr>
              <p:blipFill>
                <a:blip r:embed="rId188"/>
                <a:stretch>
                  <a:fillRect/>
                </a:stretch>
              </p:blipFill>
              <p:spPr>
                <a:xfrm>
                  <a:off x="7873220" y="1656364"/>
                  <a:ext cx="87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Ink 116">
                  <a:extLst>
                    <a:ext uri="{FF2B5EF4-FFF2-40B4-BE49-F238E27FC236}">
                      <a16:creationId xmlns:a16="http://schemas.microsoft.com/office/drawing/2014/main" id="{EAAD6222-F5A6-EFDD-5891-F5D8C3E8973D}"/>
                    </a:ext>
                  </a:extLst>
                </p14:cNvPr>
                <p14:cNvContentPartPr/>
                <p14:nvPr/>
              </p14:nvContentPartPr>
              <p14:xfrm>
                <a:off x="7956740" y="1698124"/>
                <a:ext cx="75600" cy="147960"/>
              </p14:xfrm>
            </p:contentPart>
          </mc:Choice>
          <mc:Fallback>
            <p:pic>
              <p:nvPicPr>
                <p:cNvPr id="117" name="Ink 116">
                  <a:extLst>
                    <a:ext uri="{FF2B5EF4-FFF2-40B4-BE49-F238E27FC236}">
                      <a16:creationId xmlns:a16="http://schemas.microsoft.com/office/drawing/2014/main" id="{EAAD6222-F5A6-EFDD-5891-F5D8C3E8973D}"/>
                    </a:ext>
                  </a:extLst>
                </p:cNvPr>
                <p:cNvPicPr/>
                <p:nvPr/>
              </p:nvPicPr>
              <p:blipFill>
                <a:blip r:embed="rId190"/>
                <a:stretch>
                  <a:fillRect/>
                </a:stretch>
              </p:blipFill>
              <p:spPr>
                <a:xfrm>
                  <a:off x="7939100" y="1680124"/>
                  <a:ext cx="111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Ink 117">
                  <a:extLst>
                    <a:ext uri="{FF2B5EF4-FFF2-40B4-BE49-F238E27FC236}">
                      <a16:creationId xmlns:a16="http://schemas.microsoft.com/office/drawing/2014/main" id="{25D2ACCB-77C4-E943-4980-1ECBB3CCFC42}"/>
                    </a:ext>
                  </a:extLst>
                </p14:cNvPr>
                <p14:cNvContentPartPr/>
                <p14:nvPr/>
              </p14:nvContentPartPr>
              <p14:xfrm>
                <a:off x="7939100" y="1692004"/>
                <a:ext cx="115920" cy="182880"/>
              </p14:xfrm>
            </p:contentPart>
          </mc:Choice>
          <mc:Fallback>
            <p:pic>
              <p:nvPicPr>
                <p:cNvPr id="118" name="Ink 117">
                  <a:extLst>
                    <a:ext uri="{FF2B5EF4-FFF2-40B4-BE49-F238E27FC236}">
                      <a16:creationId xmlns:a16="http://schemas.microsoft.com/office/drawing/2014/main" id="{25D2ACCB-77C4-E943-4980-1ECBB3CCFC42}"/>
                    </a:ext>
                  </a:extLst>
                </p:cNvPr>
                <p:cNvPicPr/>
                <p:nvPr/>
              </p:nvPicPr>
              <p:blipFill>
                <a:blip r:embed="rId192"/>
                <a:stretch>
                  <a:fillRect/>
                </a:stretch>
              </p:blipFill>
              <p:spPr>
                <a:xfrm>
                  <a:off x="7921460" y="1674364"/>
                  <a:ext cx="151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Ink 119">
                  <a:extLst>
                    <a:ext uri="{FF2B5EF4-FFF2-40B4-BE49-F238E27FC236}">
                      <a16:creationId xmlns:a16="http://schemas.microsoft.com/office/drawing/2014/main" id="{75C02F6C-3F45-297B-D08C-E8108E3CD8A8}"/>
                    </a:ext>
                  </a:extLst>
                </p14:cNvPr>
                <p14:cNvContentPartPr/>
                <p14:nvPr/>
              </p14:nvContentPartPr>
              <p14:xfrm>
                <a:off x="8053220" y="1597684"/>
                <a:ext cx="84240" cy="88920"/>
              </p14:xfrm>
            </p:contentPart>
          </mc:Choice>
          <mc:Fallback>
            <p:pic>
              <p:nvPicPr>
                <p:cNvPr id="120" name="Ink 119">
                  <a:extLst>
                    <a:ext uri="{FF2B5EF4-FFF2-40B4-BE49-F238E27FC236}">
                      <a16:creationId xmlns:a16="http://schemas.microsoft.com/office/drawing/2014/main" id="{75C02F6C-3F45-297B-D08C-E8108E3CD8A8}"/>
                    </a:ext>
                  </a:extLst>
                </p:cNvPr>
                <p:cNvPicPr/>
                <p:nvPr/>
              </p:nvPicPr>
              <p:blipFill>
                <a:blip r:embed="rId194"/>
                <a:stretch>
                  <a:fillRect/>
                </a:stretch>
              </p:blipFill>
              <p:spPr>
                <a:xfrm>
                  <a:off x="8035220" y="1580044"/>
                  <a:ext cx="119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Ink 120">
                  <a:extLst>
                    <a:ext uri="{FF2B5EF4-FFF2-40B4-BE49-F238E27FC236}">
                      <a16:creationId xmlns:a16="http://schemas.microsoft.com/office/drawing/2014/main" id="{B3EC88C7-D767-2CD2-6D6F-33442FE4BC0C}"/>
                    </a:ext>
                  </a:extLst>
                </p14:cNvPr>
                <p14:cNvContentPartPr/>
                <p14:nvPr/>
              </p14:nvContentPartPr>
              <p14:xfrm>
                <a:off x="8135300" y="1765084"/>
                <a:ext cx="126720" cy="24840"/>
              </p14:xfrm>
            </p:contentPart>
          </mc:Choice>
          <mc:Fallback>
            <p:pic>
              <p:nvPicPr>
                <p:cNvPr id="121" name="Ink 120">
                  <a:extLst>
                    <a:ext uri="{FF2B5EF4-FFF2-40B4-BE49-F238E27FC236}">
                      <a16:creationId xmlns:a16="http://schemas.microsoft.com/office/drawing/2014/main" id="{B3EC88C7-D767-2CD2-6D6F-33442FE4BC0C}"/>
                    </a:ext>
                  </a:extLst>
                </p:cNvPr>
                <p:cNvPicPr/>
                <p:nvPr/>
              </p:nvPicPr>
              <p:blipFill>
                <a:blip r:embed="rId196"/>
                <a:stretch>
                  <a:fillRect/>
                </a:stretch>
              </p:blipFill>
              <p:spPr>
                <a:xfrm>
                  <a:off x="8117300" y="1747084"/>
                  <a:ext cx="162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Ink 121">
                  <a:extLst>
                    <a:ext uri="{FF2B5EF4-FFF2-40B4-BE49-F238E27FC236}">
                      <a16:creationId xmlns:a16="http://schemas.microsoft.com/office/drawing/2014/main" id="{7A1A28AB-BF4C-3E4C-407B-4B41A4C4551E}"/>
                    </a:ext>
                  </a:extLst>
                </p14:cNvPr>
                <p14:cNvContentPartPr/>
                <p14:nvPr/>
              </p14:nvContentPartPr>
              <p14:xfrm>
                <a:off x="8192900" y="1710364"/>
                <a:ext cx="24120" cy="153360"/>
              </p14:xfrm>
            </p:contentPart>
          </mc:Choice>
          <mc:Fallback>
            <p:pic>
              <p:nvPicPr>
                <p:cNvPr id="122" name="Ink 121">
                  <a:extLst>
                    <a:ext uri="{FF2B5EF4-FFF2-40B4-BE49-F238E27FC236}">
                      <a16:creationId xmlns:a16="http://schemas.microsoft.com/office/drawing/2014/main" id="{7A1A28AB-BF4C-3E4C-407B-4B41A4C4551E}"/>
                    </a:ext>
                  </a:extLst>
                </p:cNvPr>
                <p:cNvPicPr/>
                <p:nvPr/>
              </p:nvPicPr>
              <p:blipFill>
                <a:blip r:embed="rId198"/>
                <a:stretch>
                  <a:fillRect/>
                </a:stretch>
              </p:blipFill>
              <p:spPr>
                <a:xfrm>
                  <a:off x="8175260" y="1692724"/>
                  <a:ext cx="59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Ink 122">
                  <a:extLst>
                    <a:ext uri="{FF2B5EF4-FFF2-40B4-BE49-F238E27FC236}">
                      <a16:creationId xmlns:a16="http://schemas.microsoft.com/office/drawing/2014/main" id="{51FEC953-E5A7-5670-CA58-2A7DC199B0B9}"/>
                    </a:ext>
                  </a:extLst>
                </p14:cNvPr>
                <p14:cNvContentPartPr/>
                <p14:nvPr/>
              </p14:nvContentPartPr>
              <p14:xfrm>
                <a:off x="8269580" y="1698484"/>
                <a:ext cx="102960" cy="164880"/>
              </p14:xfrm>
            </p:contentPart>
          </mc:Choice>
          <mc:Fallback>
            <p:pic>
              <p:nvPicPr>
                <p:cNvPr id="123" name="Ink 122">
                  <a:extLst>
                    <a:ext uri="{FF2B5EF4-FFF2-40B4-BE49-F238E27FC236}">
                      <a16:creationId xmlns:a16="http://schemas.microsoft.com/office/drawing/2014/main" id="{51FEC953-E5A7-5670-CA58-2A7DC199B0B9}"/>
                    </a:ext>
                  </a:extLst>
                </p:cNvPr>
                <p:cNvPicPr/>
                <p:nvPr/>
              </p:nvPicPr>
              <p:blipFill>
                <a:blip r:embed="rId200"/>
                <a:stretch>
                  <a:fillRect/>
                </a:stretch>
              </p:blipFill>
              <p:spPr>
                <a:xfrm>
                  <a:off x="8251940" y="1680484"/>
                  <a:ext cx="138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Ink 123">
                  <a:extLst>
                    <a:ext uri="{FF2B5EF4-FFF2-40B4-BE49-F238E27FC236}">
                      <a16:creationId xmlns:a16="http://schemas.microsoft.com/office/drawing/2014/main" id="{E016F4BE-6862-FF83-AF2C-8F83D27FB7BD}"/>
                    </a:ext>
                  </a:extLst>
                </p14:cNvPr>
                <p14:cNvContentPartPr/>
                <p14:nvPr/>
              </p14:nvContentPartPr>
              <p14:xfrm>
                <a:off x="8390180" y="1669324"/>
                <a:ext cx="75960" cy="199800"/>
              </p14:xfrm>
            </p:contentPart>
          </mc:Choice>
          <mc:Fallback>
            <p:pic>
              <p:nvPicPr>
                <p:cNvPr id="124" name="Ink 123">
                  <a:extLst>
                    <a:ext uri="{FF2B5EF4-FFF2-40B4-BE49-F238E27FC236}">
                      <a16:creationId xmlns:a16="http://schemas.microsoft.com/office/drawing/2014/main" id="{E016F4BE-6862-FF83-AF2C-8F83D27FB7BD}"/>
                    </a:ext>
                  </a:extLst>
                </p:cNvPr>
                <p:cNvPicPr/>
                <p:nvPr/>
              </p:nvPicPr>
              <p:blipFill>
                <a:blip r:embed="rId202"/>
                <a:stretch>
                  <a:fillRect/>
                </a:stretch>
              </p:blipFill>
              <p:spPr>
                <a:xfrm>
                  <a:off x="8372180" y="1651684"/>
                  <a:ext cx="111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Ink 125">
                  <a:extLst>
                    <a:ext uri="{FF2B5EF4-FFF2-40B4-BE49-F238E27FC236}">
                      <a16:creationId xmlns:a16="http://schemas.microsoft.com/office/drawing/2014/main" id="{1A0E8151-A2EC-09D7-B789-785EDC1B7740}"/>
                    </a:ext>
                  </a:extLst>
                </p14:cNvPr>
                <p14:cNvContentPartPr/>
                <p14:nvPr/>
              </p14:nvContentPartPr>
              <p14:xfrm>
                <a:off x="8528060" y="1653484"/>
                <a:ext cx="68040" cy="257040"/>
              </p14:xfrm>
            </p:contentPart>
          </mc:Choice>
          <mc:Fallback>
            <p:pic>
              <p:nvPicPr>
                <p:cNvPr id="126" name="Ink 125">
                  <a:extLst>
                    <a:ext uri="{FF2B5EF4-FFF2-40B4-BE49-F238E27FC236}">
                      <a16:creationId xmlns:a16="http://schemas.microsoft.com/office/drawing/2014/main" id="{1A0E8151-A2EC-09D7-B789-785EDC1B7740}"/>
                    </a:ext>
                  </a:extLst>
                </p:cNvPr>
                <p:cNvPicPr/>
                <p:nvPr/>
              </p:nvPicPr>
              <p:blipFill>
                <a:blip r:embed="rId204"/>
                <a:stretch>
                  <a:fillRect/>
                </a:stretch>
              </p:blipFill>
              <p:spPr>
                <a:xfrm>
                  <a:off x="8510060" y="1635484"/>
                  <a:ext cx="1036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Ink 126">
                  <a:extLst>
                    <a:ext uri="{FF2B5EF4-FFF2-40B4-BE49-F238E27FC236}">
                      <a16:creationId xmlns:a16="http://schemas.microsoft.com/office/drawing/2014/main" id="{E79DF2AA-E9A3-0D96-A69B-911CFBFED2E8}"/>
                    </a:ext>
                  </a:extLst>
                </p14:cNvPr>
                <p14:cNvContentPartPr/>
                <p14:nvPr/>
              </p14:nvContentPartPr>
              <p14:xfrm>
                <a:off x="8603300" y="1702804"/>
                <a:ext cx="101880" cy="151920"/>
              </p14:xfrm>
            </p:contentPart>
          </mc:Choice>
          <mc:Fallback>
            <p:pic>
              <p:nvPicPr>
                <p:cNvPr id="127" name="Ink 126">
                  <a:extLst>
                    <a:ext uri="{FF2B5EF4-FFF2-40B4-BE49-F238E27FC236}">
                      <a16:creationId xmlns:a16="http://schemas.microsoft.com/office/drawing/2014/main" id="{E79DF2AA-E9A3-0D96-A69B-911CFBFED2E8}"/>
                    </a:ext>
                  </a:extLst>
                </p:cNvPr>
                <p:cNvPicPr/>
                <p:nvPr/>
              </p:nvPicPr>
              <p:blipFill>
                <a:blip r:embed="rId206"/>
                <a:stretch>
                  <a:fillRect/>
                </a:stretch>
              </p:blipFill>
              <p:spPr>
                <a:xfrm>
                  <a:off x="8585660" y="1685164"/>
                  <a:ext cx="137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Ink 127">
                  <a:extLst>
                    <a:ext uri="{FF2B5EF4-FFF2-40B4-BE49-F238E27FC236}">
                      <a16:creationId xmlns:a16="http://schemas.microsoft.com/office/drawing/2014/main" id="{7AE83597-04BF-56D2-C221-AD58C73EFC60}"/>
                    </a:ext>
                  </a:extLst>
                </p14:cNvPr>
                <p14:cNvContentPartPr/>
                <p14:nvPr/>
              </p14:nvContentPartPr>
              <p14:xfrm>
                <a:off x="8750180" y="1736284"/>
                <a:ext cx="61200" cy="125280"/>
              </p14:xfrm>
            </p:contentPart>
          </mc:Choice>
          <mc:Fallback>
            <p:pic>
              <p:nvPicPr>
                <p:cNvPr id="128" name="Ink 127">
                  <a:extLst>
                    <a:ext uri="{FF2B5EF4-FFF2-40B4-BE49-F238E27FC236}">
                      <a16:creationId xmlns:a16="http://schemas.microsoft.com/office/drawing/2014/main" id="{7AE83597-04BF-56D2-C221-AD58C73EFC60}"/>
                    </a:ext>
                  </a:extLst>
                </p:cNvPr>
                <p:cNvPicPr/>
                <p:nvPr/>
              </p:nvPicPr>
              <p:blipFill>
                <a:blip r:embed="rId208"/>
                <a:stretch>
                  <a:fillRect/>
                </a:stretch>
              </p:blipFill>
              <p:spPr>
                <a:xfrm>
                  <a:off x="8732180" y="1718644"/>
                  <a:ext cx="96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9" name="Ink 128">
                  <a:extLst>
                    <a:ext uri="{FF2B5EF4-FFF2-40B4-BE49-F238E27FC236}">
                      <a16:creationId xmlns:a16="http://schemas.microsoft.com/office/drawing/2014/main" id="{7B898861-5CC5-6435-FC63-07B79966AF14}"/>
                    </a:ext>
                  </a:extLst>
                </p14:cNvPr>
                <p14:cNvContentPartPr/>
                <p14:nvPr/>
              </p14:nvContentPartPr>
              <p14:xfrm>
                <a:off x="8748380" y="1733764"/>
                <a:ext cx="66240" cy="141480"/>
              </p14:xfrm>
            </p:contentPart>
          </mc:Choice>
          <mc:Fallback>
            <p:pic>
              <p:nvPicPr>
                <p:cNvPr id="129" name="Ink 128">
                  <a:extLst>
                    <a:ext uri="{FF2B5EF4-FFF2-40B4-BE49-F238E27FC236}">
                      <a16:creationId xmlns:a16="http://schemas.microsoft.com/office/drawing/2014/main" id="{7B898861-5CC5-6435-FC63-07B79966AF14}"/>
                    </a:ext>
                  </a:extLst>
                </p:cNvPr>
                <p:cNvPicPr/>
                <p:nvPr/>
              </p:nvPicPr>
              <p:blipFill>
                <a:blip r:embed="rId210"/>
                <a:stretch>
                  <a:fillRect/>
                </a:stretch>
              </p:blipFill>
              <p:spPr>
                <a:xfrm>
                  <a:off x="8730380" y="1715764"/>
                  <a:ext cx="101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Ink 129">
                  <a:extLst>
                    <a:ext uri="{FF2B5EF4-FFF2-40B4-BE49-F238E27FC236}">
                      <a16:creationId xmlns:a16="http://schemas.microsoft.com/office/drawing/2014/main" id="{373AFF0B-CF79-28CC-83CF-1C8E43D9CC09}"/>
                    </a:ext>
                  </a:extLst>
                </p14:cNvPr>
                <p14:cNvContentPartPr/>
                <p14:nvPr/>
              </p14:nvContentPartPr>
              <p14:xfrm>
                <a:off x="8807780" y="1648444"/>
                <a:ext cx="98280" cy="257040"/>
              </p14:xfrm>
            </p:contentPart>
          </mc:Choice>
          <mc:Fallback>
            <p:pic>
              <p:nvPicPr>
                <p:cNvPr id="130" name="Ink 129">
                  <a:extLst>
                    <a:ext uri="{FF2B5EF4-FFF2-40B4-BE49-F238E27FC236}">
                      <a16:creationId xmlns:a16="http://schemas.microsoft.com/office/drawing/2014/main" id="{373AFF0B-CF79-28CC-83CF-1C8E43D9CC09}"/>
                    </a:ext>
                  </a:extLst>
                </p:cNvPr>
                <p:cNvPicPr/>
                <p:nvPr/>
              </p:nvPicPr>
              <p:blipFill>
                <a:blip r:embed="rId212"/>
                <a:stretch>
                  <a:fillRect/>
                </a:stretch>
              </p:blipFill>
              <p:spPr>
                <a:xfrm>
                  <a:off x="8789780" y="1630444"/>
                  <a:ext cx="1339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2" name="Ink 131">
                  <a:extLst>
                    <a:ext uri="{FF2B5EF4-FFF2-40B4-BE49-F238E27FC236}">
                      <a16:creationId xmlns:a16="http://schemas.microsoft.com/office/drawing/2014/main" id="{CFF94868-113E-5D00-5165-E514E05E0050}"/>
                    </a:ext>
                  </a:extLst>
                </p14:cNvPr>
                <p14:cNvContentPartPr/>
                <p14:nvPr/>
              </p14:nvContentPartPr>
              <p14:xfrm>
                <a:off x="5287340" y="2091604"/>
                <a:ext cx="3519000" cy="118080"/>
              </p14:xfrm>
            </p:contentPart>
          </mc:Choice>
          <mc:Fallback>
            <p:pic>
              <p:nvPicPr>
                <p:cNvPr id="132" name="Ink 131">
                  <a:extLst>
                    <a:ext uri="{FF2B5EF4-FFF2-40B4-BE49-F238E27FC236}">
                      <a16:creationId xmlns:a16="http://schemas.microsoft.com/office/drawing/2014/main" id="{CFF94868-113E-5D00-5165-E514E05E0050}"/>
                    </a:ext>
                  </a:extLst>
                </p:cNvPr>
                <p:cNvPicPr/>
                <p:nvPr/>
              </p:nvPicPr>
              <p:blipFill>
                <a:blip r:embed="rId214"/>
                <a:stretch>
                  <a:fillRect/>
                </a:stretch>
              </p:blipFill>
              <p:spPr>
                <a:xfrm>
                  <a:off x="5269700" y="2073964"/>
                  <a:ext cx="3554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Ink 132">
                  <a:extLst>
                    <a:ext uri="{FF2B5EF4-FFF2-40B4-BE49-F238E27FC236}">
                      <a16:creationId xmlns:a16="http://schemas.microsoft.com/office/drawing/2014/main" id="{499B1529-2385-0702-942E-58EB3563A35C}"/>
                    </a:ext>
                  </a:extLst>
                </p14:cNvPr>
                <p14:cNvContentPartPr/>
                <p14:nvPr/>
              </p14:nvContentPartPr>
              <p14:xfrm>
                <a:off x="6367700" y="2272684"/>
                <a:ext cx="47520" cy="335880"/>
              </p14:xfrm>
            </p:contentPart>
          </mc:Choice>
          <mc:Fallback>
            <p:pic>
              <p:nvPicPr>
                <p:cNvPr id="133" name="Ink 132">
                  <a:extLst>
                    <a:ext uri="{FF2B5EF4-FFF2-40B4-BE49-F238E27FC236}">
                      <a16:creationId xmlns:a16="http://schemas.microsoft.com/office/drawing/2014/main" id="{499B1529-2385-0702-942E-58EB3563A35C}"/>
                    </a:ext>
                  </a:extLst>
                </p:cNvPr>
                <p:cNvPicPr/>
                <p:nvPr/>
              </p:nvPicPr>
              <p:blipFill>
                <a:blip r:embed="rId216"/>
                <a:stretch>
                  <a:fillRect/>
                </a:stretch>
              </p:blipFill>
              <p:spPr>
                <a:xfrm>
                  <a:off x="6350060" y="2255044"/>
                  <a:ext cx="831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Ink 133">
                  <a:extLst>
                    <a:ext uri="{FF2B5EF4-FFF2-40B4-BE49-F238E27FC236}">
                      <a16:creationId xmlns:a16="http://schemas.microsoft.com/office/drawing/2014/main" id="{DDA4F463-3F88-148A-8D15-92CFF27AEB87}"/>
                    </a:ext>
                  </a:extLst>
                </p14:cNvPr>
                <p14:cNvContentPartPr/>
                <p14:nvPr/>
              </p14:nvContentPartPr>
              <p14:xfrm>
                <a:off x="6485420" y="2377084"/>
                <a:ext cx="89640" cy="189720"/>
              </p14:xfrm>
            </p:contentPart>
          </mc:Choice>
          <mc:Fallback>
            <p:pic>
              <p:nvPicPr>
                <p:cNvPr id="134" name="Ink 133">
                  <a:extLst>
                    <a:ext uri="{FF2B5EF4-FFF2-40B4-BE49-F238E27FC236}">
                      <a16:creationId xmlns:a16="http://schemas.microsoft.com/office/drawing/2014/main" id="{DDA4F463-3F88-148A-8D15-92CFF27AEB87}"/>
                    </a:ext>
                  </a:extLst>
                </p:cNvPr>
                <p:cNvPicPr/>
                <p:nvPr/>
              </p:nvPicPr>
              <p:blipFill>
                <a:blip r:embed="rId218"/>
                <a:stretch>
                  <a:fillRect/>
                </a:stretch>
              </p:blipFill>
              <p:spPr>
                <a:xfrm>
                  <a:off x="6467420" y="2359084"/>
                  <a:ext cx="125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Ink 134">
                  <a:extLst>
                    <a:ext uri="{FF2B5EF4-FFF2-40B4-BE49-F238E27FC236}">
                      <a16:creationId xmlns:a16="http://schemas.microsoft.com/office/drawing/2014/main" id="{670A944D-9D6C-09EC-A101-E724174DC734}"/>
                    </a:ext>
                  </a:extLst>
                </p14:cNvPr>
                <p14:cNvContentPartPr/>
                <p14:nvPr/>
              </p14:nvContentPartPr>
              <p14:xfrm>
                <a:off x="6452660" y="2419564"/>
                <a:ext cx="146880" cy="148680"/>
              </p14:xfrm>
            </p:contentPart>
          </mc:Choice>
          <mc:Fallback>
            <p:pic>
              <p:nvPicPr>
                <p:cNvPr id="135" name="Ink 134">
                  <a:extLst>
                    <a:ext uri="{FF2B5EF4-FFF2-40B4-BE49-F238E27FC236}">
                      <a16:creationId xmlns:a16="http://schemas.microsoft.com/office/drawing/2014/main" id="{670A944D-9D6C-09EC-A101-E724174DC734}"/>
                    </a:ext>
                  </a:extLst>
                </p:cNvPr>
                <p:cNvPicPr/>
                <p:nvPr/>
              </p:nvPicPr>
              <p:blipFill>
                <a:blip r:embed="rId220"/>
                <a:stretch>
                  <a:fillRect/>
                </a:stretch>
              </p:blipFill>
              <p:spPr>
                <a:xfrm>
                  <a:off x="6434660" y="2401924"/>
                  <a:ext cx="182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Ink 136">
                  <a:extLst>
                    <a:ext uri="{FF2B5EF4-FFF2-40B4-BE49-F238E27FC236}">
                      <a16:creationId xmlns:a16="http://schemas.microsoft.com/office/drawing/2014/main" id="{B364FEB3-DDFA-2AF1-6634-5FF882C134C0}"/>
                    </a:ext>
                  </a:extLst>
                </p14:cNvPr>
                <p14:cNvContentPartPr/>
                <p14:nvPr/>
              </p14:nvContentPartPr>
              <p14:xfrm>
                <a:off x="6640940" y="2278804"/>
                <a:ext cx="110880" cy="91800"/>
              </p14:xfrm>
            </p:contentPart>
          </mc:Choice>
          <mc:Fallback>
            <p:pic>
              <p:nvPicPr>
                <p:cNvPr id="137" name="Ink 136">
                  <a:extLst>
                    <a:ext uri="{FF2B5EF4-FFF2-40B4-BE49-F238E27FC236}">
                      <a16:creationId xmlns:a16="http://schemas.microsoft.com/office/drawing/2014/main" id="{B364FEB3-DDFA-2AF1-6634-5FF882C134C0}"/>
                    </a:ext>
                  </a:extLst>
                </p:cNvPr>
                <p:cNvPicPr/>
                <p:nvPr/>
              </p:nvPicPr>
              <p:blipFill>
                <a:blip r:embed="rId222"/>
                <a:stretch>
                  <a:fillRect/>
                </a:stretch>
              </p:blipFill>
              <p:spPr>
                <a:xfrm>
                  <a:off x="6622940" y="2260804"/>
                  <a:ext cx="146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 name="Ink 137">
                  <a:extLst>
                    <a:ext uri="{FF2B5EF4-FFF2-40B4-BE49-F238E27FC236}">
                      <a16:creationId xmlns:a16="http://schemas.microsoft.com/office/drawing/2014/main" id="{35D5E826-35F5-50C1-9B87-999F22304EEA}"/>
                    </a:ext>
                  </a:extLst>
                </p14:cNvPr>
                <p14:cNvContentPartPr/>
                <p14:nvPr/>
              </p14:nvContentPartPr>
              <p14:xfrm>
                <a:off x="6887900" y="2364124"/>
                <a:ext cx="16200" cy="181800"/>
              </p14:xfrm>
            </p:contentPart>
          </mc:Choice>
          <mc:Fallback>
            <p:pic>
              <p:nvPicPr>
                <p:cNvPr id="138" name="Ink 137">
                  <a:extLst>
                    <a:ext uri="{FF2B5EF4-FFF2-40B4-BE49-F238E27FC236}">
                      <a16:creationId xmlns:a16="http://schemas.microsoft.com/office/drawing/2014/main" id="{35D5E826-35F5-50C1-9B87-999F22304EEA}"/>
                    </a:ext>
                  </a:extLst>
                </p:cNvPr>
                <p:cNvPicPr/>
                <p:nvPr/>
              </p:nvPicPr>
              <p:blipFill>
                <a:blip r:embed="rId224"/>
                <a:stretch>
                  <a:fillRect/>
                </a:stretch>
              </p:blipFill>
              <p:spPr>
                <a:xfrm>
                  <a:off x="6870260" y="2346484"/>
                  <a:ext cx="51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Ink 138">
                  <a:extLst>
                    <a:ext uri="{FF2B5EF4-FFF2-40B4-BE49-F238E27FC236}">
                      <a16:creationId xmlns:a16="http://schemas.microsoft.com/office/drawing/2014/main" id="{5D59A42A-49A0-B52A-378F-F53B372C2ACF}"/>
                    </a:ext>
                  </a:extLst>
                </p14:cNvPr>
                <p14:cNvContentPartPr/>
                <p14:nvPr/>
              </p14:nvContentPartPr>
              <p14:xfrm>
                <a:off x="6841100" y="2484004"/>
                <a:ext cx="112680" cy="18720"/>
              </p14:xfrm>
            </p:contentPart>
          </mc:Choice>
          <mc:Fallback>
            <p:pic>
              <p:nvPicPr>
                <p:cNvPr id="139" name="Ink 138">
                  <a:extLst>
                    <a:ext uri="{FF2B5EF4-FFF2-40B4-BE49-F238E27FC236}">
                      <a16:creationId xmlns:a16="http://schemas.microsoft.com/office/drawing/2014/main" id="{5D59A42A-49A0-B52A-378F-F53B372C2ACF}"/>
                    </a:ext>
                  </a:extLst>
                </p:cNvPr>
                <p:cNvPicPr/>
                <p:nvPr/>
              </p:nvPicPr>
              <p:blipFill>
                <a:blip r:embed="rId226"/>
                <a:stretch>
                  <a:fillRect/>
                </a:stretch>
              </p:blipFill>
              <p:spPr>
                <a:xfrm>
                  <a:off x="6823100" y="2466004"/>
                  <a:ext cx="148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Ink 139">
                  <a:extLst>
                    <a:ext uri="{FF2B5EF4-FFF2-40B4-BE49-F238E27FC236}">
                      <a16:creationId xmlns:a16="http://schemas.microsoft.com/office/drawing/2014/main" id="{BB7EAD8A-B52D-A983-395A-AEE706EB96AF}"/>
                    </a:ext>
                  </a:extLst>
                </p14:cNvPr>
                <p14:cNvContentPartPr/>
                <p14:nvPr/>
              </p14:nvContentPartPr>
              <p14:xfrm>
                <a:off x="6983300" y="2338564"/>
                <a:ext cx="134640" cy="228600"/>
              </p14:xfrm>
            </p:contentPart>
          </mc:Choice>
          <mc:Fallback>
            <p:pic>
              <p:nvPicPr>
                <p:cNvPr id="140" name="Ink 139">
                  <a:extLst>
                    <a:ext uri="{FF2B5EF4-FFF2-40B4-BE49-F238E27FC236}">
                      <a16:creationId xmlns:a16="http://schemas.microsoft.com/office/drawing/2014/main" id="{BB7EAD8A-B52D-A983-395A-AEE706EB96AF}"/>
                    </a:ext>
                  </a:extLst>
                </p:cNvPr>
                <p:cNvPicPr/>
                <p:nvPr/>
              </p:nvPicPr>
              <p:blipFill>
                <a:blip r:embed="rId228"/>
                <a:stretch>
                  <a:fillRect/>
                </a:stretch>
              </p:blipFill>
              <p:spPr>
                <a:xfrm>
                  <a:off x="6965300" y="2320564"/>
                  <a:ext cx="1702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1" name="Ink 140">
                  <a:extLst>
                    <a:ext uri="{FF2B5EF4-FFF2-40B4-BE49-F238E27FC236}">
                      <a16:creationId xmlns:a16="http://schemas.microsoft.com/office/drawing/2014/main" id="{6488F570-7B99-254B-BBAD-53A943765382}"/>
                    </a:ext>
                  </a:extLst>
                </p14:cNvPr>
                <p14:cNvContentPartPr/>
                <p14:nvPr/>
              </p14:nvContentPartPr>
              <p14:xfrm>
                <a:off x="7114340" y="2309764"/>
                <a:ext cx="126720" cy="288720"/>
              </p14:xfrm>
            </p:contentPart>
          </mc:Choice>
          <mc:Fallback>
            <p:pic>
              <p:nvPicPr>
                <p:cNvPr id="141" name="Ink 140">
                  <a:extLst>
                    <a:ext uri="{FF2B5EF4-FFF2-40B4-BE49-F238E27FC236}">
                      <a16:creationId xmlns:a16="http://schemas.microsoft.com/office/drawing/2014/main" id="{6488F570-7B99-254B-BBAD-53A943765382}"/>
                    </a:ext>
                  </a:extLst>
                </p:cNvPr>
                <p:cNvPicPr/>
                <p:nvPr/>
              </p:nvPicPr>
              <p:blipFill>
                <a:blip r:embed="rId230"/>
                <a:stretch>
                  <a:fillRect/>
                </a:stretch>
              </p:blipFill>
              <p:spPr>
                <a:xfrm>
                  <a:off x="7096340" y="2292124"/>
                  <a:ext cx="1623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Ink 142">
                  <a:extLst>
                    <a:ext uri="{FF2B5EF4-FFF2-40B4-BE49-F238E27FC236}">
                      <a16:creationId xmlns:a16="http://schemas.microsoft.com/office/drawing/2014/main" id="{A70A7A4F-5B31-83D1-D72C-772E6551B833}"/>
                    </a:ext>
                  </a:extLst>
                </p14:cNvPr>
                <p14:cNvContentPartPr/>
                <p14:nvPr/>
              </p14:nvContentPartPr>
              <p14:xfrm>
                <a:off x="9082100" y="1762103"/>
                <a:ext cx="69480" cy="36000"/>
              </p14:xfrm>
            </p:contentPart>
          </mc:Choice>
          <mc:Fallback>
            <p:pic>
              <p:nvPicPr>
                <p:cNvPr id="143" name="Ink 142">
                  <a:extLst>
                    <a:ext uri="{FF2B5EF4-FFF2-40B4-BE49-F238E27FC236}">
                      <a16:creationId xmlns:a16="http://schemas.microsoft.com/office/drawing/2014/main" id="{A70A7A4F-5B31-83D1-D72C-772E6551B833}"/>
                    </a:ext>
                  </a:extLst>
                </p:cNvPr>
                <p:cNvPicPr/>
                <p:nvPr/>
              </p:nvPicPr>
              <p:blipFill>
                <a:blip r:embed="rId232"/>
                <a:stretch>
                  <a:fillRect/>
                </a:stretch>
              </p:blipFill>
              <p:spPr>
                <a:xfrm>
                  <a:off x="9064460" y="1744103"/>
                  <a:ext cx="105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Ink 143">
                  <a:extLst>
                    <a:ext uri="{FF2B5EF4-FFF2-40B4-BE49-F238E27FC236}">
                      <a16:creationId xmlns:a16="http://schemas.microsoft.com/office/drawing/2014/main" id="{3489368E-E8F3-2D3A-D5BD-E0C1C48C50B0}"/>
                    </a:ext>
                  </a:extLst>
                </p14:cNvPr>
                <p14:cNvContentPartPr/>
                <p14:nvPr/>
              </p14:nvContentPartPr>
              <p14:xfrm>
                <a:off x="9114140" y="1887743"/>
                <a:ext cx="106200" cy="10080"/>
              </p14:xfrm>
            </p:contentPart>
          </mc:Choice>
          <mc:Fallback>
            <p:pic>
              <p:nvPicPr>
                <p:cNvPr id="144" name="Ink 143">
                  <a:extLst>
                    <a:ext uri="{FF2B5EF4-FFF2-40B4-BE49-F238E27FC236}">
                      <a16:creationId xmlns:a16="http://schemas.microsoft.com/office/drawing/2014/main" id="{3489368E-E8F3-2D3A-D5BD-E0C1C48C50B0}"/>
                    </a:ext>
                  </a:extLst>
                </p:cNvPr>
                <p:cNvPicPr/>
                <p:nvPr/>
              </p:nvPicPr>
              <p:blipFill>
                <a:blip r:embed="rId234"/>
                <a:stretch>
                  <a:fillRect/>
                </a:stretch>
              </p:blipFill>
              <p:spPr>
                <a:xfrm>
                  <a:off x="9096140" y="1870103"/>
                  <a:ext cx="141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2" name="Ink 151">
                  <a:extLst>
                    <a:ext uri="{FF2B5EF4-FFF2-40B4-BE49-F238E27FC236}">
                      <a16:creationId xmlns:a16="http://schemas.microsoft.com/office/drawing/2014/main" id="{BFA0F4AF-A7DD-2E82-99C3-8F0298E0B1E2}"/>
                    </a:ext>
                  </a:extLst>
                </p14:cNvPr>
                <p14:cNvContentPartPr/>
                <p14:nvPr/>
              </p14:nvContentPartPr>
              <p14:xfrm>
                <a:off x="7281020" y="2247484"/>
                <a:ext cx="18360" cy="72000"/>
              </p14:xfrm>
            </p:contentPart>
          </mc:Choice>
          <mc:Fallback>
            <p:pic>
              <p:nvPicPr>
                <p:cNvPr id="152" name="Ink 151">
                  <a:extLst>
                    <a:ext uri="{FF2B5EF4-FFF2-40B4-BE49-F238E27FC236}">
                      <a16:creationId xmlns:a16="http://schemas.microsoft.com/office/drawing/2014/main" id="{BFA0F4AF-A7DD-2E82-99C3-8F0298E0B1E2}"/>
                    </a:ext>
                  </a:extLst>
                </p:cNvPr>
                <p:cNvPicPr/>
                <p:nvPr/>
              </p:nvPicPr>
              <p:blipFill>
                <a:blip r:embed="rId236"/>
                <a:stretch>
                  <a:fillRect/>
                </a:stretch>
              </p:blipFill>
              <p:spPr>
                <a:xfrm>
                  <a:off x="7263380" y="2229484"/>
                  <a:ext cx="54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Ink 152">
                  <a:extLst>
                    <a:ext uri="{FF2B5EF4-FFF2-40B4-BE49-F238E27FC236}">
                      <a16:creationId xmlns:a16="http://schemas.microsoft.com/office/drawing/2014/main" id="{01BC09DD-8028-449A-3853-6003EC291B97}"/>
                    </a:ext>
                  </a:extLst>
                </p14:cNvPr>
                <p14:cNvContentPartPr/>
                <p14:nvPr/>
              </p14:nvContentPartPr>
              <p14:xfrm>
                <a:off x="7327460" y="2248924"/>
                <a:ext cx="13680" cy="114120"/>
              </p14:xfrm>
            </p:contentPart>
          </mc:Choice>
          <mc:Fallback>
            <p:pic>
              <p:nvPicPr>
                <p:cNvPr id="153" name="Ink 152">
                  <a:extLst>
                    <a:ext uri="{FF2B5EF4-FFF2-40B4-BE49-F238E27FC236}">
                      <a16:creationId xmlns:a16="http://schemas.microsoft.com/office/drawing/2014/main" id="{01BC09DD-8028-449A-3853-6003EC291B97}"/>
                    </a:ext>
                  </a:extLst>
                </p:cNvPr>
                <p:cNvPicPr/>
                <p:nvPr/>
              </p:nvPicPr>
              <p:blipFill>
                <a:blip r:embed="rId238"/>
                <a:stretch>
                  <a:fillRect/>
                </a:stretch>
              </p:blipFill>
              <p:spPr>
                <a:xfrm>
                  <a:off x="7309460" y="2230924"/>
                  <a:ext cx="49320" cy="149760"/>
                </a:xfrm>
                <a:prstGeom prst="rect">
                  <a:avLst/>
                </a:prstGeom>
              </p:spPr>
            </p:pic>
          </mc:Fallback>
        </mc:AlternateContent>
      </p:grpSp>
      <p:grpSp>
        <p:nvGrpSpPr>
          <p:cNvPr id="202" name="Group 201">
            <a:extLst>
              <a:ext uri="{FF2B5EF4-FFF2-40B4-BE49-F238E27FC236}">
                <a16:creationId xmlns:a16="http://schemas.microsoft.com/office/drawing/2014/main" id="{E771607F-94EA-EC32-8B68-20D036A67038}"/>
              </a:ext>
            </a:extLst>
          </p:cNvPr>
          <p:cNvGrpSpPr/>
          <p:nvPr/>
        </p:nvGrpSpPr>
        <p:grpSpPr>
          <a:xfrm>
            <a:off x="6716180" y="1305263"/>
            <a:ext cx="2188080" cy="725400"/>
            <a:chOff x="6716180" y="1305263"/>
            <a:chExt cx="2188080" cy="725400"/>
          </a:xfrm>
        </p:grpSpPr>
        <mc:AlternateContent xmlns:mc="http://schemas.openxmlformats.org/markup-compatibility/2006">
          <mc:Choice xmlns:p14="http://schemas.microsoft.com/office/powerpoint/2010/main" Requires="p14">
            <p:contentPart p14:bwMode="auto" r:id="rId239">
              <p14:nvContentPartPr>
                <p14:cNvPr id="180" name="Ink 179">
                  <a:extLst>
                    <a:ext uri="{FF2B5EF4-FFF2-40B4-BE49-F238E27FC236}">
                      <a16:creationId xmlns:a16="http://schemas.microsoft.com/office/drawing/2014/main" id="{A3CA96A7-8724-3FCC-E643-6AC97B843258}"/>
                    </a:ext>
                  </a:extLst>
                </p14:cNvPr>
                <p14:cNvContentPartPr/>
                <p14:nvPr/>
              </p14:nvContentPartPr>
              <p14:xfrm>
                <a:off x="6769100" y="1401023"/>
                <a:ext cx="360" cy="134280"/>
              </p14:xfrm>
            </p:contentPart>
          </mc:Choice>
          <mc:Fallback>
            <p:pic>
              <p:nvPicPr>
                <p:cNvPr id="180" name="Ink 179">
                  <a:extLst>
                    <a:ext uri="{FF2B5EF4-FFF2-40B4-BE49-F238E27FC236}">
                      <a16:creationId xmlns:a16="http://schemas.microsoft.com/office/drawing/2014/main" id="{A3CA96A7-8724-3FCC-E643-6AC97B843258}"/>
                    </a:ext>
                  </a:extLst>
                </p:cNvPr>
                <p:cNvPicPr/>
                <p:nvPr/>
              </p:nvPicPr>
              <p:blipFill>
                <a:blip r:embed="rId240"/>
                <a:stretch>
                  <a:fillRect/>
                </a:stretch>
              </p:blipFill>
              <p:spPr>
                <a:xfrm>
                  <a:off x="6751460" y="1383383"/>
                  <a:ext cx="36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1" name="Ink 180">
                  <a:extLst>
                    <a:ext uri="{FF2B5EF4-FFF2-40B4-BE49-F238E27FC236}">
                      <a16:creationId xmlns:a16="http://schemas.microsoft.com/office/drawing/2014/main" id="{061DD7F0-628B-1DBA-6C98-890BCA0A17F2}"/>
                    </a:ext>
                  </a:extLst>
                </p14:cNvPr>
                <p14:cNvContentPartPr/>
                <p14:nvPr/>
              </p14:nvContentPartPr>
              <p14:xfrm>
                <a:off x="6716180" y="1471223"/>
                <a:ext cx="184680" cy="3240"/>
              </p14:xfrm>
            </p:contentPart>
          </mc:Choice>
          <mc:Fallback>
            <p:pic>
              <p:nvPicPr>
                <p:cNvPr id="181" name="Ink 180">
                  <a:extLst>
                    <a:ext uri="{FF2B5EF4-FFF2-40B4-BE49-F238E27FC236}">
                      <a16:creationId xmlns:a16="http://schemas.microsoft.com/office/drawing/2014/main" id="{061DD7F0-628B-1DBA-6C98-890BCA0A17F2}"/>
                    </a:ext>
                  </a:extLst>
                </p:cNvPr>
                <p:cNvPicPr/>
                <p:nvPr/>
              </p:nvPicPr>
              <p:blipFill>
                <a:blip r:embed="rId242"/>
                <a:stretch>
                  <a:fillRect/>
                </a:stretch>
              </p:blipFill>
              <p:spPr>
                <a:xfrm>
                  <a:off x="6698540" y="1453223"/>
                  <a:ext cx="220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3" name="Ink 182">
                  <a:extLst>
                    <a:ext uri="{FF2B5EF4-FFF2-40B4-BE49-F238E27FC236}">
                      <a16:creationId xmlns:a16="http://schemas.microsoft.com/office/drawing/2014/main" id="{7C2F8D51-6800-D86E-2CB6-721CCCAD7803}"/>
                    </a:ext>
                  </a:extLst>
                </p14:cNvPr>
                <p14:cNvContentPartPr/>
                <p14:nvPr/>
              </p14:nvContentPartPr>
              <p14:xfrm>
                <a:off x="7011380" y="1368983"/>
                <a:ext cx="88920" cy="81360"/>
              </p14:xfrm>
            </p:contentPart>
          </mc:Choice>
          <mc:Fallback>
            <p:pic>
              <p:nvPicPr>
                <p:cNvPr id="183" name="Ink 182">
                  <a:extLst>
                    <a:ext uri="{FF2B5EF4-FFF2-40B4-BE49-F238E27FC236}">
                      <a16:creationId xmlns:a16="http://schemas.microsoft.com/office/drawing/2014/main" id="{7C2F8D51-6800-D86E-2CB6-721CCCAD7803}"/>
                    </a:ext>
                  </a:extLst>
                </p:cNvPr>
                <p:cNvPicPr/>
                <p:nvPr/>
              </p:nvPicPr>
              <p:blipFill>
                <a:blip r:embed="rId244"/>
                <a:stretch>
                  <a:fillRect/>
                </a:stretch>
              </p:blipFill>
              <p:spPr>
                <a:xfrm>
                  <a:off x="6993380" y="1351343"/>
                  <a:ext cx="12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4" name="Ink 183">
                  <a:extLst>
                    <a:ext uri="{FF2B5EF4-FFF2-40B4-BE49-F238E27FC236}">
                      <a16:creationId xmlns:a16="http://schemas.microsoft.com/office/drawing/2014/main" id="{C5A0CDB1-9DF3-4689-525E-7496301D3FF8}"/>
                    </a:ext>
                  </a:extLst>
                </p14:cNvPr>
                <p14:cNvContentPartPr/>
                <p14:nvPr/>
              </p14:nvContentPartPr>
              <p14:xfrm>
                <a:off x="7116860" y="1401743"/>
                <a:ext cx="19440" cy="179640"/>
              </p14:xfrm>
            </p:contentPart>
          </mc:Choice>
          <mc:Fallback>
            <p:pic>
              <p:nvPicPr>
                <p:cNvPr id="184" name="Ink 183">
                  <a:extLst>
                    <a:ext uri="{FF2B5EF4-FFF2-40B4-BE49-F238E27FC236}">
                      <a16:creationId xmlns:a16="http://schemas.microsoft.com/office/drawing/2014/main" id="{C5A0CDB1-9DF3-4689-525E-7496301D3FF8}"/>
                    </a:ext>
                  </a:extLst>
                </p:cNvPr>
                <p:cNvPicPr/>
                <p:nvPr/>
              </p:nvPicPr>
              <p:blipFill>
                <a:blip r:embed="rId246"/>
                <a:stretch>
                  <a:fillRect/>
                </a:stretch>
              </p:blipFill>
              <p:spPr>
                <a:xfrm>
                  <a:off x="7099220" y="1383743"/>
                  <a:ext cx="55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5" name="Ink 184">
                  <a:extLst>
                    <a:ext uri="{FF2B5EF4-FFF2-40B4-BE49-F238E27FC236}">
                      <a16:creationId xmlns:a16="http://schemas.microsoft.com/office/drawing/2014/main" id="{54E2D0C6-9859-C132-CFB6-FE14F83D9CEA}"/>
                    </a:ext>
                  </a:extLst>
                </p14:cNvPr>
                <p14:cNvContentPartPr/>
                <p14:nvPr/>
              </p14:nvContentPartPr>
              <p14:xfrm>
                <a:off x="7180940" y="1369343"/>
                <a:ext cx="118440" cy="225000"/>
              </p14:xfrm>
            </p:contentPart>
          </mc:Choice>
          <mc:Fallback>
            <p:pic>
              <p:nvPicPr>
                <p:cNvPr id="185" name="Ink 184">
                  <a:extLst>
                    <a:ext uri="{FF2B5EF4-FFF2-40B4-BE49-F238E27FC236}">
                      <a16:creationId xmlns:a16="http://schemas.microsoft.com/office/drawing/2014/main" id="{54E2D0C6-9859-C132-CFB6-FE14F83D9CEA}"/>
                    </a:ext>
                  </a:extLst>
                </p:cNvPr>
                <p:cNvPicPr/>
                <p:nvPr/>
              </p:nvPicPr>
              <p:blipFill>
                <a:blip r:embed="rId248"/>
                <a:stretch>
                  <a:fillRect/>
                </a:stretch>
              </p:blipFill>
              <p:spPr>
                <a:xfrm>
                  <a:off x="7162940" y="1351703"/>
                  <a:ext cx="154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7" name="Ink 186">
                  <a:extLst>
                    <a:ext uri="{FF2B5EF4-FFF2-40B4-BE49-F238E27FC236}">
                      <a16:creationId xmlns:a16="http://schemas.microsoft.com/office/drawing/2014/main" id="{633E3B62-0A4A-60B5-D575-BFB35976019B}"/>
                    </a:ext>
                  </a:extLst>
                </p14:cNvPr>
                <p14:cNvContentPartPr/>
                <p14:nvPr/>
              </p14:nvContentPartPr>
              <p14:xfrm>
                <a:off x="7371020" y="1443863"/>
                <a:ext cx="61560" cy="161640"/>
              </p14:xfrm>
            </p:contentPart>
          </mc:Choice>
          <mc:Fallback>
            <p:pic>
              <p:nvPicPr>
                <p:cNvPr id="187" name="Ink 186">
                  <a:extLst>
                    <a:ext uri="{FF2B5EF4-FFF2-40B4-BE49-F238E27FC236}">
                      <a16:creationId xmlns:a16="http://schemas.microsoft.com/office/drawing/2014/main" id="{633E3B62-0A4A-60B5-D575-BFB35976019B}"/>
                    </a:ext>
                  </a:extLst>
                </p:cNvPr>
                <p:cNvPicPr/>
                <p:nvPr/>
              </p:nvPicPr>
              <p:blipFill>
                <a:blip r:embed="rId250"/>
                <a:stretch>
                  <a:fillRect/>
                </a:stretch>
              </p:blipFill>
              <p:spPr>
                <a:xfrm>
                  <a:off x="7353020" y="1425863"/>
                  <a:ext cx="97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8" name="Ink 187">
                  <a:extLst>
                    <a:ext uri="{FF2B5EF4-FFF2-40B4-BE49-F238E27FC236}">
                      <a16:creationId xmlns:a16="http://schemas.microsoft.com/office/drawing/2014/main" id="{E6B4F56C-29D1-ED4F-AF7A-4E0B566B65D6}"/>
                    </a:ext>
                  </a:extLst>
                </p14:cNvPr>
                <p14:cNvContentPartPr/>
                <p14:nvPr/>
              </p14:nvContentPartPr>
              <p14:xfrm>
                <a:off x="7365980" y="1463303"/>
                <a:ext cx="85680" cy="140400"/>
              </p14:xfrm>
            </p:contentPart>
          </mc:Choice>
          <mc:Fallback>
            <p:pic>
              <p:nvPicPr>
                <p:cNvPr id="188" name="Ink 187">
                  <a:extLst>
                    <a:ext uri="{FF2B5EF4-FFF2-40B4-BE49-F238E27FC236}">
                      <a16:creationId xmlns:a16="http://schemas.microsoft.com/office/drawing/2014/main" id="{E6B4F56C-29D1-ED4F-AF7A-4E0B566B65D6}"/>
                    </a:ext>
                  </a:extLst>
                </p:cNvPr>
                <p:cNvPicPr/>
                <p:nvPr/>
              </p:nvPicPr>
              <p:blipFill>
                <a:blip r:embed="rId252"/>
                <a:stretch>
                  <a:fillRect/>
                </a:stretch>
              </p:blipFill>
              <p:spPr>
                <a:xfrm>
                  <a:off x="7347980" y="1445663"/>
                  <a:ext cx="121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0" name="Ink 189">
                  <a:extLst>
                    <a:ext uri="{FF2B5EF4-FFF2-40B4-BE49-F238E27FC236}">
                      <a16:creationId xmlns:a16="http://schemas.microsoft.com/office/drawing/2014/main" id="{F54C1C8A-47F9-6C9A-3FAD-2600A38E8BBB}"/>
                    </a:ext>
                  </a:extLst>
                </p14:cNvPr>
                <p14:cNvContentPartPr/>
                <p14:nvPr/>
              </p14:nvContentPartPr>
              <p14:xfrm>
                <a:off x="7491620" y="1305263"/>
                <a:ext cx="123840" cy="138960"/>
              </p14:xfrm>
            </p:contentPart>
          </mc:Choice>
          <mc:Fallback>
            <p:pic>
              <p:nvPicPr>
                <p:cNvPr id="190" name="Ink 189">
                  <a:extLst>
                    <a:ext uri="{FF2B5EF4-FFF2-40B4-BE49-F238E27FC236}">
                      <a16:creationId xmlns:a16="http://schemas.microsoft.com/office/drawing/2014/main" id="{F54C1C8A-47F9-6C9A-3FAD-2600A38E8BBB}"/>
                    </a:ext>
                  </a:extLst>
                </p:cNvPr>
                <p:cNvPicPr/>
                <p:nvPr/>
              </p:nvPicPr>
              <p:blipFill>
                <a:blip r:embed="rId254"/>
                <a:stretch>
                  <a:fillRect/>
                </a:stretch>
              </p:blipFill>
              <p:spPr>
                <a:xfrm>
                  <a:off x="7473620" y="1287263"/>
                  <a:ext cx="159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2" name="Ink 191">
                  <a:extLst>
                    <a:ext uri="{FF2B5EF4-FFF2-40B4-BE49-F238E27FC236}">
                      <a16:creationId xmlns:a16="http://schemas.microsoft.com/office/drawing/2014/main" id="{156C7675-F8F5-A7EA-0BFA-7905EA132DA7}"/>
                    </a:ext>
                  </a:extLst>
                </p14:cNvPr>
                <p14:cNvContentPartPr/>
                <p14:nvPr/>
              </p14:nvContentPartPr>
              <p14:xfrm>
                <a:off x="7669460" y="1312463"/>
                <a:ext cx="95400" cy="287280"/>
              </p14:xfrm>
            </p:contentPart>
          </mc:Choice>
          <mc:Fallback>
            <p:pic>
              <p:nvPicPr>
                <p:cNvPr id="192" name="Ink 191">
                  <a:extLst>
                    <a:ext uri="{FF2B5EF4-FFF2-40B4-BE49-F238E27FC236}">
                      <a16:creationId xmlns:a16="http://schemas.microsoft.com/office/drawing/2014/main" id="{156C7675-F8F5-A7EA-0BFA-7905EA132DA7}"/>
                    </a:ext>
                  </a:extLst>
                </p:cNvPr>
                <p:cNvPicPr/>
                <p:nvPr/>
              </p:nvPicPr>
              <p:blipFill>
                <a:blip r:embed="rId256"/>
                <a:stretch>
                  <a:fillRect/>
                </a:stretch>
              </p:blipFill>
              <p:spPr>
                <a:xfrm>
                  <a:off x="7651460" y="1294823"/>
                  <a:ext cx="1310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3" name="Ink 192">
                  <a:extLst>
                    <a:ext uri="{FF2B5EF4-FFF2-40B4-BE49-F238E27FC236}">
                      <a16:creationId xmlns:a16="http://schemas.microsoft.com/office/drawing/2014/main" id="{3B3A2B71-BB0A-C0BB-8A12-2D67500C24B3}"/>
                    </a:ext>
                  </a:extLst>
                </p14:cNvPr>
                <p14:cNvContentPartPr/>
                <p14:nvPr/>
              </p14:nvContentPartPr>
              <p14:xfrm>
                <a:off x="7803020" y="1415063"/>
                <a:ext cx="48600" cy="157680"/>
              </p14:xfrm>
            </p:contentPart>
          </mc:Choice>
          <mc:Fallback>
            <p:pic>
              <p:nvPicPr>
                <p:cNvPr id="193" name="Ink 192">
                  <a:extLst>
                    <a:ext uri="{FF2B5EF4-FFF2-40B4-BE49-F238E27FC236}">
                      <a16:creationId xmlns:a16="http://schemas.microsoft.com/office/drawing/2014/main" id="{3B3A2B71-BB0A-C0BB-8A12-2D67500C24B3}"/>
                    </a:ext>
                  </a:extLst>
                </p:cNvPr>
                <p:cNvPicPr/>
                <p:nvPr/>
              </p:nvPicPr>
              <p:blipFill>
                <a:blip r:embed="rId258"/>
                <a:stretch>
                  <a:fillRect/>
                </a:stretch>
              </p:blipFill>
              <p:spPr>
                <a:xfrm>
                  <a:off x="7785380" y="1397423"/>
                  <a:ext cx="84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4" name="Ink 193">
                  <a:extLst>
                    <a:ext uri="{FF2B5EF4-FFF2-40B4-BE49-F238E27FC236}">
                      <a16:creationId xmlns:a16="http://schemas.microsoft.com/office/drawing/2014/main" id="{B685F8FE-F8A9-63BC-E94A-BB5583EB03EA}"/>
                    </a:ext>
                  </a:extLst>
                </p14:cNvPr>
                <p14:cNvContentPartPr/>
                <p14:nvPr/>
              </p14:nvContentPartPr>
              <p14:xfrm>
                <a:off x="7793300" y="1411463"/>
                <a:ext cx="75600" cy="147960"/>
              </p14:xfrm>
            </p:contentPart>
          </mc:Choice>
          <mc:Fallback>
            <p:pic>
              <p:nvPicPr>
                <p:cNvPr id="194" name="Ink 193">
                  <a:extLst>
                    <a:ext uri="{FF2B5EF4-FFF2-40B4-BE49-F238E27FC236}">
                      <a16:creationId xmlns:a16="http://schemas.microsoft.com/office/drawing/2014/main" id="{B685F8FE-F8A9-63BC-E94A-BB5583EB03EA}"/>
                    </a:ext>
                  </a:extLst>
                </p:cNvPr>
                <p:cNvPicPr/>
                <p:nvPr/>
              </p:nvPicPr>
              <p:blipFill>
                <a:blip r:embed="rId260"/>
                <a:stretch>
                  <a:fillRect/>
                </a:stretch>
              </p:blipFill>
              <p:spPr>
                <a:xfrm>
                  <a:off x="7775660" y="1393463"/>
                  <a:ext cx="111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5" name="Ink 194">
                  <a:extLst>
                    <a:ext uri="{FF2B5EF4-FFF2-40B4-BE49-F238E27FC236}">
                      <a16:creationId xmlns:a16="http://schemas.microsoft.com/office/drawing/2014/main" id="{FD7BCE33-A17F-6BD8-F93A-2DCBA9247427}"/>
                    </a:ext>
                  </a:extLst>
                </p14:cNvPr>
                <p14:cNvContentPartPr/>
                <p14:nvPr/>
              </p14:nvContentPartPr>
              <p14:xfrm>
                <a:off x="7872860" y="1316783"/>
                <a:ext cx="101880" cy="111240"/>
              </p14:xfrm>
            </p:contentPart>
          </mc:Choice>
          <mc:Fallback>
            <p:pic>
              <p:nvPicPr>
                <p:cNvPr id="195" name="Ink 194">
                  <a:extLst>
                    <a:ext uri="{FF2B5EF4-FFF2-40B4-BE49-F238E27FC236}">
                      <a16:creationId xmlns:a16="http://schemas.microsoft.com/office/drawing/2014/main" id="{FD7BCE33-A17F-6BD8-F93A-2DCBA9247427}"/>
                    </a:ext>
                  </a:extLst>
                </p:cNvPr>
                <p:cNvPicPr/>
                <p:nvPr/>
              </p:nvPicPr>
              <p:blipFill>
                <a:blip r:embed="rId262"/>
                <a:stretch>
                  <a:fillRect/>
                </a:stretch>
              </p:blipFill>
              <p:spPr>
                <a:xfrm>
                  <a:off x="7855220" y="1299143"/>
                  <a:ext cx="137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6" name="Ink 195">
                  <a:extLst>
                    <a:ext uri="{FF2B5EF4-FFF2-40B4-BE49-F238E27FC236}">
                      <a16:creationId xmlns:a16="http://schemas.microsoft.com/office/drawing/2014/main" id="{7EA1462F-F830-D0C4-410E-DF1024F0D2CD}"/>
                    </a:ext>
                  </a:extLst>
                </p14:cNvPr>
                <p14:cNvContentPartPr/>
                <p14:nvPr/>
              </p14:nvContentPartPr>
              <p14:xfrm>
                <a:off x="8035580" y="1456103"/>
                <a:ext cx="101880" cy="11160"/>
              </p14:xfrm>
            </p:contentPart>
          </mc:Choice>
          <mc:Fallback>
            <p:pic>
              <p:nvPicPr>
                <p:cNvPr id="196" name="Ink 195">
                  <a:extLst>
                    <a:ext uri="{FF2B5EF4-FFF2-40B4-BE49-F238E27FC236}">
                      <a16:creationId xmlns:a16="http://schemas.microsoft.com/office/drawing/2014/main" id="{7EA1462F-F830-D0C4-410E-DF1024F0D2CD}"/>
                    </a:ext>
                  </a:extLst>
                </p:cNvPr>
                <p:cNvPicPr/>
                <p:nvPr/>
              </p:nvPicPr>
              <p:blipFill>
                <a:blip r:embed="rId264"/>
                <a:stretch>
                  <a:fillRect/>
                </a:stretch>
              </p:blipFill>
              <p:spPr>
                <a:xfrm>
                  <a:off x="8017580" y="1438463"/>
                  <a:ext cx="137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7" name="Ink 196">
                  <a:extLst>
                    <a:ext uri="{FF2B5EF4-FFF2-40B4-BE49-F238E27FC236}">
                      <a16:creationId xmlns:a16="http://schemas.microsoft.com/office/drawing/2014/main" id="{F94C80EE-115B-E734-81F8-87C90407BC58}"/>
                    </a:ext>
                  </a:extLst>
                </p14:cNvPr>
                <p14:cNvContentPartPr/>
                <p14:nvPr/>
              </p14:nvContentPartPr>
              <p14:xfrm>
                <a:off x="8058260" y="1394183"/>
                <a:ext cx="33840" cy="135720"/>
              </p14:xfrm>
            </p:contentPart>
          </mc:Choice>
          <mc:Fallback>
            <p:pic>
              <p:nvPicPr>
                <p:cNvPr id="197" name="Ink 196">
                  <a:extLst>
                    <a:ext uri="{FF2B5EF4-FFF2-40B4-BE49-F238E27FC236}">
                      <a16:creationId xmlns:a16="http://schemas.microsoft.com/office/drawing/2014/main" id="{F94C80EE-115B-E734-81F8-87C90407BC58}"/>
                    </a:ext>
                  </a:extLst>
                </p:cNvPr>
                <p:cNvPicPr/>
                <p:nvPr/>
              </p:nvPicPr>
              <p:blipFill>
                <a:blip r:embed="rId266"/>
                <a:stretch>
                  <a:fillRect/>
                </a:stretch>
              </p:blipFill>
              <p:spPr>
                <a:xfrm>
                  <a:off x="8040260" y="1376183"/>
                  <a:ext cx="69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8" name="Ink 197">
                  <a:extLst>
                    <a:ext uri="{FF2B5EF4-FFF2-40B4-BE49-F238E27FC236}">
                      <a16:creationId xmlns:a16="http://schemas.microsoft.com/office/drawing/2014/main" id="{58B3EB2B-5AA8-E9F3-DD42-460FC1007B6F}"/>
                    </a:ext>
                  </a:extLst>
                </p14:cNvPr>
                <p14:cNvContentPartPr/>
                <p14:nvPr/>
              </p14:nvContentPartPr>
              <p14:xfrm>
                <a:off x="8157260" y="1345583"/>
                <a:ext cx="114120" cy="164520"/>
              </p14:xfrm>
            </p:contentPart>
          </mc:Choice>
          <mc:Fallback>
            <p:pic>
              <p:nvPicPr>
                <p:cNvPr id="198" name="Ink 197">
                  <a:extLst>
                    <a:ext uri="{FF2B5EF4-FFF2-40B4-BE49-F238E27FC236}">
                      <a16:creationId xmlns:a16="http://schemas.microsoft.com/office/drawing/2014/main" id="{58B3EB2B-5AA8-E9F3-DD42-460FC1007B6F}"/>
                    </a:ext>
                  </a:extLst>
                </p:cNvPr>
                <p:cNvPicPr/>
                <p:nvPr/>
              </p:nvPicPr>
              <p:blipFill>
                <a:blip r:embed="rId268"/>
                <a:stretch>
                  <a:fillRect/>
                </a:stretch>
              </p:blipFill>
              <p:spPr>
                <a:xfrm>
                  <a:off x="8139260" y="1327583"/>
                  <a:ext cx="149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9" name="Ink 198">
                  <a:extLst>
                    <a:ext uri="{FF2B5EF4-FFF2-40B4-BE49-F238E27FC236}">
                      <a16:creationId xmlns:a16="http://schemas.microsoft.com/office/drawing/2014/main" id="{A2BB5B06-AAB9-DEAE-C394-FF6A718ED752}"/>
                    </a:ext>
                  </a:extLst>
                </p14:cNvPr>
                <p14:cNvContentPartPr/>
                <p14:nvPr/>
              </p14:nvContentPartPr>
              <p14:xfrm>
                <a:off x="8282900" y="1321463"/>
                <a:ext cx="102600" cy="249840"/>
              </p14:xfrm>
            </p:contentPart>
          </mc:Choice>
          <mc:Fallback>
            <p:pic>
              <p:nvPicPr>
                <p:cNvPr id="199" name="Ink 198">
                  <a:extLst>
                    <a:ext uri="{FF2B5EF4-FFF2-40B4-BE49-F238E27FC236}">
                      <a16:creationId xmlns:a16="http://schemas.microsoft.com/office/drawing/2014/main" id="{A2BB5B06-AAB9-DEAE-C394-FF6A718ED752}"/>
                    </a:ext>
                  </a:extLst>
                </p:cNvPr>
                <p:cNvPicPr/>
                <p:nvPr/>
              </p:nvPicPr>
              <p:blipFill>
                <a:blip r:embed="rId270"/>
                <a:stretch>
                  <a:fillRect/>
                </a:stretch>
              </p:blipFill>
              <p:spPr>
                <a:xfrm>
                  <a:off x="8264900" y="1303463"/>
                  <a:ext cx="1382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1" name="Ink 200">
                  <a:extLst>
                    <a:ext uri="{FF2B5EF4-FFF2-40B4-BE49-F238E27FC236}">
                      <a16:creationId xmlns:a16="http://schemas.microsoft.com/office/drawing/2014/main" id="{D6123A98-A8A2-3E3D-B064-99741D03CC8A}"/>
                    </a:ext>
                  </a:extLst>
                </p14:cNvPr>
                <p14:cNvContentPartPr/>
                <p14:nvPr/>
              </p14:nvContentPartPr>
              <p14:xfrm>
                <a:off x="6772340" y="1590743"/>
                <a:ext cx="2131920" cy="439920"/>
              </p14:xfrm>
            </p:contentPart>
          </mc:Choice>
          <mc:Fallback>
            <p:pic>
              <p:nvPicPr>
                <p:cNvPr id="201" name="Ink 200">
                  <a:extLst>
                    <a:ext uri="{FF2B5EF4-FFF2-40B4-BE49-F238E27FC236}">
                      <a16:creationId xmlns:a16="http://schemas.microsoft.com/office/drawing/2014/main" id="{D6123A98-A8A2-3E3D-B064-99741D03CC8A}"/>
                    </a:ext>
                  </a:extLst>
                </p:cNvPr>
                <p:cNvPicPr/>
                <p:nvPr/>
              </p:nvPicPr>
              <p:blipFill>
                <a:blip r:embed="rId272"/>
                <a:stretch>
                  <a:fillRect/>
                </a:stretch>
              </p:blipFill>
              <p:spPr>
                <a:xfrm>
                  <a:off x="6754700" y="1572743"/>
                  <a:ext cx="2167560" cy="475560"/>
                </a:xfrm>
                <a:prstGeom prst="rect">
                  <a:avLst/>
                </a:prstGeom>
              </p:spPr>
            </p:pic>
          </mc:Fallback>
        </mc:AlternateContent>
      </p:grpSp>
      <p:grpSp>
        <p:nvGrpSpPr>
          <p:cNvPr id="213" name="Group 212">
            <a:extLst>
              <a:ext uri="{FF2B5EF4-FFF2-40B4-BE49-F238E27FC236}">
                <a16:creationId xmlns:a16="http://schemas.microsoft.com/office/drawing/2014/main" id="{A3746EEA-2C5B-ADB8-51CE-F13621578C20}"/>
              </a:ext>
            </a:extLst>
          </p:cNvPr>
          <p:cNvGrpSpPr/>
          <p:nvPr/>
        </p:nvGrpSpPr>
        <p:grpSpPr>
          <a:xfrm>
            <a:off x="9362540" y="1158743"/>
            <a:ext cx="2791080" cy="796320"/>
            <a:chOff x="9362540" y="1158743"/>
            <a:chExt cx="2791080" cy="796320"/>
          </a:xfrm>
        </p:grpSpPr>
        <mc:AlternateContent xmlns:mc="http://schemas.openxmlformats.org/markup-compatibility/2006">
          <mc:Choice xmlns:p14="http://schemas.microsoft.com/office/powerpoint/2010/main" Requires="p14">
            <p:contentPart p14:bwMode="auto" r:id="rId273">
              <p14:nvContentPartPr>
                <p14:cNvPr id="155" name="Ink 154">
                  <a:extLst>
                    <a:ext uri="{FF2B5EF4-FFF2-40B4-BE49-F238E27FC236}">
                      <a16:creationId xmlns:a16="http://schemas.microsoft.com/office/drawing/2014/main" id="{C69F2E48-1F4A-3EB5-487E-0D933D407A1A}"/>
                    </a:ext>
                  </a:extLst>
                </p14:cNvPr>
                <p14:cNvContentPartPr/>
                <p14:nvPr/>
              </p14:nvContentPartPr>
              <p14:xfrm>
                <a:off x="9362540" y="1365383"/>
                <a:ext cx="77760" cy="326520"/>
              </p14:xfrm>
            </p:contentPart>
          </mc:Choice>
          <mc:Fallback>
            <p:pic>
              <p:nvPicPr>
                <p:cNvPr id="155" name="Ink 154">
                  <a:extLst>
                    <a:ext uri="{FF2B5EF4-FFF2-40B4-BE49-F238E27FC236}">
                      <a16:creationId xmlns:a16="http://schemas.microsoft.com/office/drawing/2014/main" id="{C69F2E48-1F4A-3EB5-487E-0D933D407A1A}"/>
                    </a:ext>
                  </a:extLst>
                </p:cNvPr>
                <p:cNvPicPr/>
                <p:nvPr/>
              </p:nvPicPr>
              <p:blipFill>
                <a:blip r:embed="rId274"/>
                <a:stretch>
                  <a:fillRect/>
                </a:stretch>
              </p:blipFill>
              <p:spPr>
                <a:xfrm>
                  <a:off x="9344900" y="1347743"/>
                  <a:ext cx="11340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6" name="Ink 155">
                  <a:extLst>
                    <a:ext uri="{FF2B5EF4-FFF2-40B4-BE49-F238E27FC236}">
                      <a16:creationId xmlns:a16="http://schemas.microsoft.com/office/drawing/2014/main" id="{4E6DC374-DED7-846C-66D9-CC6D97E8AAB7}"/>
                    </a:ext>
                  </a:extLst>
                </p14:cNvPr>
                <p14:cNvContentPartPr/>
                <p14:nvPr/>
              </p14:nvContentPartPr>
              <p14:xfrm>
                <a:off x="9510860" y="1440983"/>
                <a:ext cx="74160" cy="190800"/>
              </p14:xfrm>
            </p:contentPart>
          </mc:Choice>
          <mc:Fallback>
            <p:pic>
              <p:nvPicPr>
                <p:cNvPr id="156" name="Ink 155">
                  <a:extLst>
                    <a:ext uri="{FF2B5EF4-FFF2-40B4-BE49-F238E27FC236}">
                      <a16:creationId xmlns:a16="http://schemas.microsoft.com/office/drawing/2014/main" id="{4E6DC374-DED7-846C-66D9-CC6D97E8AAB7}"/>
                    </a:ext>
                  </a:extLst>
                </p:cNvPr>
                <p:cNvPicPr/>
                <p:nvPr/>
              </p:nvPicPr>
              <p:blipFill>
                <a:blip r:embed="rId276"/>
                <a:stretch>
                  <a:fillRect/>
                </a:stretch>
              </p:blipFill>
              <p:spPr>
                <a:xfrm>
                  <a:off x="9492860" y="1423343"/>
                  <a:ext cx="109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7" name="Ink 156">
                  <a:extLst>
                    <a:ext uri="{FF2B5EF4-FFF2-40B4-BE49-F238E27FC236}">
                      <a16:creationId xmlns:a16="http://schemas.microsoft.com/office/drawing/2014/main" id="{648CB51C-F112-9C5B-E3AF-7EBDD8259ABF}"/>
                    </a:ext>
                  </a:extLst>
                </p14:cNvPr>
                <p14:cNvContentPartPr/>
                <p14:nvPr/>
              </p14:nvContentPartPr>
              <p14:xfrm>
                <a:off x="9512300" y="1449623"/>
                <a:ext cx="75960" cy="184320"/>
              </p14:xfrm>
            </p:contentPart>
          </mc:Choice>
          <mc:Fallback>
            <p:pic>
              <p:nvPicPr>
                <p:cNvPr id="157" name="Ink 156">
                  <a:extLst>
                    <a:ext uri="{FF2B5EF4-FFF2-40B4-BE49-F238E27FC236}">
                      <a16:creationId xmlns:a16="http://schemas.microsoft.com/office/drawing/2014/main" id="{648CB51C-F112-9C5B-E3AF-7EBDD8259ABF}"/>
                    </a:ext>
                  </a:extLst>
                </p:cNvPr>
                <p:cNvPicPr/>
                <p:nvPr/>
              </p:nvPicPr>
              <p:blipFill>
                <a:blip r:embed="rId278"/>
                <a:stretch>
                  <a:fillRect/>
                </a:stretch>
              </p:blipFill>
              <p:spPr>
                <a:xfrm>
                  <a:off x="9494300" y="1431983"/>
                  <a:ext cx="111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8" name="Ink 157">
                  <a:extLst>
                    <a:ext uri="{FF2B5EF4-FFF2-40B4-BE49-F238E27FC236}">
                      <a16:creationId xmlns:a16="http://schemas.microsoft.com/office/drawing/2014/main" id="{3BF0789D-7ADA-290D-055B-169272AE8C2C}"/>
                    </a:ext>
                  </a:extLst>
                </p14:cNvPr>
                <p14:cNvContentPartPr/>
                <p14:nvPr/>
              </p14:nvContentPartPr>
              <p14:xfrm>
                <a:off x="9587900" y="1293023"/>
                <a:ext cx="137160" cy="150840"/>
              </p14:xfrm>
            </p:contentPart>
          </mc:Choice>
          <mc:Fallback>
            <p:pic>
              <p:nvPicPr>
                <p:cNvPr id="158" name="Ink 157">
                  <a:extLst>
                    <a:ext uri="{FF2B5EF4-FFF2-40B4-BE49-F238E27FC236}">
                      <a16:creationId xmlns:a16="http://schemas.microsoft.com/office/drawing/2014/main" id="{3BF0789D-7ADA-290D-055B-169272AE8C2C}"/>
                    </a:ext>
                  </a:extLst>
                </p:cNvPr>
                <p:cNvPicPr/>
                <p:nvPr/>
              </p:nvPicPr>
              <p:blipFill>
                <a:blip r:embed="rId280"/>
                <a:stretch>
                  <a:fillRect/>
                </a:stretch>
              </p:blipFill>
              <p:spPr>
                <a:xfrm>
                  <a:off x="9569900" y="1275383"/>
                  <a:ext cx="172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9" name="Ink 158">
                  <a:extLst>
                    <a:ext uri="{FF2B5EF4-FFF2-40B4-BE49-F238E27FC236}">
                      <a16:creationId xmlns:a16="http://schemas.microsoft.com/office/drawing/2014/main" id="{BF15C054-DC84-BFF0-B575-2ECB6B22B4B0}"/>
                    </a:ext>
                  </a:extLst>
                </p14:cNvPr>
                <p14:cNvContentPartPr/>
                <p14:nvPr/>
              </p14:nvContentPartPr>
              <p14:xfrm>
                <a:off x="9719660" y="1546463"/>
                <a:ext cx="172080" cy="9000"/>
              </p14:xfrm>
            </p:contentPart>
          </mc:Choice>
          <mc:Fallback>
            <p:pic>
              <p:nvPicPr>
                <p:cNvPr id="159" name="Ink 158">
                  <a:extLst>
                    <a:ext uri="{FF2B5EF4-FFF2-40B4-BE49-F238E27FC236}">
                      <a16:creationId xmlns:a16="http://schemas.microsoft.com/office/drawing/2014/main" id="{BF15C054-DC84-BFF0-B575-2ECB6B22B4B0}"/>
                    </a:ext>
                  </a:extLst>
                </p:cNvPr>
                <p:cNvPicPr/>
                <p:nvPr/>
              </p:nvPicPr>
              <p:blipFill>
                <a:blip r:embed="rId282"/>
                <a:stretch>
                  <a:fillRect/>
                </a:stretch>
              </p:blipFill>
              <p:spPr>
                <a:xfrm>
                  <a:off x="9701660" y="1528463"/>
                  <a:ext cx="207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0" name="Ink 159">
                  <a:extLst>
                    <a:ext uri="{FF2B5EF4-FFF2-40B4-BE49-F238E27FC236}">
                      <a16:creationId xmlns:a16="http://schemas.microsoft.com/office/drawing/2014/main" id="{9B81E352-A71A-F247-8E49-A0AC4E910354}"/>
                    </a:ext>
                  </a:extLst>
                </p14:cNvPr>
                <p14:cNvContentPartPr/>
                <p14:nvPr/>
              </p14:nvContentPartPr>
              <p14:xfrm>
                <a:off x="9805700" y="1449983"/>
                <a:ext cx="12240" cy="182160"/>
              </p14:xfrm>
            </p:contentPart>
          </mc:Choice>
          <mc:Fallback>
            <p:pic>
              <p:nvPicPr>
                <p:cNvPr id="160" name="Ink 159">
                  <a:extLst>
                    <a:ext uri="{FF2B5EF4-FFF2-40B4-BE49-F238E27FC236}">
                      <a16:creationId xmlns:a16="http://schemas.microsoft.com/office/drawing/2014/main" id="{9B81E352-A71A-F247-8E49-A0AC4E910354}"/>
                    </a:ext>
                  </a:extLst>
                </p:cNvPr>
                <p:cNvPicPr/>
                <p:nvPr/>
              </p:nvPicPr>
              <p:blipFill>
                <a:blip r:embed="rId284"/>
                <a:stretch>
                  <a:fillRect/>
                </a:stretch>
              </p:blipFill>
              <p:spPr>
                <a:xfrm>
                  <a:off x="9787700" y="1432343"/>
                  <a:ext cx="47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2" name="Ink 161">
                  <a:extLst>
                    <a:ext uri="{FF2B5EF4-FFF2-40B4-BE49-F238E27FC236}">
                      <a16:creationId xmlns:a16="http://schemas.microsoft.com/office/drawing/2014/main" id="{039980DC-374F-A7C1-55BE-73C2572AEEA6}"/>
                    </a:ext>
                  </a:extLst>
                </p14:cNvPr>
                <p14:cNvContentPartPr/>
                <p14:nvPr/>
              </p14:nvContentPartPr>
              <p14:xfrm>
                <a:off x="9903980" y="1405343"/>
                <a:ext cx="122760" cy="245520"/>
              </p14:xfrm>
            </p:contentPart>
          </mc:Choice>
          <mc:Fallback>
            <p:pic>
              <p:nvPicPr>
                <p:cNvPr id="162" name="Ink 161">
                  <a:extLst>
                    <a:ext uri="{FF2B5EF4-FFF2-40B4-BE49-F238E27FC236}">
                      <a16:creationId xmlns:a16="http://schemas.microsoft.com/office/drawing/2014/main" id="{039980DC-374F-A7C1-55BE-73C2572AEEA6}"/>
                    </a:ext>
                  </a:extLst>
                </p:cNvPr>
                <p:cNvPicPr/>
                <p:nvPr/>
              </p:nvPicPr>
              <p:blipFill>
                <a:blip r:embed="rId286"/>
                <a:stretch>
                  <a:fillRect/>
                </a:stretch>
              </p:blipFill>
              <p:spPr>
                <a:xfrm>
                  <a:off x="9885980" y="1387703"/>
                  <a:ext cx="1584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3" name="Ink 162">
                  <a:extLst>
                    <a:ext uri="{FF2B5EF4-FFF2-40B4-BE49-F238E27FC236}">
                      <a16:creationId xmlns:a16="http://schemas.microsoft.com/office/drawing/2014/main" id="{5B7EAF38-714E-74BE-2DBA-C1674A42EF35}"/>
                    </a:ext>
                  </a:extLst>
                </p14:cNvPr>
                <p14:cNvContentPartPr/>
                <p14:nvPr/>
              </p14:nvContentPartPr>
              <p14:xfrm>
                <a:off x="10051940" y="1291223"/>
                <a:ext cx="114840" cy="430920"/>
              </p14:xfrm>
            </p:contentPart>
          </mc:Choice>
          <mc:Fallback>
            <p:pic>
              <p:nvPicPr>
                <p:cNvPr id="163" name="Ink 162">
                  <a:extLst>
                    <a:ext uri="{FF2B5EF4-FFF2-40B4-BE49-F238E27FC236}">
                      <a16:creationId xmlns:a16="http://schemas.microsoft.com/office/drawing/2014/main" id="{5B7EAF38-714E-74BE-2DBA-C1674A42EF35}"/>
                    </a:ext>
                  </a:extLst>
                </p:cNvPr>
                <p:cNvPicPr/>
                <p:nvPr/>
              </p:nvPicPr>
              <p:blipFill>
                <a:blip r:embed="rId288"/>
                <a:stretch>
                  <a:fillRect/>
                </a:stretch>
              </p:blipFill>
              <p:spPr>
                <a:xfrm>
                  <a:off x="10033940" y="1273223"/>
                  <a:ext cx="15048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5" name="Ink 164">
                  <a:extLst>
                    <a:ext uri="{FF2B5EF4-FFF2-40B4-BE49-F238E27FC236}">
                      <a16:creationId xmlns:a16="http://schemas.microsoft.com/office/drawing/2014/main" id="{30A96B91-33F2-9E35-0321-CFDC34D31BE9}"/>
                    </a:ext>
                  </a:extLst>
                </p14:cNvPr>
                <p14:cNvContentPartPr/>
                <p14:nvPr/>
              </p14:nvContentPartPr>
              <p14:xfrm>
                <a:off x="10170740" y="1158743"/>
                <a:ext cx="25920" cy="169920"/>
              </p14:xfrm>
            </p:contentPart>
          </mc:Choice>
          <mc:Fallback>
            <p:pic>
              <p:nvPicPr>
                <p:cNvPr id="165" name="Ink 164">
                  <a:extLst>
                    <a:ext uri="{FF2B5EF4-FFF2-40B4-BE49-F238E27FC236}">
                      <a16:creationId xmlns:a16="http://schemas.microsoft.com/office/drawing/2014/main" id="{30A96B91-33F2-9E35-0321-CFDC34D31BE9}"/>
                    </a:ext>
                  </a:extLst>
                </p:cNvPr>
                <p:cNvPicPr/>
                <p:nvPr/>
              </p:nvPicPr>
              <p:blipFill>
                <a:blip r:embed="rId290"/>
                <a:stretch>
                  <a:fillRect/>
                </a:stretch>
              </p:blipFill>
              <p:spPr>
                <a:xfrm>
                  <a:off x="10152740" y="1140743"/>
                  <a:ext cx="61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6" name="Ink 165">
                  <a:extLst>
                    <a:ext uri="{FF2B5EF4-FFF2-40B4-BE49-F238E27FC236}">
                      <a16:creationId xmlns:a16="http://schemas.microsoft.com/office/drawing/2014/main" id="{101F8612-9826-5B96-2EA6-9177917EDC0B}"/>
                    </a:ext>
                  </a:extLst>
                </p14:cNvPr>
                <p14:cNvContentPartPr/>
                <p14:nvPr/>
              </p14:nvContentPartPr>
              <p14:xfrm>
                <a:off x="10292780" y="1198343"/>
                <a:ext cx="212040" cy="609840"/>
              </p14:xfrm>
            </p:contentPart>
          </mc:Choice>
          <mc:Fallback>
            <p:pic>
              <p:nvPicPr>
                <p:cNvPr id="166" name="Ink 165">
                  <a:extLst>
                    <a:ext uri="{FF2B5EF4-FFF2-40B4-BE49-F238E27FC236}">
                      <a16:creationId xmlns:a16="http://schemas.microsoft.com/office/drawing/2014/main" id="{101F8612-9826-5B96-2EA6-9177917EDC0B}"/>
                    </a:ext>
                  </a:extLst>
                </p:cNvPr>
                <p:cNvPicPr/>
                <p:nvPr/>
              </p:nvPicPr>
              <p:blipFill>
                <a:blip r:embed="rId292"/>
                <a:stretch>
                  <a:fillRect/>
                </a:stretch>
              </p:blipFill>
              <p:spPr>
                <a:xfrm>
                  <a:off x="10274780" y="1180343"/>
                  <a:ext cx="24768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8" name="Ink 167">
                  <a:extLst>
                    <a:ext uri="{FF2B5EF4-FFF2-40B4-BE49-F238E27FC236}">
                      <a16:creationId xmlns:a16="http://schemas.microsoft.com/office/drawing/2014/main" id="{52C5530E-AAB9-FD54-089D-5530C63C0CBB}"/>
                    </a:ext>
                  </a:extLst>
                </p14:cNvPr>
                <p14:cNvContentPartPr/>
                <p14:nvPr/>
              </p14:nvContentPartPr>
              <p14:xfrm>
                <a:off x="10403300" y="1476623"/>
                <a:ext cx="63000" cy="2160"/>
              </p14:xfrm>
            </p:contentPart>
          </mc:Choice>
          <mc:Fallback>
            <p:pic>
              <p:nvPicPr>
                <p:cNvPr id="168" name="Ink 167">
                  <a:extLst>
                    <a:ext uri="{FF2B5EF4-FFF2-40B4-BE49-F238E27FC236}">
                      <a16:creationId xmlns:a16="http://schemas.microsoft.com/office/drawing/2014/main" id="{52C5530E-AAB9-FD54-089D-5530C63C0CBB}"/>
                    </a:ext>
                  </a:extLst>
                </p:cNvPr>
                <p:cNvPicPr/>
                <p:nvPr/>
              </p:nvPicPr>
              <p:blipFill>
                <a:blip r:embed="rId294"/>
                <a:stretch>
                  <a:fillRect/>
                </a:stretch>
              </p:blipFill>
              <p:spPr>
                <a:xfrm>
                  <a:off x="10385660" y="1458623"/>
                  <a:ext cx="98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 name="Ink 168">
                  <a:extLst>
                    <a:ext uri="{FF2B5EF4-FFF2-40B4-BE49-F238E27FC236}">
                      <a16:creationId xmlns:a16="http://schemas.microsoft.com/office/drawing/2014/main" id="{9C353FAE-951E-755A-35AC-2879687223F0}"/>
                    </a:ext>
                  </a:extLst>
                </p14:cNvPr>
                <p14:cNvContentPartPr/>
                <p14:nvPr/>
              </p14:nvContentPartPr>
              <p14:xfrm>
                <a:off x="10518140" y="1383743"/>
                <a:ext cx="16920" cy="198720"/>
              </p14:xfrm>
            </p:contentPart>
          </mc:Choice>
          <mc:Fallback>
            <p:pic>
              <p:nvPicPr>
                <p:cNvPr id="169" name="Ink 168">
                  <a:extLst>
                    <a:ext uri="{FF2B5EF4-FFF2-40B4-BE49-F238E27FC236}">
                      <a16:creationId xmlns:a16="http://schemas.microsoft.com/office/drawing/2014/main" id="{9C353FAE-951E-755A-35AC-2879687223F0}"/>
                    </a:ext>
                  </a:extLst>
                </p:cNvPr>
                <p:cNvPicPr/>
                <p:nvPr/>
              </p:nvPicPr>
              <p:blipFill>
                <a:blip r:embed="rId296"/>
                <a:stretch>
                  <a:fillRect/>
                </a:stretch>
              </p:blipFill>
              <p:spPr>
                <a:xfrm>
                  <a:off x="10500140" y="1366103"/>
                  <a:ext cx="52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0" name="Ink 169">
                  <a:extLst>
                    <a:ext uri="{FF2B5EF4-FFF2-40B4-BE49-F238E27FC236}">
                      <a16:creationId xmlns:a16="http://schemas.microsoft.com/office/drawing/2014/main" id="{AFB77BC9-1795-A075-178F-1B99764DB2EA}"/>
                    </a:ext>
                  </a:extLst>
                </p14:cNvPr>
                <p14:cNvContentPartPr/>
                <p14:nvPr/>
              </p14:nvContentPartPr>
              <p14:xfrm>
                <a:off x="10568900" y="1394903"/>
                <a:ext cx="128520" cy="199440"/>
              </p14:xfrm>
            </p:contentPart>
          </mc:Choice>
          <mc:Fallback>
            <p:pic>
              <p:nvPicPr>
                <p:cNvPr id="170" name="Ink 169">
                  <a:extLst>
                    <a:ext uri="{FF2B5EF4-FFF2-40B4-BE49-F238E27FC236}">
                      <a16:creationId xmlns:a16="http://schemas.microsoft.com/office/drawing/2014/main" id="{AFB77BC9-1795-A075-178F-1B99764DB2EA}"/>
                    </a:ext>
                  </a:extLst>
                </p:cNvPr>
                <p:cNvPicPr/>
                <p:nvPr/>
              </p:nvPicPr>
              <p:blipFill>
                <a:blip r:embed="rId298"/>
                <a:stretch>
                  <a:fillRect/>
                </a:stretch>
              </p:blipFill>
              <p:spPr>
                <a:xfrm>
                  <a:off x="10550900" y="1376903"/>
                  <a:ext cx="164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1" name="Ink 170">
                  <a:extLst>
                    <a:ext uri="{FF2B5EF4-FFF2-40B4-BE49-F238E27FC236}">
                      <a16:creationId xmlns:a16="http://schemas.microsoft.com/office/drawing/2014/main" id="{520E8B21-5193-E225-D604-B35E9F63946D}"/>
                    </a:ext>
                  </a:extLst>
                </p14:cNvPr>
                <p14:cNvContentPartPr/>
                <p14:nvPr/>
              </p14:nvContentPartPr>
              <p14:xfrm>
                <a:off x="10798220" y="1431983"/>
                <a:ext cx="68760" cy="120960"/>
              </p14:xfrm>
            </p:contentPart>
          </mc:Choice>
          <mc:Fallback>
            <p:pic>
              <p:nvPicPr>
                <p:cNvPr id="171" name="Ink 170">
                  <a:extLst>
                    <a:ext uri="{FF2B5EF4-FFF2-40B4-BE49-F238E27FC236}">
                      <a16:creationId xmlns:a16="http://schemas.microsoft.com/office/drawing/2014/main" id="{520E8B21-5193-E225-D604-B35E9F63946D}"/>
                    </a:ext>
                  </a:extLst>
                </p:cNvPr>
                <p:cNvPicPr/>
                <p:nvPr/>
              </p:nvPicPr>
              <p:blipFill>
                <a:blip r:embed="rId300"/>
                <a:stretch>
                  <a:fillRect/>
                </a:stretch>
              </p:blipFill>
              <p:spPr>
                <a:xfrm>
                  <a:off x="10780580" y="1413983"/>
                  <a:ext cx="104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2" name="Ink 171">
                  <a:extLst>
                    <a:ext uri="{FF2B5EF4-FFF2-40B4-BE49-F238E27FC236}">
                      <a16:creationId xmlns:a16="http://schemas.microsoft.com/office/drawing/2014/main" id="{9AB1B5F7-3B5B-C78D-6859-418AEACE784F}"/>
                    </a:ext>
                  </a:extLst>
                </p14:cNvPr>
                <p14:cNvContentPartPr/>
                <p14:nvPr/>
              </p14:nvContentPartPr>
              <p14:xfrm>
                <a:off x="10751420" y="1405343"/>
                <a:ext cx="111600" cy="163080"/>
              </p14:xfrm>
            </p:contentPart>
          </mc:Choice>
          <mc:Fallback>
            <p:pic>
              <p:nvPicPr>
                <p:cNvPr id="172" name="Ink 171">
                  <a:extLst>
                    <a:ext uri="{FF2B5EF4-FFF2-40B4-BE49-F238E27FC236}">
                      <a16:creationId xmlns:a16="http://schemas.microsoft.com/office/drawing/2014/main" id="{9AB1B5F7-3B5B-C78D-6859-418AEACE784F}"/>
                    </a:ext>
                  </a:extLst>
                </p:cNvPr>
                <p:cNvPicPr/>
                <p:nvPr/>
              </p:nvPicPr>
              <p:blipFill>
                <a:blip r:embed="rId302"/>
                <a:stretch>
                  <a:fillRect/>
                </a:stretch>
              </p:blipFill>
              <p:spPr>
                <a:xfrm>
                  <a:off x="10733420" y="1387703"/>
                  <a:ext cx="147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Ink 173">
                  <a:extLst>
                    <a:ext uri="{FF2B5EF4-FFF2-40B4-BE49-F238E27FC236}">
                      <a16:creationId xmlns:a16="http://schemas.microsoft.com/office/drawing/2014/main" id="{F2351AFF-B37E-8492-4E61-EA22EFF9F747}"/>
                    </a:ext>
                  </a:extLst>
                </p14:cNvPr>
                <p14:cNvContentPartPr/>
                <p14:nvPr/>
              </p14:nvContentPartPr>
              <p14:xfrm>
                <a:off x="10840340" y="1238663"/>
                <a:ext cx="75600" cy="83520"/>
              </p14:xfrm>
            </p:contentPart>
          </mc:Choice>
          <mc:Fallback>
            <p:pic>
              <p:nvPicPr>
                <p:cNvPr id="174" name="Ink 173">
                  <a:extLst>
                    <a:ext uri="{FF2B5EF4-FFF2-40B4-BE49-F238E27FC236}">
                      <a16:creationId xmlns:a16="http://schemas.microsoft.com/office/drawing/2014/main" id="{F2351AFF-B37E-8492-4E61-EA22EFF9F747}"/>
                    </a:ext>
                  </a:extLst>
                </p:cNvPr>
                <p:cNvPicPr/>
                <p:nvPr/>
              </p:nvPicPr>
              <p:blipFill>
                <a:blip r:embed="rId304"/>
                <a:stretch>
                  <a:fillRect/>
                </a:stretch>
              </p:blipFill>
              <p:spPr>
                <a:xfrm>
                  <a:off x="10822340" y="1220663"/>
                  <a:ext cx="111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Ink 175">
                  <a:extLst>
                    <a:ext uri="{FF2B5EF4-FFF2-40B4-BE49-F238E27FC236}">
                      <a16:creationId xmlns:a16="http://schemas.microsoft.com/office/drawing/2014/main" id="{4E81B26E-0114-662E-4820-13CDC51EA39F}"/>
                    </a:ext>
                  </a:extLst>
                </p14:cNvPr>
                <p14:cNvContentPartPr/>
                <p14:nvPr/>
              </p14:nvContentPartPr>
              <p14:xfrm>
                <a:off x="10950140" y="1459343"/>
                <a:ext cx="85680" cy="15120"/>
              </p14:xfrm>
            </p:contentPart>
          </mc:Choice>
          <mc:Fallback>
            <p:pic>
              <p:nvPicPr>
                <p:cNvPr id="176" name="Ink 175">
                  <a:extLst>
                    <a:ext uri="{FF2B5EF4-FFF2-40B4-BE49-F238E27FC236}">
                      <a16:creationId xmlns:a16="http://schemas.microsoft.com/office/drawing/2014/main" id="{4E81B26E-0114-662E-4820-13CDC51EA39F}"/>
                    </a:ext>
                  </a:extLst>
                </p:cNvPr>
                <p:cNvPicPr/>
                <p:nvPr/>
              </p:nvPicPr>
              <p:blipFill>
                <a:blip r:embed="rId306"/>
                <a:stretch>
                  <a:fillRect/>
                </a:stretch>
              </p:blipFill>
              <p:spPr>
                <a:xfrm>
                  <a:off x="10932500" y="1441703"/>
                  <a:ext cx="121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Ink 176">
                  <a:extLst>
                    <a:ext uri="{FF2B5EF4-FFF2-40B4-BE49-F238E27FC236}">
                      <a16:creationId xmlns:a16="http://schemas.microsoft.com/office/drawing/2014/main" id="{1027DEF1-3683-65FF-7DFA-D79674918AEE}"/>
                    </a:ext>
                  </a:extLst>
                </p14:cNvPr>
                <p14:cNvContentPartPr/>
                <p14:nvPr/>
              </p14:nvContentPartPr>
              <p14:xfrm>
                <a:off x="11056340" y="1371863"/>
                <a:ext cx="68760" cy="209160"/>
              </p14:xfrm>
            </p:contentPart>
          </mc:Choice>
          <mc:Fallback>
            <p:pic>
              <p:nvPicPr>
                <p:cNvPr id="177" name="Ink 176">
                  <a:extLst>
                    <a:ext uri="{FF2B5EF4-FFF2-40B4-BE49-F238E27FC236}">
                      <a16:creationId xmlns:a16="http://schemas.microsoft.com/office/drawing/2014/main" id="{1027DEF1-3683-65FF-7DFA-D79674918AEE}"/>
                    </a:ext>
                  </a:extLst>
                </p:cNvPr>
                <p:cNvPicPr/>
                <p:nvPr/>
              </p:nvPicPr>
              <p:blipFill>
                <a:blip r:embed="rId308"/>
                <a:stretch>
                  <a:fillRect/>
                </a:stretch>
              </p:blipFill>
              <p:spPr>
                <a:xfrm>
                  <a:off x="11038700" y="1354223"/>
                  <a:ext cx="104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Ink 177">
                  <a:extLst>
                    <a:ext uri="{FF2B5EF4-FFF2-40B4-BE49-F238E27FC236}">
                      <a16:creationId xmlns:a16="http://schemas.microsoft.com/office/drawing/2014/main" id="{1E4A40D5-1003-2953-DE38-DCC753E78E23}"/>
                    </a:ext>
                  </a:extLst>
                </p14:cNvPr>
                <p14:cNvContentPartPr/>
                <p14:nvPr/>
              </p14:nvContentPartPr>
              <p14:xfrm>
                <a:off x="11172260" y="1385903"/>
                <a:ext cx="137520" cy="217440"/>
              </p14:xfrm>
            </p:contentPart>
          </mc:Choice>
          <mc:Fallback>
            <p:pic>
              <p:nvPicPr>
                <p:cNvPr id="178" name="Ink 177">
                  <a:extLst>
                    <a:ext uri="{FF2B5EF4-FFF2-40B4-BE49-F238E27FC236}">
                      <a16:creationId xmlns:a16="http://schemas.microsoft.com/office/drawing/2014/main" id="{1E4A40D5-1003-2953-DE38-DCC753E78E23}"/>
                    </a:ext>
                  </a:extLst>
                </p:cNvPr>
                <p:cNvPicPr/>
                <p:nvPr/>
              </p:nvPicPr>
              <p:blipFill>
                <a:blip r:embed="rId310"/>
                <a:stretch>
                  <a:fillRect/>
                </a:stretch>
              </p:blipFill>
              <p:spPr>
                <a:xfrm>
                  <a:off x="11154260" y="1367903"/>
                  <a:ext cx="173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Ink 202">
                  <a:extLst>
                    <a:ext uri="{FF2B5EF4-FFF2-40B4-BE49-F238E27FC236}">
                      <a16:creationId xmlns:a16="http://schemas.microsoft.com/office/drawing/2014/main" id="{F2132B5F-D0AC-83FE-3734-28E29C82FA29}"/>
                    </a:ext>
                  </a:extLst>
                </p14:cNvPr>
                <p14:cNvContentPartPr/>
                <p14:nvPr/>
              </p14:nvContentPartPr>
              <p14:xfrm>
                <a:off x="11417420" y="1490663"/>
                <a:ext cx="123120" cy="21600"/>
              </p14:xfrm>
            </p:contentPart>
          </mc:Choice>
          <mc:Fallback>
            <p:pic>
              <p:nvPicPr>
                <p:cNvPr id="203" name="Ink 202">
                  <a:extLst>
                    <a:ext uri="{FF2B5EF4-FFF2-40B4-BE49-F238E27FC236}">
                      <a16:creationId xmlns:a16="http://schemas.microsoft.com/office/drawing/2014/main" id="{F2132B5F-D0AC-83FE-3734-28E29C82FA29}"/>
                    </a:ext>
                  </a:extLst>
                </p:cNvPr>
                <p:cNvPicPr/>
                <p:nvPr/>
              </p:nvPicPr>
              <p:blipFill>
                <a:blip r:embed="rId312"/>
                <a:stretch>
                  <a:fillRect/>
                </a:stretch>
              </p:blipFill>
              <p:spPr>
                <a:xfrm>
                  <a:off x="11399420" y="1473023"/>
                  <a:ext cx="158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4" name="Ink 203">
                  <a:extLst>
                    <a:ext uri="{FF2B5EF4-FFF2-40B4-BE49-F238E27FC236}">
                      <a16:creationId xmlns:a16="http://schemas.microsoft.com/office/drawing/2014/main" id="{B0764358-0C88-B97E-85BE-761469513C58}"/>
                    </a:ext>
                  </a:extLst>
                </p14:cNvPr>
                <p14:cNvContentPartPr/>
                <p14:nvPr/>
              </p14:nvContentPartPr>
              <p14:xfrm>
                <a:off x="11477180" y="1439543"/>
                <a:ext cx="32040" cy="207720"/>
              </p14:xfrm>
            </p:contentPart>
          </mc:Choice>
          <mc:Fallback>
            <p:pic>
              <p:nvPicPr>
                <p:cNvPr id="204" name="Ink 203">
                  <a:extLst>
                    <a:ext uri="{FF2B5EF4-FFF2-40B4-BE49-F238E27FC236}">
                      <a16:creationId xmlns:a16="http://schemas.microsoft.com/office/drawing/2014/main" id="{B0764358-0C88-B97E-85BE-761469513C58}"/>
                    </a:ext>
                  </a:extLst>
                </p:cNvPr>
                <p:cNvPicPr/>
                <p:nvPr/>
              </p:nvPicPr>
              <p:blipFill>
                <a:blip r:embed="rId314"/>
                <a:stretch>
                  <a:fillRect/>
                </a:stretch>
              </p:blipFill>
              <p:spPr>
                <a:xfrm>
                  <a:off x="11459540" y="1421543"/>
                  <a:ext cx="67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5" name="Ink 204">
                  <a:extLst>
                    <a:ext uri="{FF2B5EF4-FFF2-40B4-BE49-F238E27FC236}">
                      <a16:creationId xmlns:a16="http://schemas.microsoft.com/office/drawing/2014/main" id="{3A9E991A-CBCF-5B9A-EA5C-6EF889ADA655}"/>
                    </a:ext>
                  </a:extLst>
                </p14:cNvPr>
                <p14:cNvContentPartPr/>
                <p14:nvPr/>
              </p14:nvContentPartPr>
              <p14:xfrm>
                <a:off x="11587700" y="1358543"/>
                <a:ext cx="108360" cy="174240"/>
              </p14:xfrm>
            </p:contentPart>
          </mc:Choice>
          <mc:Fallback>
            <p:pic>
              <p:nvPicPr>
                <p:cNvPr id="205" name="Ink 204">
                  <a:extLst>
                    <a:ext uri="{FF2B5EF4-FFF2-40B4-BE49-F238E27FC236}">
                      <a16:creationId xmlns:a16="http://schemas.microsoft.com/office/drawing/2014/main" id="{3A9E991A-CBCF-5B9A-EA5C-6EF889ADA655}"/>
                    </a:ext>
                  </a:extLst>
                </p:cNvPr>
                <p:cNvPicPr/>
                <p:nvPr/>
              </p:nvPicPr>
              <p:blipFill>
                <a:blip r:embed="rId316"/>
                <a:stretch>
                  <a:fillRect/>
                </a:stretch>
              </p:blipFill>
              <p:spPr>
                <a:xfrm>
                  <a:off x="11569700" y="1340543"/>
                  <a:ext cx="144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6" name="Ink 205">
                  <a:extLst>
                    <a:ext uri="{FF2B5EF4-FFF2-40B4-BE49-F238E27FC236}">
                      <a16:creationId xmlns:a16="http://schemas.microsoft.com/office/drawing/2014/main" id="{D16B4F86-F981-EFA3-796E-25309FD87F5E}"/>
                    </a:ext>
                  </a:extLst>
                </p14:cNvPr>
                <p14:cNvContentPartPr/>
                <p14:nvPr/>
              </p14:nvContentPartPr>
              <p14:xfrm>
                <a:off x="11716580" y="1399223"/>
                <a:ext cx="24120" cy="260280"/>
              </p14:xfrm>
            </p:contentPart>
          </mc:Choice>
          <mc:Fallback>
            <p:pic>
              <p:nvPicPr>
                <p:cNvPr id="206" name="Ink 205">
                  <a:extLst>
                    <a:ext uri="{FF2B5EF4-FFF2-40B4-BE49-F238E27FC236}">
                      <a16:creationId xmlns:a16="http://schemas.microsoft.com/office/drawing/2014/main" id="{D16B4F86-F981-EFA3-796E-25309FD87F5E}"/>
                    </a:ext>
                  </a:extLst>
                </p:cNvPr>
                <p:cNvPicPr/>
                <p:nvPr/>
              </p:nvPicPr>
              <p:blipFill>
                <a:blip r:embed="rId318"/>
                <a:stretch>
                  <a:fillRect/>
                </a:stretch>
              </p:blipFill>
              <p:spPr>
                <a:xfrm>
                  <a:off x="11698940" y="1381583"/>
                  <a:ext cx="597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Ink 206">
                  <a:extLst>
                    <a:ext uri="{FF2B5EF4-FFF2-40B4-BE49-F238E27FC236}">
                      <a16:creationId xmlns:a16="http://schemas.microsoft.com/office/drawing/2014/main" id="{BBFAEBB2-6A5F-C817-BE04-175D4C9F201D}"/>
                    </a:ext>
                  </a:extLst>
                </p14:cNvPr>
                <p14:cNvContentPartPr/>
                <p14:nvPr/>
              </p14:nvContentPartPr>
              <p14:xfrm>
                <a:off x="11776340" y="1353143"/>
                <a:ext cx="122760" cy="295200"/>
              </p14:xfrm>
            </p:contentPart>
          </mc:Choice>
          <mc:Fallback>
            <p:pic>
              <p:nvPicPr>
                <p:cNvPr id="207" name="Ink 206">
                  <a:extLst>
                    <a:ext uri="{FF2B5EF4-FFF2-40B4-BE49-F238E27FC236}">
                      <a16:creationId xmlns:a16="http://schemas.microsoft.com/office/drawing/2014/main" id="{BBFAEBB2-6A5F-C817-BE04-175D4C9F201D}"/>
                    </a:ext>
                  </a:extLst>
                </p:cNvPr>
                <p:cNvPicPr/>
                <p:nvPr/>
              </p:nvPicPr>
              <p:blipFill>
                <a:blip r:embed="rId320"/>
                <a:stretch>
                  <a:fillRect/>
                </a:stretch>
              </p:blipFill>
              <p:spPr>
                <a:xfrm>
                  <a:off x="11758340" y="1335503"/>
                  <a:ext cx="1584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8" name="Ink 207">
                  <a:extLst>
                    <a:ext uri="{FF2B5EF4-FFF2-40B4-BE49-F238E27FC236}">
                      <a16:creationId xmlns:a16="http://schemas.microsoft.com/office/drawing/2014/main" id="{9C9D4AFF-971D-15AA-E414-037E27F1796D}"/>
                    </a:ext>
                  </a:extLst>
                </p14:cNvPr>
                <p14:cNvContentPartPr/>
                <p14:nvPr/>
              </p14:nvContentPartPr>
              <p14:xfrm>
                <a:off x="11921780" y="1514783"/>
                <a:ext cx="69480" cy="153360"/>
              </p14:xfrm>
            </p:contentPart>
          </mc:Choice>
          <mc:Fallback>
            <p:pic>
              <p:nvPicPr>
                <p:cNvPr id="208" name="Ink 207">
                  <a:extLst>
                    <a:ext uri="{FF2B5EF4-FFF2-40B4-BE49-F238E27FC236}">
                      <a16:creationId xmlns:a16="http://schemas.microsoft.com/office/drawing/2014/main" id="{9C9D4AFF-971D-15AA-E414-037E27F1796D}"/>
                    </a:ext>
                  </a:extLst>
                </p:cNvPr>
                <p:cNvPicPr/>
                <p:nvPr/>
              </p:nvPicPr>
              <p:blipFill>
                <a:blip r:embed="rId322"/>
                <a:stretch>
                  <a:fillRect/>
                </a:stretch>
              </p:blipFill>
              <p:spPr>
                <a:xfrm>
                  <a:off x="11904140" y="1497143"/>
                  <a:ext cx="105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9" name="Ink 208">
                  <a:extLst>
                    <a:ext uri="{FF2B5EF4-FFF2-40B4-BE49-F238E27FC236}">
                      <a16:creationId xmlns:a16="http://schemas.microsoft.com/office/drawing/2014/main" id="{78B5E469-8E39-37C3-7AB7-62A75D2788E0}"/>
                    </a:ext>
                  </a:extLst>
                </p14:cNvPr>
                <p14:cNvContentPartPr/>
                <p14:nvPr/>
              </p14:nvContentPartPr>
              <p14:xfrm>
                <a:off x="11920340" y="1543583"/>
                <a:ext cx="80280" cy="123120"/>
              </p14:xfrm>
            </p:contentPart>
          </mc:Choice>
          <mc:Fallback>
            <p:pic>
              <p:nvPicPr>
                <p:cNvPr id="209" name="Ink 208">
                  <a:extLst>
                    <a:ext uri="{FF2B5EF4-FFF2-40B4-BE49-F238E27FC236}">
                      <a16:creationId xmlns:a16="http://schemas.microsoft.com/office/drawing/2014/main" id="{78B5E469-8E39-37C3-7AB7-62A75D2788E0}"/>
                    </a:ext>
                  </a:extLst>
                </p:cNvPr>
                <p:cNvPicPr/>
                <p:nvPr/>
              </p:nvPicPr>
              <p:blipFill>
                <a:blip r:embed="rId324"/>
                <a:stretch>
                  <a:fillRect/>
                </a:stretch>
              </p:blipFill>
              <p:spPr>
                <a:xfrm>
                  <a:off x="11902340" y="1525943"/>
                  <a:ext cx="115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0" name="Ink 209">
                  <a:extLst>
                    <a:ext uri="{FF2B5EF4-FFF2-40B4-BE49-F238E27FC236}">
                      <a16:creationId xmlns:a16="http://schemas.microsoft.com/office/drawing/2014/main" id="{86076AD0-F4B2-9755-1054-52E2E367BCA4}"/>
                    </a:ext>
                  </a:extLst>
                </p14:cNvPr>
                <p14:cNvContentPartPr/>
                <p14:nvPr/>
              </p14:nvContentPartPr>
              <p14:xfrm>
                <a:off x="11976500" y="1394183"/>
                <a:ext cx="80280" cy="110160"/>
              </p14:xfrm>
            </p:contentPart>
          </mc:Choice>
          <mc:Fallback>
            <p:pic>
              <p:nvPicPr>
                <p:cNvPr id="210" name="Ink 209">
                  <a:extLst>
                    <a:ext uri="{FF2B5EF4-FFF2-40B4-BE49-F238E27FC236}">
                      <a16:creationId xmlns:a16="http://schemas.microsoft.com/office/drawing/2014/main" id="{86076AD0-F4B2-9755-1054-52E2E367BCA4}"/>
                    </a:ext>
                  </a:extLst>
                </p:cNvPr>
                <p:cNvPicPr/>
                <p:nvPr/>
              </p:nvPicPr>
              <p:blipFill>
                <a:blip r:embed="rId326"/>
                <a:stretch>
                  <a:fillRect/>
                </a:stretch>
              </p:blipFill>
              <p:spPr>
                <a:xfrm>
                  <a:off x="11958500" y="1376183"/>
                  <a:ext cx="115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 name="Ink 210">
                  <a:extLst>
                    <a:ext uri="{FF2B5EF4-FFF2-40B4-BE49-F238E27FC236}">
                      <a16:creationId xmlns:a16="http://schemas.microsoft.com/office/drawing/2014/main" id="{3ED49654-B7AF-88A1-0FB3-A1BC7F6BA591}"/>
                    </a:ext>
                  </a:extLst>
                </p14:cNvPr>
                <p14:cNvContentPartPr/>
                <p14:nvPr/>
              </p14:nvContentPartPr>
              <p14:xfrm>
                <a:off x="11940860" y="1209863"/>
                <a:ext cx="212760" cy="623880"/>
              </p14:xfrm>
            </p:contentPart>
          </mc:Choice>
          <mc:Fallback>
            <p:pic>
              <p:nvPicPr>
                <p:cNvPr id="211" name="Ink 210">
                  <a:extLst>
                    <a:ext uri="{FF2B5EF4-FFF2-40B4-BE49-F238E27FC236}">
                      <a16:creationId xmlns:a16="http://schemas.microsoft.com/office/drawing/2014/main" id="{3ED49654-B7AF-88A1-0FB3-A1BC7F6BA591}"/>
                    </a:ext>
                  </a:extLst>
                </p:cNvPr>
                <p:cNvPicPr/>
                <p:nvPr/>
              </p:nvPicPr>
              <p:blipFill>
                <a:blip r:embed="rId328"/>
                <a:stretch>
                  <a:fillRect/>
                </a:stretch>
              </p:blipFill>
              <p:spPr>
                <a:xfrm>
                  <a:off x="11922860" y="1192223"/>
                  <a:ext cx="24840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 name="Ink 211">
                  <a:extLst>
                    <a:ext uri="{FF2B5EF4-FFF2-40B4-BE49-F238E27FC236}">
                      <a16:creationId xmlns:a16="http://schemas.microsoft.com/office/drawing/2014/main" id="{5FB24D34-859E-1173-40FF-997AEA0DB61E}"/>
                    </a:ext>
                  </a:extLst>
                </p14:cNvPr>
                <p14:cNvContentPartPr/>
                <p14:nvPr/>
              </p14:nvContentPartPr>
              <p14:xfrm>
                <a:off x="9377660" y="1887743"/>
                <a:ext cx="2698200" cy="67320"/>
              </p14:xfrm>
            </p:contentPart>
          </mc:Choice>
          <mc:Fallback>
            <p:pic>
              <p:nvPicPr>
                <p:cNvPr id="212" name="Ink 211">
                  <a:extLst>
                    <a:ext uri="{FF2B5EF4-FFF2-40B4-BE49-F238E27FC236}">
                      <a16:creationId xmlns:a16="http://schemas.microsoft.com/office/drawing/2014/main" id="{5FB24D34-859E-1173-40FF-997AEA0DB61E}"/>
                    </a:ext>
                  </a:extLst>
                </p:cNvPr>
                <p:cNvPicPr/>
                <p:nvPr/>
              </p:nvPicPr>
              <p:blipFill>
                <a:blip r:embed="rId330"/>
                <a:stretch>
                  <a:fillRect/>
                </a:stretch>
              </p:blipFill>
              <p:spPr>
                <a:xfrm>
                  <a:off x="9360020" y="1870103"/>
                  <a:ext cx="2733840" cy="102960"/>
                </a:xfrm>
                <a:prstGeom prst="rect">
                  <a:avLst/>
                </a:prstGeom>
              </p:spPr>
            </p:pic>
          </mc:Fallback>
        </mc:AlternateContent>
      </p:grpSp>
      <p:grpSp>
        <p:nvGrpSpPr>
          <p:cNvPr id="225" name="Group 224">
            <a:extLst>
              <a:ext uri="{FF2B5EF4-FFF2-40B4-BE49-F238E27FC236}">
                <a16:creationId xmlns:a16="http://schemas.microsoft.com/office/drawing/2014/main" id="{937DCD14-5593-E57D-5E9E-298FB0637BF8}"/>
              </a:ext>
            </a:extLst>
          </p:cNvPr>
          <p:cNvGrpSpPr/>
          <p:nvPr/>
        </p:nvGrpSpPr>
        <p:grpSpPr>
          <a:xfrm>
            <a:off x="10151300" y="2086103"/>
            <a:ext cx="897480" cy="435960"/>
            <a:chOff x="10151300" y="2086103"/>
            <a:chExt cx="897480" cy="435960"/>
          </a:xfrm>
        </p:grpSpPr>
        <mc:AlternateContent xmlns:mc="http://schemas.openxmlformats.org/markup-compatibility/2006">
          <mc:Choice xmlns:p14="http://schemas.microsoft.com/office/powerpoint/2010/main" Requires="p14">
            <p:contentPart p14:bwMode="auto" r:id="rId331">
              <p14:nvContentPartPr>
                <p14:cNvPr id="214" name="Ink 213">
                  <a:extLst>
                    <a:ext uri="{FF2B5EF4-FFF2-40B4-BE49-F238E27FC236}">
                      <a16:creationId xmlns:a16="http://schemas.microsoft.com/office/drawing/2014/main" id="{E72BBD47-85A6-4D43-F946-2E664BF28981}"/>
                    </a:ext>
                  </a:extLst>
                </p14:cNvPr>
                <p14:cNvContentPartPr/>
                <p14:nvPr/>
              </p14:nvContentPartPr>
              <p14:xfrm>
                <a:off x="10151300" y="2091503"/>
                <a:ext cx="82080" cy="414000"/>
              </p14:xfrm>
            </p:contentPart>
          </mc:Choice>
          <mc:Fallback>
            <p:pic>
              <p:nvPicPr>
                <p:cNvPr id="214" name="Ink 213">
                  <a:extLst>
                    <a:ext uri="{FF2B5EF4-FFF2-40B4-BE49-F238E27FC236}">
                      <a16:creationId xmlns:a16="http://schemas.microsoft.com/office/drawing/2014/main" id="{E72BBD47-85A6-4D43-F946-2E664BF28981}"/>
                    </a:ext>
                  </a:extLst>
                </p:cNvPr>
                <p:cNvPicPr/>
                <p:nvPr/>
              </p:nvPicPr>
              <p:blipFill>
                <a:blip r:embed="rId332"/>
                <a:stretch>
                  <a:fillRect/>
                </a:stretch>
              </p:blipFill>
              <p:spPr>
                <a:xfrm>
                  <a:off x="10133660" y="2073863"/>
                  <a:ext cx="11772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5" name="Ink 214">
                  <a:extLst>
                    <a:ext uri="{FF2B5EF4-FFF2-40B4-BE49-F238E27FC236}">
                      <a16:creationId xmlns:a16="http://schemas.microsoft.com/office/drawing/2014/main" id="{3760EEF9-DA0E-1655-BC68-C9AD511A2904}"/>
                    </a:ext>
                  </a:extLst>
                </p14:cNvPr>
                <p14:cNvContentPartPr/>
                <p14:nvPr/>
              </p14:nvContentPartPr>
              <p14:xfrm>
                <a:off x="10250300" y="2274383"/>
                <a:ext cx="73080" cy="196920"/>
              </p14:xfrm>
            </p:contentPart>
          </mc:Choice>
          <mc:Fallback>
            <p:pic>
              <p:nvPicPr>
                <p:cNvPr id="215" name="Ink 214">
                  <a:extLst>
                    <a:ext uri="{FF2B5EF4-FFF2-40B4-BE49-F238E27FC236}">
                      <a16:creationId xmlns:a16="http://schemas.microsoft.com/office/drawing/2014/main" id="{3760EEF9-DA0E-1655-BC68-C9AD511A2904}"/>
                    </a:ext>
                  </a:extLst>
                </p:cNvPr>
                <p:cNvPicPr/>
                <p:nvPr/>
              </p:nvPicPr>
              <p:blipFill>
                <a:blip r:embed="rId334"/>
                <a:stretch>
                  <a:fillRect/>
                </a:stretch>
              </p:blipFill>
              <p:spPr>
                <a:xfrm>
                  <a:off x="10232300" y="2256743"/>
                  <a:ext cx="108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6" name="Ink 215">
                  <a:extLst>
                    <a:ext uri="{FF2B5EF4-FFF2-40B4-BE49-F238E27FC236}">
                      <a16:creationId xmlns:a16="http://schemas.microsoft.com/office/drawing/2014/main" id="{BD010D54-60A6-6E06-57BC-50A06E518A72}"/>
                    </a:ext>
                  </a:extLst>
                </p14:cNvPr>
                <p14:cNvContentPartPr/>
                <p14:nvPr/>
              </p14:nvContentPartPr>
              <p14:xfrm>
                <a:off x="10240940" y="2286983"/>
                <a:ext cx="132120" cy="167400"/>
              </p14:xfrm>
            </p:contentPart>
          </mc:Choice>
          <mc:Fallback>
            <p:pic>
              <p:nvPicPr>
                <p:cNvPr id="216" name="Ink 215">
                  <a:extLst>
                    <a:ext uri="{FF2B5EF4-FFF2-40B4-BE49-F238E27FC236}">
                      <a16:creationId xmlns:a16="http://schemas.microsoft.com/office/drawing/2014/main" id="{BD010D54-60A6-6E06-57BC-50A06E518A72}"/>
                    </a:ext>
                  </a:extLst>
                </p:cNvPr>
                <p:cNvPicPr/>
                <p:nvPr/>
              </p:nvPicPr>
              <p:blipFill>
                <a:blip r:embed="rId336"/>
                <a:stretch>
                  <a:fillRect/>
                </a:stretch>
              </p:blipFill>
              <p:spPr>
                <a:xfrm>
                  <a:off x="10222940" y="2268983"/>
                  <a:ext cx="167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7" name="Ink 216">
                  <a:extLst>
                    <a:ext uri="{FF2B5EF4-FFF2-40B4-BE49-F238E27FC236}">
                      <a16:creationId xmlns:a16="http://schemas.microsoft.com/office/drawing/2014/main" id="{E64B58A5-0789-8A5D-B75C-82DA6AAC78D6}"/>
                    </a:ext>
                  </a:extLst>
                </p14:cNvPr>
                <p14:cNvContentPartPr/>
                <p14:nvPr/>
              </p14:nvContentPartPr>
              <p14:xfrm>
                <a:off x="10380620" y="2117423"/>
                <a:ext cx="130680" cy="165600"/>
              </p14:xfrm>
            </p:contentPart>
          </mc:Choice>
          <mc:Fallback>
            <p:pic>
              <p:nvPicPr>
                <p:cNvPr id="217" name="Ink 216">
                  <a:extLst>
                    <a:ext uri="{FF2B5EF4-FFF2-40B4-BE49-F238E27FC236}">
                      <a16:creationId xmlns:a16="http://schemas.microsoft.com/office/drawing/2014/main" id="{E64B58A5-0789-8A5D-B75C-82DA6AAC78D6}"/>
                    </a:ext>
                  </a:extLst>
                </p:cNvPr>
                <p:cNvPicPr/>
                <p:nvPr/>
              </p:nvPicPr>
              <p:blipFill>
                <a:blip r:embed="rId338"/>
                <a:stretch>
                  <a:fillRect/>
                </a:stretch>
              </p:blipFill>
              <p:spPr>
                <a:xfrm>
                  <a:off x="10362980" y="2099423"/>
                  <a:ext cx="166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8" name="Ink 217">
                  <a:extLst>
                    <a:ext uri="{FF2B5EF4-FFF2-40B4-BE49-F238E27FC236}">
                      <a16:creationId xmlns:a16="http://schemas.microsoft.com/office/drawing/2014/main" id="{4F83F5CB-DD41-9D94-1A11-FF3017EA73B9}"/>
                    </a:ext>
                  </a:extLst>
                </p14:cNvPr>
                <p14:cNvContentPartPr/>
                <p14:nvPr/>
              </p14:nvContentPartPr>
              <p14:xfrm>
                <a:off x="10462700" y="2328743"/>
                <a:ext cx="200880" cy="11520"/>
              </p14:xfrm>
            </p:contentPart>
          </mc:Choice>
          <mc:Fallback>
            <p:pic>
              <p:nvPicPr>
                <p:cNvPr id="218" name="Ink 217">
                  <a:extLst>
                    <a:ext uri="{FF2B5EF4-FFF2-40B4-BE49-F238E27FC236}">
                      <a16:creationId xmlns:a16="http://schemas.microsoft.com/office/drawing/2014/main" id="{4F83F5CB-DD41-9D94-1A11-FF3017EA73B9}"/>
                    </a:ext>
                  </a:extLst>
                </p:cNvPr>
                <p:cNvPicPr/>
                <p:nvPr/>
              </p:nvPicPr>
              <p:blipFill>
                <a:blip r:embed="rId340"/>
                <a:stretch>
                  <a:fillRect/>
                </a:stretch>
              </p:blipFill>
              <p:spPr>
                <a:xfrm>
                  <a:off x="10445060" y="2311103"/>
                  <a:ext cx="236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9" name="Ink 218">
                  <a:extLst>
                    <a:ext uri="{FF2B5EF4-FFF2-40B4-BE49-F238E27FC236}">
                      <a16:creationId xmlns:a16="http://schemas.microsoft.com/office/drawing/2014/main" id="{22101CA7-3DCD-98F1-3C5B-6A81D03FF6C0}"/>
                    </a:ext>
                  </a:extLst>
                </p14:cNvPr>
                <p14:cNvContentPartPr/>
                <p14:nvPr/>
              </p14:nvContentPartPr>
              <p14:xfrm>
                <a:off x="10573580" y="2235503"/>
                <a:ext cx="67320" cy="204120"/>
              </p14:xfrm>
            </p:contentPart>
          </mc:Choice>
          <mc:Fallback>
            <p:pic>
              <p:nvPicPr>
                <p:cNvPr id="219" name="Ink 218">
                  <a:extLst>
                    <a:ext uri="{FF2B5EF4-FFF2-40B4-BE49-F238E27FC236}">
                      <a16:creationId xmlns:a16="http://schemas.microsoft.com/office/drawing/2014/main" id="{22101CA7-3DCD-98F1-3C5B-6A81D03FF6C0}"/>
                    </a:ext>
                  </a:extLst>
                </p:cNvPr>
                <p:cNvPicPr/>
                <p:nvPr/>
              </p:nvPicPr>
              <p:blipFill>
                <a:blip r:embed="rId342"/>
                <a:stretch>
                  <a:fillRect/>
                </a:stretch>
              </p:blipFill>
              <p:spPr>
                <a:xfrm>
                  <a:off x="10555580" y="2217863"/>
                  <a:ext cx="102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0" name="Ink 219">
                  <a:extLst>
                    <a:ext uri="{FF2B5EF4-FFF2-40B4-BE49-F238E27FC236}">
                      <a16:creationId xmlns:a16="http://schemas.microsoft.com/office/drawing/2014/main" id="{9E9DD13A-5AA9-5558-A9FA-F0F6D6F31B5B}"/>
                    </a:ext>
                  </a:extLst>
                </p14:cNvPr>
                <p14:cNvContentPartPr/>
                <p14:nvPr/>
              </p14:nvContentPartPr>
              <p14:xfrm>
                <a:off x="10669700" y="2174303"/>
                <a:ext cx="154080" cy="284040"/>
              </p14:xfrm>
            </p:contentPart>
          </mc:Choice>
          <mc:Fallback>
            <p:pic>
              <p:nvPicPr>
                <p:cNvPr id="220" name="Ink 219">
                  <a:extLst>
                    <a:ext uri="{FF2B5EF4-FFF2-40B4-BE49-F238E27FC236}">
                      <a16:creationId xmlns:a16="http://schemas.microsoft.com/office/drawing/2014/main" id="{9E9DD13A-5AA9-5558-A9FA-F0F6D6F31B5B}"/>
                    </a:ext>
                  </a:extLst>
                </p:cNvPr>
                <p:cNvPicPr/>
                <p:nvPr/>
              </p:nvPicPr>
              <p:blipFill>
                <a:blip r:embed="rId344"/>
                <a:stretch>
                  <a:fillRect/>
                </a:stretch>
              </p:blipFill>
              <p:spPr>
                <a:xfrm>
                  <a:off x="10652060" y="2156303"/>
                  <a:ext cx="1897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1" name="Ink 220">
                  <a:extLst>
                    <a:ext uri="{FF2B5EF4-FFF2-40B4-BE49-F238E27FC236}">
                      <a16:creationId xmlns:a16="http://schemas.microsoft.com/office/drawing/2014/main" id="{4140496C-4D91-E9F4-88D7-B1DBA5E8D47A}"/>
                    </a:ext>
                  </a:extLst>
                </p14:cNvPr>
                <p14:cNvContentPartPr/>
                <p14:nvPr/>
              </p14:nvContentPartPr>
              <p14:xfrm>
                <a:off x="10863740" y="2177183"/>
                <a:ext cx="46800" cy="344880"/>
              </p14:xfrm>
            </p:contentPart>
          </mc:Choice>
          <mc:Fallback>
            <p:pic>
              <p:nvPicPr>
                <p:cNvPr id="221" name="Ink 220">
                  <a:extLst>
                    <a:ext uri="{FF2B5EF4-FFF2-40B4-BE49-F238E27FC236}">
                      <a16:creationId xmlns:a16="http://schemas.microsoft.com/office/drawing/2014/main" id="{4140496C-4D91-E9F4-88D7-B1DBA5E8D47A}"/>
                    </a:ext>
                  </a:extLst>
                </p:cNvPr>
                <p:cNvPicPr/>
                <p:nvPr/>
              </p:nvPicPr>
              <p:blipFill>
                <a:blip r:embed="rId346"/>
                <a:stretch>
                  <a:fillRect/>
                </a:stretch>
              </p:blipFill>
              <p:spPr>
                <a:xfrm>
                  <a:off x="10845740" y="2159543"/>
                  <a:ext cx="824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3" name="Ink 222">
                  <a:extLst>
                    <a:ext uri="{FF2B5EF4-FFF2-40B4-BE49-F238E27FC236}">
                      <a16:creationId xmlns:a16="http://schemas.microsoft.com/office/drawing/2014/main" id="{7D63BBA4-50AA-FD41-6065-E5A5979D8F2A}"/>
                    </a:ext>
                  </a:extLst>
                </p14:cNvPr>
                <p14:cNvContentPartPr/>
                <p14:nvPr/>
              </p14:nvContentPartPr>
              <p14:xfrm>
                <a:off x="10946900" y="2086103"/>
                <a:ext cx="90360" cy="56160"/>
              </p14:xfrm>
            </p:contentPart>
          </mc:Choice>
          <mc:Fallback>
            <p:pic>
              <p:nvPicPr>
                <p:cNvPr id="223" name="Ink 222">
                  <a:extLst>
                    <a:ext uri="{FF2B5EF4-FFF2-40B4-BE49-F238E27FC236}">
                      <a16:creationId xmlns:a16="http://schemas.microsoft.com/office/drawing/2014/main" id="{7D63BBA4-50AA-FD41-6065-E5A5979D8F2A}"/>
                    </a:ext>
                  </a:extLst>
                </p:cNvPr>
                <p:cNvPicPr/>
                <p:nvPr/>
              </p:nvPicPr>
              <p:blipFill>
                <a:blip r:embed="rId348"/>
                <a:stretch>
                  <a:fillRect/>
                </a:stretch>
              </p:blipFill>
              <p:spPr>
                <a:xfrm>
                  <a:off x="10929260" y="2068103"/>
                  <a:ext cx="12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4" name="Ink 223">
                  <a:extLst>
                    <a:ext uri="{FF2B5EF4-FFF2-40B4-BE49-F238E27FC236}">
                      <a16:creationId xmlns:a16="http://schemas.microsoft.com/office/drawing/2014/main" id="{C6FC98B3-6CD0-7410-3378-909C756CE9A1}"/>
                    </a:ext>
                  </a:extLst>
                </p14:cNvPr>
                <p14:cNvContentPartPr/>
                <p14:nvPr/>
              </p14:nvContentPartPr>
              <p14:xfrm>
                <a:off x="11026100" y="2099063"/>
                <a:ext cx="22680" cy="183960"/>
              </p14:xfrm>
            </p:contentPart>
          </mc:Choice>
          <mc:Fallback>
            <p:pic>
              <p:nvPicPr>
                <p:cNvPr id="224" name="Ink 223">
                  <a:extLst>
                    <a:ext uri="{FF2B5EF4-FFF2-40B4-BE49-F238E27FC236}">
                      <a16:creationId xmlns:a16="http://schemas.microsoft.com/office/drawing/2014/main" id="{C6FC98B3-6CD0-7410-3378-909C756CE9A1}"/>
                    </a:ext>
                  </a:extLst>
                </p:cNvPr>
                <p:cNvPicPr/>
                <p:nvPr/>
              </p:nvPicPr>
              <p:blipFill>
                <a:blip r:embed="rId350"/>
                <a:stretch>
                  <a:fillRect/>
                </a:stretch>
              </p:blipFill>
              <p:spPr>
                <a:xfrm>
                  <a:off x="11008460" y="2081063"/>
                  <a:ext cx="5832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1">
            <p14:nvContentPartPr>
              <p14:cNvPr id="226" name="Ink 225">
                <a:extLst>
                  <a:ext uri="{FF2B5EF4-FFF2-40B4-BE49-F238E27FC236}">
                    <a16:creationId xmlns:a16="http://schemas.microsoft.com/office/drawing/2014/main" id="{37D33C46-2B49-3755-2DEE-6D88B3FFCD75}"/>
                  </a:ext>
                </a:extLst>
              </p14:cNvPr>
              <p14:cNvContentPartPr/>
              <p14:nvPr/>
            </p14:nvContentPartPr>
            <p14:xfrm>
              <a:off x="8967260" y="3401183"/>
              <a:ext cx="184320" cy="6480"/>
            </p14:xfrm>
          </p:contentPart>
        </mc:Choice>
        <mc:Fallback>
          <p:pic>
            <p:nvPicPr>
              <p:cNvPr id="226" name="Ink 225">
                <a:extLst>
                  <a:ext uri="{FF2B5EF4-FFF2-40B4-BE49-F238E27FC236}">
                    <a16:creationId xmlns:a16="http://schemas.microsoft.com/office/drawing/2014/main" id="{37D33C46-2B49-3755-2DEE-6D88B3FFCD75}"/>
                  </a:ext>
                </a:extLst>
              </p:cNvPr>
              <p:cNvPicPr/>
              <p:nvPr/>
            </p:nvPicPr>
            <p:blipFill>
              <a:blip r:embed="rId352"/>
              <a:stretch>
                <a:fillRect/>
              </a:stretch>
            </p:blipFill>
            <p:spPr>
              <a:xfrm>
                <a:off x="8949260" y="3383183"/>
                <a:ext cx="219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7" name="Ink 226">
                <a:extLst>
                  <a:ext uri="{FF2B5EF4-FFF2-40B4-BE49-F238E27FC236}">
                    <a16:creationId xmlns:a16="http://schemas.microsoft.com/office/drawing/2014/main" id="{DAE2C39E-1F95-13B1-CFD2-D7654A168BA1}"/>
                  </a:ext>
                </a:extLst>
              </p14:cNvPr>
              <p14:cNvContentPartPr/>
              <p14:nvPr/>
            </p14:nvContentPartPr>
            <p14:xfrm>
              <a:off x="8993540" y="3573983"/>
              <a:ext cx="222480" cy="22320"/>
            </p14:xfrm>
          </p:contentPart>
        </mc:Choice>
        <mc:Fallback>
          <p:pic>
            <p:nvPicPr>
              <p:cNvPr id="227" name="Ink 226">
                <a:extLst>
                  <a:ext uri="{FF2B5EF4-FFF2-40B4-BE49-F238E27FC236}">
                    <a16:creationId xmlns:a16="http://schemas.microsoft.com/office/drawing/2014/main" id="{DAE2C39E-1F95-13B1-CFD2-D7654A168BA1}"/>
                  </a:ext>
                </a:extLst>
              </p:cNvPr>
              <p:cNvPicPr/>
              <p:nvPr/>
            </p:nvPicPr>
            <p:blipFill>
              <a:blip r:embed="rId354"/>
              <a:stretch>
                <a:fillRect/>
              </a:stretch>
            </p:blipFill>
            <p:spPr>
              <a:xfrm>
                <a:off x="8975900" y="3556343"/>
                <a:ext cx="258120" cy="57960"/>
              </a:xfrm>
              <a:prstGeom prst="rect">
                <a:avLst/>
              </a:prstGeom>
            </p:spPr>
          </p:pic>
        </mc:Fallback>
      </mc:AlternateContent>
      <p:grpSp>
        <p:nvGrpSpPr>
          <p:cNvPr id="240" name="Group 239">
            <a:extLst>
              <a:ext uri="{FF2B5EF4-FFF2-40B4-BE49-F238E27FC236}">
                <a16:creationId xmlns:a16="http://schemas.microsoft.com/office/drawing/2014/main" id="{F7DEB14E-2A3E-0BA4-531B-D0A26DF803C0}"/>
              </a:ext>
            </a:extLst>
          </p:cNvPr>
          <p:cNvGrpSpPr/>
          <p:nvPr/>
        </p:nvGrpSpPr>
        <p:grpSpPr>
          <a:xfrm>
            <a:off x="10632980" y="758783"/>
            <a:ext cx="1331640" cy="407160"/>
            <a:chOff x="10632980" y="758783"/>
            <a:chExt cx="1331640" cy="407160"/>
          </a:xfrm>
        </p:grpSpPr>
        <mc:AlternateContent xmlns:mc="http://schemas.openxmlformats.org/markup-compatibility/2006">
          <mc:Choice xmlns:p14="http://schemas.microsoft.com/office/powerpoint/2010/main" Requires="p14">
            <p:contentPart p14:bwMode="auto" r:id="rId355">
              <p14:nvContentPartPr>
                <p14:cNvPr id="231" name="Ink 230">
                  <a:extLst>
                    <a:ext uri="{FF2B5EF4-FFF2-40B4-BE49-F238E27FC236}">
                      <a16:creationId xmlns:a16="http://schemas.microsoft.com/office/drawing/2014/main" id="{406D04E8-7F87-1E8D-59EE-A02260C46663}"/>
                    </a:ext>
                  </a:extLst>
                </p14:cNvPr>
                <p14:cNvContentPartPr/>
                <p14:nvPr/>
              </p14:nvContentPartPr>
              <p14:xfrm>
                <a:off x="10632980" y="819263"/>
                <a:ext cx="147600" cy="254160"/>
              </p14:xfrm>
            </p:contentPart>
          </mc:Choice>
          <mc:Fallback>
            <p:pic>
              <p:nvPicPr>
                <p:cNvPr id="231" name="Ink 230">
                  <a:extLst>
                    <a:ext uri="{FF2B5EF4-FFF2-40B4-BE49-F238E27FC236}">
                      <a16:creationId xmlns:a16="http://schemas.microsoft.com/office/drawing/2014/main" id="{406D04E8-7F87-1E8D-59EE-A02260C46663}"/>
                    </a:ext>
                  </a:extLst>
                </p:cNvPr>
                <p:cNvPicPr/>
                <p:nvPr/>
              </p:nvPicPr>
              <p:blipFill>
                <a:blip r:embed="rId356"/>
                <a:stretch>
                  <a:fillRect/>
                </a:stretch>
              </p:blipFill>
              <p:spPr>
                <a:xfrm>
                  <a:off x="10614980" y="801263"/>
                  <a:ext cx="1832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2" name="Ink 231">
                  <a:extLst>
                    <a:ext uri="{FF2B5EF4-FFF2-40B4-BE49-F238E27FC236}">
                      <a16:creationId xmlns:a16="http://schemas.microsoft.com/office/drawing/2014/main" id="{483C765E-91AC-77EC-4131-E4955CD84EAC}"/>
                    </a:ext>
                  </a:extLst>
                </p14:cNvPr>
                <p14:cNvContentPartPr/>
                <p14:nvPr/>
              </p14:nvContentPartPr>
              <p14:xfrm>
                <a:off x="10858340" y="809543"/>
                <a:ext cx="137880" cy="282240"/>
              </p14:xfrm>
            </p:contentPart>
          </mc:Choice>
          <mc:Fallback>
            <p:pic>
              <p:nvPicPr>
                <p:cNvPr id="232" name="Ink 231">
                  <a:extLst>
                    <a:ext uri="{FF2B5EF4-FFF2-40B4-BE49-F238E27FC236}">
                      <a16:creationId xmlns:a16="http://schemas.microsoft.com/office/drawing/2014/main" id="{483C765E-91AC-77EC-4131-E4955CD84EAC}"/>
                    </a:ext>
                  </a:extLst>
                </p:cNvPr>
                <p:cNvPicPr/>
                <p:nvPr/>
              </p:nvPicPr>
              <p:blipFill>
                <a:blip r:embed="rId358"/>
                <a:stretch>
                  <a:fillRect/>
                </a:stretch>
              </p:blipFill>
              <p:spPr>
                <a:xfrm>
                  <a:off x="10840340" y="791903"/>
                  <a:ext cx="1735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3" name="Ink 232">
                  <a:extLst>
                    <a:ext uri="{FF2B5EF4-FFF2-40B4-BE49-F238E27FC236}">
                      <a16:creationId xmlns:a16="http://schemas.microsoft.com/office/drawing/2014/main" id="{0CF513CB-53EC-67E2-1A29-1DE22D5204D7}"/>
                    </a:ext>
                  </a:extLst>
                </p14:cNvPr>
                <p14:cNvContentPartPr/>
                <p14:nvPr/>
              </p14:nvContentPartPr>
              <p14:xfrm>
                <a:off x="11090180" y="947063"/>
                <a:ext cx="108360" cy="160560"/>
              </p14:xfrm>
            </p:contentPart>
          </mc:Choice>
          <mc:Fallback>
            <p:pic>
              <p:nvPicPr>
                <p:cNvPr id="233" name="Ink 232">
                  <a:extLst>
                    <a:ext uri="{FF2B5EF4-FFF2-40B4-BE49-F238E27FC236}">
                      <a16:creationId xmlns:a16="http://schemas.microsoft.com/office/drawing/2014/main" id="{0CF513CB-53EC-67E2-1A29-1DE22D5204D7}"/>
                    </a:ext>
                  </a:extLst>
                </p:cNvPr>
                <p:cNvPicPr/>
                <p:nvPr/>
              </p:nvPicPr>
              <p:blipFill>
                <a:blip r:embed="rId360"/>
                <a:stretch>
                  <a:fillRect/>
                </a:stretch>
              </p:blipFill>
              <p:spPr>
                <a:xfrm>
                  <a:off x="11072180" y="929423"/>
                  <a:ext cx="144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4" name="Ink 233">
                  <a:extLst>
                    <a:ext uri="{FF2B5EF4-FFF2-40B4-BE49-F238E27FC236}">
                      <a16:creationId xmlns:a16="http://schemas.microsoft.com/office/drawing/2014/main" id="{E6B94888-2AF3-96AA-9952-423FD5EF0273}"/>
                    </a:ext>
                  </a:extLst>
                </p14:cNvPr>
                <p14:cNvContentPartPr/>
                <p14:nvPr/>
              </p14:nvContentPartPr>
              <p14:xfrm>
                <a:off x="11093060" y="953183"/>
                <a:ext cx="103680" cy="172800"/>
              </p14:xfrm>
            </p:contentPart>
          </mc:Choice>
          <mc:Fallback>
            <p:pic>
              <p:nvPicPr>
                <p:cNvPr id="234" name="Ink 233">
                  <a:extLst>
                    <a:ext uri="{FF2B5EF4-FFF2-40B4-BE49-F238E27FC236}">
                      <a16:creationId xmlns:a16="http://schemas.microsoft.com/office/drawing/2014/main" id="{E6B94888-2AF3-96AA-9952-423FD5EF0273}"/>
                    </a:ext>
                  </a:extLst>
                </p:cNvPr>
                <p:cNvPicPr/>
                <p:nvPr/>
              </p:nvPicPr>
              <p:blipFill>
                <a:blip r:embed="rId362"/>
                <a:stretch>
                  <a:fillRect/>
                </a:stretch>
              </p:blipFill>
              <p:spPr>
                <a:xfrm>
                  <a:off x="11075420" y="935543"/>
                  <a:ext cx="1393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5" name="Ink 234">
                  <a:extLst>
                    <a:ext uri="{FF2B5EF4-FFF2-40B4-BE49-F238E27FC236}">
                      <a16:creationId xmlns:a16="http://schemas.microsoft.com/office/drawing/2014/main" id="{88DAC62F-CE8C-95C7-BC21-41D2435D6060}"/>
                    </a:ext>
                  </a:extLst>
                </p14:cNvPr>
                <p14:cNvContentPartPr/>
                <p14:nvPr/>
              </p14:nvContentPartPr>
              <p14:xfrm>
                <a:off x="11236340" y="758783"/>
                <a:ext cx="3600" cy="3600"/>
              </p14:xfrm>
            </p:contentPart>
          </mc:Choice>
          <mc:Fallback>
            <p:pic>
              <p:nvPicPr>
                <p:cNvPr id="235" name="Ink 234">
                  <a:extLst>
                    <a:ext uri="{FF2B5EF4-FFF2-40B4-BE49-F238E27FC236}">
                      <a16:creationId xmlns:a16="http://schemas.microsoft.com/office/drawing/2014/main" id="{88DAC62F-CE8C-95C7-BC21-41D2435D6060}"/>
                    </a:ext>
                  </a:extLst>
                </p:cNvPr>
                <p:cNvPicPr/>
                <p:nvPr/>
              </p:nvPicPr>
              <p:blipFill>
                <a:blip r:embed="rId364"/>
                <a:stretch>
                  <a:fillRect/>
                </a:stretch>
              </p:blipFill>
              <p:spPr>
                <a:xfrm>
                  <a:off x="11218700" y="741143"/>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6" name="Ink 235">
                  <a:extLst>
                    <a:ext uri="{FF2B5EF4-FFF2-40B4-BE49-F238E27FC236}">
                      <a16:creationId xmlns:a16="http://schemas.microsoft.com/office/drawing/2014/main" id="{4C156002-41C0-EC25-66FF-706853CAC594}"/>
                    </a:ext>
                  </a:extLst>
                </p14:cNvPr>
                <p14:cNvContentPartPr/>
                <p14:nvPr/>
              </p14:nvContentPartPr>
              <p14:xfrm>
                <a:off x="11239580" y="758783"/>
                <a:ext cx="114480" cy="157680"/>
              </p14:xfrm>
            </p:contentPart>
          </mc:Choice>
          <mc:Fallback>
            <p:pic>
              <p:nvPicPr>
                <p:cNvPr id="236" name="Ink 235">
                  <a:extLst>
                    <a:ext uri="{FF2B5EF4-FFF2-40B4-BE49-F238E27FC236}">
                      <a16:creationId xmlns:a16="http://schemas.microsoft.com/office/drawing/2014/main" id="{4C156002-41C0-EC25-66FF-706853CAC594}"/>
                    </a:ext>
                  </a:extLst>
                </p:cNvPr>
                <p:cNvPicPr/>
                <p:nvPr/>
              </p:nvPicPr>
              <p:blipFill>
                <a:blip r:embed="rId366"/>
                <a:stretch>
                  <a:fillRect/>
                </a:stretch>
              </p:blipFill>
              <p:spPr>
                <a:xfrm>
                  <a:off x="11221940" y="741143"/>
                  <a:ext cx="150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7" name="Ink 236">
                  <a:extLst>
                    <a:ext uri="{FF2B5EF4-FFF2-40B4-BE49-F238E27FC236}">
                      <a16:creationId xmlns:a16="http://schemas.microsoft.com/office/drawing/2014/main" id="{A49F2AC5-08BD-4CFE-6978-B18D029A04EA}"/>
                    </a:ext>
                  </a:extLst>
                </p14:cNvPr>
                <p14:cNvContentPartPr/>
                <p14:nvPr/>
              </p14:nvContentPartPr>
              <p14:xfrm>
                <a:off x="11401580" y="1033463"/>
                <a:ext cx="114480" cy="21600"/>
              </p14:xfrm>
            </p:contentPart>
          </mc:Choice>
          <mc:Fallback>
            <p:pic>
              <p:nvPicPr>
                <p:cNvPr id="237" name="Ink 236">
                  <a:extLst>
                    <a:ext uri="{FF2B5EF4-FFF2-40B4-BE49-F238E27FC236}">
                      <a16:creationId xmlns:a16="http://schemas.microsoft.com/office/drawing/2014/main" id="{A49F2AC5-08BD-4CFE-6978-B18D029A04EA}"/>
                    </a:ext>
                  </a:extLst>
                </p:cNvPr>
                <p:cNvPicPr/>
                <p:nvPr/>
              </p:nvPicPr>
              <p:blipFill>
                <a:blip r:embed="rId368"/>
                <a:stretch>
                  <a:fillRect/>
                </a:stretch>
              </p:blipFill>
              <p:spPr>
                <a:xfrm>
                  <a:off x="11383940" y="1015463"/>
                  <a:ext cx="150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8" name="Ink 237">
                  <a:extLst>
                    <a:ext uri="{FF2B5EF4-FFF2-40B4-BE49-F238E27FC236}">
                      <a16:creationId xmlns:a16="http://schemas.microsoft.com/office/drawing/2014/main" id="{6ABB66E2-6BDC-0267-5CD8-FBD77C3F5968}"/>
                    </a:ext>
                  </a:extLst>
                </p14:cNvPr>
                <p14:cNvContentPartPr/>
                <p14:nvPr/>
              </p14:nvContentPartPr>
              <p14:xfrm>
                <a:off x="11562140" y="818183"/>
                <a:ext cx="175680" cy="306360"/>
              </p14:xfrm>
            </p:contentPart>
          </mc:Choice>
          <mc:Fallback>
            <p:pic>
              <p:nvPicPr>
                <p:cNvPr id="238" name="Ink 237">
                  <a:extLst>
                    <a:ext uri="{FF2B5EF4-FFF2-40B4-BE49-F238E27FC236}">
                      <a16:creationId xmlns:a16="http://schemas.microsoft.com/office/drawing/2014/main" id="{6ABB66E2-6BDC-0267-5CD8-FBD77C3F5968}"/>
                    </a:ext>
                  </a:extLst>
                </p:cNvPr>
                <p:cNvPicPr/>
                <p:nvPr/>
              </p:nvPicPr>
              <p:blipFill>
                <a:blip r:embed="rId370"/>
                <a:stretch>
                  <a:fillRect/>
                </a:stretch>
              </p:blipFill>
              <p:spPr>
                <a:xfrm>
                  <a:off x="11544140" y="800543"/>
                  <a:ext cx="2113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9" name="Ink 238">
                  <a:extLst>
                    <a:ext uri="{FF2B5EF4-FFF2-40B4-BE49-F238E27FC236}">
                      <a16:creationId xmlns:a16="http://schemas.microsoft.com/office/drawing/2014/main" id="{99953CE7-8FFD-8720-833C-F2882F908C3D}"/>
                    </a:ext>
                  </a:extLst>
                </p14:cNvPr>
                <p14:cNvContentPartPr/>
                <p14:nvPr/>
              </p14:nvContentPartPr>
              <p14:xfrm>
                <a:off x="11751140" y="801983"/>
                <a:ext cx="213480" cy="363960"/>
              </p14:xfrm>
            </p:contentPart>
          </mc:Choice>
          <mc:Fallback>
            <p:pic>
              <p:nvPicPr>
                <p:cNvPr id="239" name="Ink 238">
                  <a:extLst>
                    <a:ext uri="{FF2B5EF4-FFF2-40B4-BE49-F238E27FC236}">
                      <a16:creationId xmlns:a16="http://schemas.microsoft.com/office/drawing/2014/main" id="{99953CE7-8FFD-8720-833C-F2882F908C3D}"/>
                    </a:ext>
                  </a:extLst>
                </p:cNvPr>
                <p:cNvPicPr/>
                <p:nvPr/>
              </p:nvPicPr>
              <p:blipFill>
                <a:blip r:embed="rId372"/>
                <a:stretch>
                  <a:fillRect/>
                </a:stretch>
              </p:blipFill>
              <p:spPr>
                <a:xfrm>
                  <a:off x="11733500" y="783983"/>
                  <a:ext cx="249120" cy="399600"/>
                </a:xfrm>
                <a:prstGeom prst="rect">
                  <a:avLst/>
                </a:prstGeom>
              </p:spPr>
            </p:pic>
          </mc:Fallback>
        </mc:AlternateContent>
      </p:grpSp>
      <p:grpSp>
        <p:nvGrpSpPr>
          <p:cNvPr id="262" name="Group 261">
            <a:extLst>
              <a:ext uri="{FF2B5EF4-FFF2-40B4-BE49-F238E27FC236}">
                <a16:creationId xmlns:a16="http://schemas.microsoft.com/office/drawing/2014/main" id="{307E8360-7C2F-5A23-49E5-69FFE74AAE2D}"/>
              </a:ext>
            </a:extLst>
          </p:cNvPr>
          <p:cNvGrpSpPr/>
          <p:nvPr/>
        </p:nvGrpSpPr>
        <p:grpSpPr>
          <a:xfrm>
            <a:off x="9621380" y="2893583"/>
            <a:ext cx="1878480" cy="1245240"/>
            <a:chOff x="9621380" y="2893583"/>
            <a:chExt cx="1878480" cy="1245240"/>
          </a:xfrm>
        </p:grpSpPr>
        <mc:AlternateContent xmlns:mc="http://schemas.openxmlformats.org/markup-compatibility/2006">
          <mc:Choice xmlns:p14="http://schemas.microsoft.com/office/powerpoint/2010/main" Requires="p14">
            <p:contentPart p14:bwMode="auto" r:id="rId373">
              <p14:nvContentPartPr>
                <p14:cNvPr id="228" name="Ink 227">
                  <a:extLst>
                    <a:ext uri="{FF2B5EF4-FFF2-40B4-BE49-F238E27FC236}">
                      <a16:creationId xmlns:a16="http://schemas.microsoft.com/office/drawing/2014/main" id="{ACD86440-F4E4-5A4A-6706-E24F5E95481C}"/>
                    </a:ext>
                  </a:extLst>
                </p14:cNvPr>
                <p14:cNvContentPartPr/>
                <p14:nvPr/>
              </p14:nvContentPartPr>
              <p14:xfrm>
                <a:off x="9740180" y="2990063"/>
                <a:ext cx="217440" cy="321840"/>
              </p14:xfrm>
            </p:contentPart>
          </mc:Choice>
          <mc:Fallback>
            <p:pic>
              <p:nvPicPr>
                <p:cNvPr id="228" name="Ink 227">
                  <a:extLst>
                    <a:ext uri="{FF2B5EF4-FFF2-40B4-BE49-F238E27FC236}">
                      <a16:creationId xmlns:a16="http://schemas.microsoft.com/office/drawing/2014/main" id="{ACD86440-F4E4-5A4A-6706-E24F5E95481C}"/>
                    </a:ext>
                  </a:extLst>
                </p:cNvPr>
                <p:cNvPicPr/>
                <p:nvPr/>
              </p:nvPicPr>
              <p:blipFill>
                <a:blip r:embed="rId374"/>
                <a:stretch>
                  <a:fillRect/>
                </a:stretch>
              </p:blipFill>
              <p:spPr>
                <a:xfrm>
                  <a:off x="9722180" y="2972423"/>
                  <a:ext cx="2530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9" name="Ink 228">
                  <a:extLst>
                    <a:ext uri="{FF2B5EF4-FFF2-40B4-BE49-F238E27FC236}">
                      <a16:creationId xmlns:a16="http://schemas.microsoft.com/office/drawing/2014/main" id="{C90A694D-EC46-D19D-CD2D-07C6AB1EDF0F}"/>
                    </a:ext>
                  </a:extLst>
                </p14:cNvPr>
                <p14:cNvContentPartPr/>
                <p14:nvPr/>
              </p14:nvContentPartPr>
              <p14:xfrm>
                <a:off x="10019900" y="2967383"/>
                <a:ext cx="184320" cy="352440"/>
              </p14:xfrm>
            </p:contentPart>
          </mc:Choice>
          <mc:Fallback>
            <p:pic>
              <p:nvPicPr>
                <p:cNvPr id="229" name="Ink 228">
                  <a:extLst>
                    <a:ext uri="{FF2B5EF4-FFF2-40B4-BE49-F238E27FC236}">
                      <a16:creationId xmlns:a16="http://schemas.microsoft.com/office/drawing/2014/main" id="{C90A694D-EC46-D19D-CD2D-07C6AB1EDF0F}"/>
                    </a:ext>
                  </a:extLst>
                </p:cNvPr>
                <p:cNvPicPr/>
                <p:nvPr/>
              </p:nvPicPr>
              <p:blipFill>
                <a:blip r:embed="rId376"/>
                <a:stretch>
                  <a:fillRect/>
                </a:stretch>
              </p:blipFill>
              <p:spPr>
                <a:xfrm>
                  <a:off x="10001900" y="2949383"/>
                  <a:ext cx="21996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1" name="Ink 240">
                  <a:extLst>
                    <a:ext uri="{FF2B5EF4-FFF2-40B4-BE49-F238E27FC236}">
                      <a16:creationId xmlns:a16="http://schemas.microsoft.com/office/drawing/2014/main" id="{0C15E97F-D239-2CFD-C736-6A36D45CEC90}"/>
                    </a:ext>
                  </a:extLst>
                </p14:cNvPr>
                <p14:cNvContentPartPr/>
                <p14:nvPr/>
              </p14:nvContentPartPr>
              <p14:xfrm>
                <a:off x="10310060" y="2937863"/>
                <a:ext cx="124200" cy="453960"/>
              </p14:xfrm>
            </p:contentPart>
          </mc:Choice>
          <mc:Fallback>
            <p:pic>
              <p:nvPicPr>
                <p:cNvPr id="241" name="Ink 240">
                  <a:extLst>
                    <a:ext uri="{FF2B5EF4-FFF2-40B4-BE49-F238E27FC236}">
                      <a16:creationId xmlns:a16="http://schemas.microsoft.com/office/drawing/2014/main" id="{0C15E97F-D239-2CFD-C736-6A36D45CEC90}"/>
                    </a:ext>
                  </a:extLst>
                </p:cNvPr>
                <p:cNvPicPr/>
                <p:nvPr/>
              </p:nvPicPr>
              <p:blipFill>
                <a:blip r:embed="rId378"/>
                <a:stretch>
                  <a:fillRect/>
                </a:stretch>
              </p:blipFill>
              <p:spPr>
                <a:xfrm>
                  <a:off x="10292060" y="2919863"/>
                  <a:ext cx="15984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2" name="Ink 241">
                  <a:extLst>
                    <a:ext uri="{FF2B5EF4-FFF2-40B4-BE49-F238E27FC236}">
                      <a16:creationId xmlns:a16="http://schemas.microsoft.com/office/drawing/2014/main" id="{E26E5B00-C2A6-0B2A-7D95-8522ED487A08}"/>
                    </a:ext>
                  </a:extLst>
                </p14:cNvPr>
                <p14:cNvContentPartPr/>
                <p14:nvPr/>
              </p14:nvContentPartPr>
              <p14:xfrm>
                <a:off x="10473500" y="3097703"/>
                <a:ext cx="140400" cy="234000"/>
              </p14:xfrm>
            </p:contentPart>
          </mc:Choice>
          <mc:Fallback>
            <p:pic>
              <p:nvPicPr>
                <p:cNvPr id="242" name="Ink 241">
                  <a:extLst>
                    <a:ext uri="{FF2B5EF4-FFF2-40B4-BE49-F238E27FC236}">
                      <a16:creationId xmlns:a16="http://schemas.microsoft.com/office/drawing/2014/main" id="{E26E5B00-C2A6-0B2A-7D95-8522ED487A08}"/>
                    </a:ext>
                  </a:extLst>
                </p:cNvPr>
                <p:cNvPicPr/>
                <p:nvPr/>
              </p:nvPicPr>
              <p:blipFill>
                <a:blip r:embed="rId380"/>
                <a:stretch>
                  <a:fillRect/>
                </a:stretch>
              </p:blipFill>
              <p:spPr>
                <a:xfrm>
                  <a:off x="10455860" y="3080063"/>
                  <a:ext cx="176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3" name="Ink 242">
                  <a:extLst>
                    <a:ext uri="{FF2B5EF4-FFF2-40B4-BE49-F238E27FC236}">
                      <a16:creationId xmlns:a16="http://schemas.microsoft.com/office/drawing/2014/main" id="{7661E940-BE9E-681C-D668-6160C7A4EF54}"/>
                    </a:ext>
                  </a:extLst>
                </p14:cNvPr>
                <p14:cNvContentPartPr/>
                <p14:nvPr/>
              </p14:nvContentPartPr>
              <p14:xfrm>
                <a:off x="10472060" y="3130103"/>
                <a:ext cx="161280" cy="223920"/>
              </p14:xfrm>
            </p:contentPart>
          </mc:Choice>
          <mc:Fallback>
            <p:pic>
              <p:nvPicPr>
                <p:cNvPr id="243" name="Ink 242">
                  <a:extLst>
                    <a:ext uri="{FF2B5EF4-FFF2-40B4-BE49-F238E27FC236}">
                      <a16:creationId xmlns:a16="http://schemas.microsoft.com/office/drawing/2014/main" id="{7661E940-BE9E-681C-D668-6160C7A4EF54}"/>
                    </a:ext>
                  </a:extLst>
                </p:cNvPr>
                <p:cNvPicPr/>
                <p:nvPr/>
              </p:nvPicPr>
              <p:blipFill>
                <a:blip r:embed="rId382"/>
                <a:stretch>
                  <a:fillRect/>
                </a:stretch>
              </p:blipFill>
              <p:spPr>
                <a:xfrm>
                  <a:off x="10454060" y="3112463"/>
                  <a:ext cx="196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5" name="Ink 244">
                  <a:extLst>
                    <a:ext uri="{FF2B5EF4-FFF2-40B4-BE49-F238E27FC236}">
                      <a16:creationId xmlns:a16="http://schemas.microsoft.com/office/drawing/2014/main" id="{C216B673-4CE4-9944-C3C0-6D12BBDAC211}"/>
                    </a:ext>
                  </a:extLst>
                </p14:cNvPr>
                <p14:cNvContentPartPr/>
                <p14:nvPr/>
              </p14:nvContentPartPr>
              <p14:xfrm>
                <a:off x="10675100" y="2967743"/>
                <a:ext cx="168480" cy="167400"/>
              </p14:xfrm>
            </p:contentPart>
          </mc:Choice>
          <mc:Fallback>
            <p:pic>
              <p:nvPicPr>
                <p:cNvPr id="245" name="Ink 244">
                  <a:extLst>
                    <a:ext uri="{FF2B5EF4-FFF2-40B4-BE49-F238E27FC236}">
                      <a16:creationId xmlns:a16="http://schemas.microsoft.com/office/drawing/2014/main" id="{C216B673-4CE4-9944-C3C0-6D12BBDAC211}"/>
                    </a:ext>
                  </a:extLst>
                </p:cNvPr>
                <p:cNvPicPr/>
                <p:nvPr/>
              </p:nvPicPr>
              <p:blipFill>
                <a:blip r:embed="rId384"/>
                <a:stretch>
                  <a:fillRect/>
                </a:stretch>
              </p:blipFill>
              <p:spPr>
                <a:xfrm>
                  <a:off x="10657100" y="2949743"/>
                  <a:ext cx="204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6" name="Ink 245">
                  <a:extLst>
                    <a:ext uri="{FF2B5EF4-FFF2-40B4-BE49-F238E27FC236}">
                      <a16:creationId xmlns:a16="http://schemas.microsoft.com/office/drawing/2014/main" id="{B5CF4C2D-1839-0B70-DE64-BEB1D55180C0}"/>
                    </a:ext>
                  </a:extLst>
                </p14:cNvPr>
                <p14:cNvContentPartPr/>
                <p14:nvPr/>
              </p14:nvContentPartPr>
              <p14:xfrm>
                <a:off x="10810820" y="3231623"/>
                <a:ext cx="198000" cy="8280"/>
              </p14:xfrm>
            </p:contentPart>
          </mc:Choice>
          <mc:Fallback>
            <p:pic>
              <p:nvPicPr>
                <p:cNvPr id="246" name="Ink 245">
                  <a:extLst>
                    <a:ext uri="{FF2B5EF4-FFF2-40B4-BE49-F238E27FC236}">
                      <a16:creationId xmlns:a16="http://schemas.microsoft.com/office/drawing/2014/main" id="{B5CF4C2D-1839-0B70-DE64-BEB1D55180C0}"/>
                    </a:ext>
                  </a:extLst>
                </p:cNvPr>
                <p:cNvPicPr/>
                <p:nvPr/>
              </p:nvPicPr>
              <p:blipFill>
                <a:blip r:embed="rId386"/>
                <a:stretch>
                  <a:fillRect/>
                </a:stretch>
              </p:blipFill>
              <p:spPr>
                <a:xfrm>
                  <a:off x="10792820" y="3213983"/>
                  <a:ext cx="233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7" name="Ink 246">
                  <a:extLst>
                    <a:ext uri="{FF2B5EF4-FFF2-40B4-BE49-F238E27FC236}">
                      <a16:creationId xmlns:a16="http://schemas.microsoft.com/office/drawing/2014/main" id="{7DA4C37B-A6DC-1192-CFA0-47D1987820D7}"/>
                    </a:ext>
                  </a:extLst>
                </p14:cNvPr>
                <p14:cNvContentPartPr/>
                <p14:nvPr/>
              </p14:nvContentPartPr>
              <p14:xfrm>
                <a:off x="11083700" y="3069263"/>
                <a:ext cx="15120" cy="243000"/>
              </p14:xfrm>
            </p:contentPart>
          </mc:Choice>
          <mc:Fallback>
            <p:pic>
              <p:nvPicPr>
                <p:cNvPr id="247" name="Ink 246">
                  <a:extLst>
                    <a:ext uri="{FF2B5EF4-FFF2-40B4-BE49-F238E27FC236}">
                      <a16:creationId xmlns:a16="http://schemas.microsoft.com/office/drawing/2014/main" id="{7DA4C37B-A6DC-1192-CFA0-47D1987820D7}"/>
                    </a:ext>
                  </a:extLst>
                </p:cNvPr>
                <p:cNvPicPr/>
                <p:nvPr/>
              </p:nvPicPr>
              <p:blipFill>
                <a:blip r:embed="rId388"/>
                <a:stretch>
                  <a:fillRect/>
                </a:stretch>
              </p:blipFill>
              <p:spPr>
                <a:xfrm>
                  <a:off x="11066060" y="3051263"/>
                  <a:ext cx="507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8" name="Ink 247">
                  <a:extLst>
                    <a:ext uri="{FF2B5EF4-FFF2-40B4-BE49-F238E27FC236}">
                      <a16:creationId xmlns:a16="http://schemas.microsoft.com/office/drawing/2014/main" id="{D5F7C21E-EA80-8CAA-ABC3-B92DBCE3596C}"/>
                    </a:ext>
                  </a:extLst>
                </p14:cNvPr>
                <p14:cNvContentPartPr/>
                <p14:nvPr/>
              </p14:nvContentPartPr>
              <p14:xfrm>
                <a:off x="11117540" y="2893583"/>
                <a:ext cx="149760" cy="496800"/>
              </p14:xfrm>
            </p:contentPart>
          </mc:Choice>
          <mc:Fallback>
            <p:pic>
              <p:nvPicPr>
                <p:cNvPr id="248" name="Ink 247">
                  <a:extLst>
                    <a:ext uri="{FF2B5EF4-FFF2-40B4-BE49-F238E27FC236}">
                      <a16:creationId xmlns:a16="http://schemas.microsoft.com/office/drawing/2014/main" id="{D5F7C21E-EA80-8CAA-ABC3-B92DBCE3596C}"/>
                    </a:ext>
                  </a:extLst>
                </p:cNvPr>
                <p:cNvPicPr/>
                <p:nvPr/>
              </p:nvPicPr>
              <p:blipFill>
                <a:blip r:embed="rId390"/>
                <a:stretch>
                  <a:fillRect/>
                </a:stretch>
              </p:blipFill>
              <p:spPr>
                <a:xfrm>
                  <a:off x="11099900" y="2875583"/>
                  <a:ext cx="18540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0" name="Ink 249">
                  <a:extLst>
                    <a:ext uri="{FF2B5EF4-FFF2-40B4-BE49-F238E27FC236}">
                      <a16:creationId xmlns:a16="http://schemas.microsoft.com/office/drawing/2014/main" id="{C9853E5C-6069-DA61-944F-497F263A22DF}"/>
                    </a:ext>
                  </a:extLst>
                </p14:cNvPr>
                <p14:cNvContentPartPr/>
                <p14:nvPr/>
              </p14:nvContentPartPr>
              <p14:xfrm>
                <a:off x="9621380" y="3407663"/>
                <a:ext cx="1878480" cy="200880"/>
              </p14:xfrm>
            </p:contentPart>
          </mc:Choice>
          <mc:Fallback>
            <p:pic>
              <p:nvPicPr>
                <p:cNvPr id="250" name="Ink 249">
                  <a:extLst>
                    <a:ext uri="{FF2B5EF4-FFF2-40B4-BE49-F238E27FC236}">
                      <a16:creationId xmlns:a16="http://schemas.microsoft.com/office/drawing/2014/main" id="{C9853E5C-6069-DA61-944F-497F263A22DF}"/>
                    </a:ext>
                  </a:extLst>
                </p:cNvPr>
                <p:cNvPicPr/>
                <p:nvPr/>
              </p:nvPicPr>
              <p:blipFill>
                <a:blip r:embed="rId392"/>
                <a:stretch>
                  <a:fillRect/>
                </a:stretch>
              </p:blipFill>
              <p:spPr>
                <a:xfrm>
                  <a:off x="9603380" y="3389663"/>
                  <a:ext cx="19141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2" name="Ink 251">
                  <a:extLst>
                    <a:ext uri="{FF2B5EF4-FFF2-40B4-BE49-F238E27FC236}">
                      <a16:creationId xmlns:a16="http://schemas.microsoft.com/office/drawing/2014/main" id="{EFE120C9-8CE7-05E3-64F4-4BFAB5D699D1}"/>
                    </a:ext>
                  </a:extLst>
                </p14:cNvPr>
                <p14:cNvContentPartPr/>
                <p14:nvPr/>
              </p14:nvContentPartPr>
              <p14:xfrm>
                <a:off x="9821900" y="3776303"/>
                <a:ext cx="135360" cy="362520"/>
              </p14:xfrm>
            </p:contentPart>
          </mc:Choice>
          <mc:Fallback>
            <p:pic>
              <p:nvPicPr>
                <p:cNvPr id="252" name="Ink 251">
                  <a:extLst>
                    <a:ext uri="{FF2B5EF4-FFF2-40B4-BE49-F238E27FC236}">
                      <a16:creationId xmlns:a16="http://schemas.microsoft.com/office/drawing/2014/main" id="{EFE120C9-8CE7-05E3-64F4-4BFAB5D699D1}"/>
                    </a:ext>
                  </a:extLst>
                </p:cNvPr>
                <p:cNvPicPr/>
                <p:nvPr/>
              </p:nvPicPr>
              <p:blipFill>
                <a:blip r:embed="rId394"/>
                <a:stretch>
                  <a:fillRect/>
                </a:stretch>
              </p:blipFill>
              <p:spPr>
                <a:xfrm>
                  <a:off x="9803900" y="3758663"/>
                  <a:ext cx="17100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3" name="Ink 252">
                  <a:extLst>
                    <a:ext uri="{FF2B5EF4-FFF2-40B4-BE49-F238E27FC236}">
                      <a16:creationId xmlns:a16="http://schemas.microsoft.com/office/drawing/2014/main" id="{00066E8C-30BD-B534-FFD9-4E3D376BB19D}"/>
                    </a:ext>
                  </a:extLst>
                </p14:cNvPr>
                <p14:cNvContentPartPr/>
                <p14:nvPr/>
              </p14:nvContentPartPr>
              <p14:xfrm>
                <a:off x="10003700" y="3839303"/>
                <a:ext cx="82080" cy="206640"/>
              </p14:xfrm>
            </p:contentPart>
          </mc:Choice>
          <mc:Fallback>
            <p:pic>
              <p:nvPicPr>
                <p:cNvPr id="253" name="Ink 252">
                  <a:extLst>
                    <a:ext uri="{FF2B5EF4-FFF2-40B4-BE49-F238E27FC236}">
                      <a16:creationId xmlns:a16="http://schemas.microsoft.com/office/drawing/2014/main" id="{00066E8C-30BD-B534-FFD9-4E3D376BB19D}"/>
                    </a:ext>
                  </a:extLst>
                </p:cNvPr>
                <p:cNvPicPr/>
                <p:nvPr/>
              </p:nvPicPr>
              <p:blipFill>
                <a:blip r:embed="rId396"/>
                <a:stretch>
                  <a:fillRect/>
                </a:stretch>
              </p:blipFill>
              <p:spPr>
                <a:xfrm>
                  <a:off x="9986060" y="3821663"/>
                  <a:ext cx="117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4" name="Ink 253">
                  <a:extLst>
                    <a:ext uri="{FF2B5EF4-FFF2-40B4-BE49-F238E27FC236}">
                      <a16:creationId xmlns:a16="http://schemas.microsoft.com/office/drawing/2014/main" id="{23B46C4D-BFD3-C107-35F3-5E017BF511EA}"/>
                    </a:ext>
                  </a:extLst>
                </p14:cNvPr>
                <p14:cNvContentPartPr/>
                <p14:nvPr/>
              </p14:nvContentPartPr>
              <p14:xfrm>
                <a:off x="9993620" y="3848663"/>
                <a:ext cx="148320" cy="196920"/>
              </p14:xfrm>
            </p:contentPart>
          </mc:Choice>
          <mc:Fallback>
            <p:pic>
              <p:nvPicPr>
                <p:cNvPr id="254" name="Ink 253">
                  <a:extLst>
                    <a:ext uri="{FF2B5EF4-FFF2-40B4-BE49-F238E27FC236}">
                      <a16:creationId xmlns:a16="http://schemas.microsoft.com/office/drawing/2014/main" id="{23B46C4D-BFD3-C107-35F3-5E017BF511EA}"/>
                    </a:ext>
                  </a:extLst>
                </p:cNvPr>
                <p:cNvPicPr/>
                <p:nvPr/>
              </p:nvPicPr>
              <p:blipFill>
                <a:blip r:embed="rId398"/>
                <a:stretch>
                  <a:fillRect/>
                </a:stretch>
              </p:blipFill>
              <p:spPr>
                <a:xfrm>
                  <a:off x="9975620" y="3830663"/>
                  <a:ext cx="183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Ink 255">
                  <a:extLst>
                    <a:ext uri="{FF2B5EF4-FFF2-40B4-BE49-F238E27FC236}">
                      <a16:creationId xmlns:a16="http://schemas.microsoft.com/office/drawing/2014/main" id="{1EC2702C-5291-4AE1-E576-2B2EA345A8F7}"/>
                    </a:ext>
                  </a:extLst>
                </p14:cNvPr>
                <p14:cNvContentPartPr/>
                <p14:nvPr/>
              </p14:nvContentPartPr>
              <p14:xfrm>
                <a:off x="10195940" y="3717983"/>
                <a:ext cx="112680" cy="137160"/>
              </p14:xfrm>
            </p:contentPart>
          </mc:Choice>
          <mc:Fallback>
            <p:pic>
              <p:nvPicPr>
                <p:cNvPr id="256" name="Ink 255">
                  <a:extLst>
                    <a:ext uri="{FF2B5EF4-FFF2-40B4-BE49-F238E27FC236}">
                      <a16:creationId xmlns:a16="http://schemas.microsoft.com/office/drawing/2014/main" id="{1EC2702C-5291-4AE1-E576-2B2EA345A8F7}"/>
                    </a:ext>
                  </a:extLst>
                </p:cNvPr>
                <p:cNvPicPr/>
                <p:nvPr/>
              </p:nvPicPr>
              <p:blipFill>
                <a:blip r:embed="rId400"/>
                <a:stretch>
                  <a:fillRect/>
                </a:stretch>
              </p:blipFill>
              <p:spPr>
                <a:xfrm>
                  <a:off x="10178300" y="3700343"/>
                  <a:ext cx="148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Ink 256">
                  <a:extLst>
                    <a:ext uri="{FF2B5EF4-FFF2-40B4-BE49-F238E27FC236}">
                      <a16:creationId xmlns:a16="http://schemas.microsoft.com/office/drawing/2014/main" id="{B07C70ED-8655-7103-A0D9-E2E3AEB59477}"/>
                    </a:ext>
                  </a:extLst>
                </p14:cNvPr>
                <p14:cNvContentPartPr/>
                <p14:nvPr/>
              </p14:nvContentPartPr>
              <p14:xfrm>
                <a:off x="10438580" y="3781343"/>
                <a:ext cx="23040" cy="216360"/>
              </p14:xfrm>
            </p:contentPart>
          </mc:Choice>
          <mc:Fallback>
            <p:pic>
              <p:nvPicPr>
                <p:cNvPr id="257" name="Ink 256">
                  <a:extLst>
                    <a:ext uri="{FF2B5EF4-FFF2-40B4-BE49-F238E27FC236}">
                      <a16:creationId xmlns:a16="http://schemas.microsoft.com/office/drawing/2014/main" id="{B07C70ED-8655-7103-A0D9-E2E3AEB59477}"/>
                    </a:ext>
                  </a:extLst>
                </p:cNvPr>
                <p:cNvPicPr/>
                <p:nvPr/>
              </p:nvPicPr>
              <p:blipFill>
                <a:blip r:embed="rId402"/>
                <a:stretch>
                  <a:fillRect/>
                </a:stretch>
              </p:blipFill>
              <p:spPr>
                <a:xfrm>
                  <a:off x="10420580" y="3763703"/>
                  <a:ext cx="58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Ink 257">
                  <a:extLst>
                    <a:ext uri="{FF2B5EF4-FFF2-40B4-BE49-F238E27FC236}">
                      <a16:creationId xmlns:a16="http://schemas.microsoft.com/office/drawing/2014/main" id="{D1A17147-9701-D5E4-AAF1-BC6D9A7D11D6}"/>
                    </a:ext>
                  </a:extLst>
                </p14:cNvPr>
                <p14:cNvContentPartPr/>
                <p14:nvPr/>
              </p14:nvContentPartPr>
              <p14:xfrm>
                <a:off x="10393580" y="3899423"/>
                <a:ext cx="119160" cy="24840"/>
              </p14:xfrm>
            </p:contentPart>
          </mc:Choice>
          <mc:Fallback>
            <p:pic>
              <p:nvPicPr>
                <p:cNvPr id="258" name="Ink 257">
                  <a:extLst>
                    <a:ext uri="{FF2B5EF4-FFF2-40B4-BE49-F238E27FC236}">
                      <a16:creationId xmlns:a16="http://schemas.microsoft.com/office/drawing/2014/main" id="{D1A17147-9701-D5E4-AAF1-BC6D9A7D11D6}"/>
                    </a:ext>
                  </a:extLst>
                </p:cNvPr>
                <p:cNvPicPr/>
                <p:nvPr/>
              </p:nvPicPr>
              <p:blipFill>
                <a:blip r:embed="rId404"/>
                <a:stretch>
                  <a:fillRect/>
                </a:stretch>
              </p:blipFill>
              <p:spPr>
                <a:xfrm>
                  <a:off x="10375940" y="3881423"/>
                  <a:ext cx="154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Ink 258">
                  <a:extLst>
                    <a:ext uri="{FF2B5EF4-FFF2-40B4-BE49-F238E27FC236}">
                      <a16:creationId xmlns:a16="http://schemas.microsoft.com/office/drawing/2014/main" id="{D676D58B-FCA4-FECB-2A2A-63DCCDEBE1F2}"/>
                    </a:ext>
                  </a:extLst>
                </p14:cNvPr>
                <p14:cNvContentPartPr/>
                <p14:nvPr/>
              </p14:nvContentPartPr>
              <p14:xfrm>
                <a:off x="10570340" y="3708263"/>
                <a:ext cx="222840" cy="295920"/>
              </p14:xfrm>
            </p:contentPart>
          </mc:Choice>
          <mc:Fallback>
            <p:pic>
              <p:nvPicPr>
                <p:cNvPr id="259" name="Ink 258">
                  <a:extLst>
                    <a:ext uri="{FF2B5EF4-FFF2-40B4-BE49-F238E27FC236}">
                      <a16:creationId xmlns:a16="http://schemas.microsoft.com/office/drawing/2014/main" id="{D676D58B-FCA4-FECB-2A2A-63DCCDEBE1F2}"/>
                    </a:ext>
                  </a:extLst>
                </p:cNvPr>
                <p:cNvPicPr/>
                <p:nvPr/>
              </p:nvPicPr>
              <p:blipFill>
                <a:blip r:embed="rId406"/>
                <a:stretch>
                  <a:fillRect/>
                </a:stretch>
              </p:blipFill>
              <p:spPr>
                <a:xfrm>
                  <a:off x="10552700" y="3690623"/>
                  <a:ext cx="2584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0" name="Ink 259">
                  <a:extLst>
                    <a:ext uri="{FF2B5EF4-FFF2-40B4-BE49-F238E27FC236}">
                      <a16:creationId xmlns:a16="http://schemas.microsoft.com/office/drawing/2014/main" id="{08397A09-2088-6CDD-40EF-D35465ED30C5}"/>
                    </a:ext>
                  </a:extLst>
                </p14:cNvPr>
                <p14:cNvContentPartPr/>
                <p14:nvPr/>
              </p14:nvContentPartPr>
              <p14:xfrm>
                <a:off x="10788500" y="3658583"/>
                <a:ext cx="102960" cy="393120"/>
              </p14:xfrm>
            </p:contentPart>
          </mc:Choice>
          <mc:Fallback>
            <p:pic>
              <p:nvPicPr>
                <p:cNvPr id="260" name="Ink 259">
                  <a:extLst>
                    <a:ext uri="{FF2B5EF4-FFF2-40B4-BE49-F238E27FC236}">
                      <a16:creationId xmlns:a16="http://schemas.microsoft.com/office/drawing/2014/main" id="{08397A09-2088-6CDD-40EF-D35465ED30C5}"/>
                    </a:ext>
                  </a:extLst>
                </p:cNvPr>
                <p:cNvPicPr/>
                <p:nvPr/>
              </p:nvPicPr>
              <p:blipFill>
                <a:blip r:embed="rId408"/>
                <a:stretch>
                  <a:fillRect/>
                </a:stretch>
              </p:blipFill>
              <p:spPr>
                <a:xfrm>
                  <a:off x="10770860" y="3640583"/>
                  <a:ext cx="1386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1" name="Ink 260">
                  <a:extLst>
                    <a:ext uri="{FF2B5EF4-FFF2-40B4-BE49-F238E27FC236}">
                      <a16:creationId xmlns:a16="http://schemas.microsoft.com/office/drawing/2014/main" id="{917A5F0D-13B7-6363-6573-43B13DDBF5D2}"/>
                    </a:ext>
                  </a:extLst>
                </p14:cNvPr>
                <p14:cNvContentPartPr/>
                <p14:nvPr/>
              </p14:nvContentPartPr>
              <p14:xfrm>
                <a:off x="10901540" y="3590543"/>
                <a:ext cx="155520" cy="213120"/>
              </p14:xfrm>
            </p:contentPart>
          </mc:Choice>
          <mc:Fallback>
            <p:pic>
              <p:nvPicPr>
                <p:cNvPr id="261" name="Ink 260">
                  <a:extLst>
                    <a:ext uri="{FF2B5EF4-FFF2-40B4-BE49-F238E27FC236}">
                      <a16:creationId xmlns:a16="http://schemas.microsoft.com/office/drawing/2014/main" id="{917A5F0D-13B7-6363-6573-43B13DDBF5D2}"/>
                    </a:ext>
                  </a:extLst>
                </p:cNvPr>
                <p:cNvPicPr/>
                <p:nvPr/>
              </p:nvPicPr>
              <p:blipFill>
                <a:blip r:embed="rId410"/>
                <a:stretch>
                  <a:fillRect/>
                </a:stretch>
              </p:blipFill>
              <p:spPr>
                <a:xfrm>
                  <a:off x="10883540" y="3572903"/>
                  <a:ext cx="191160" cy="248760"/>
                </a:xfrm>
                <a:prstGeom prst="rect">
                  <a:avLst/>
                </a:prstGeom>
              </p:spPr>
            </p:pic>
          </mc:Fallback>
        </mc:AlternateContent>
      </p:grpSp>
      <p:grpSp>
        <p:nvGrpSpPr>
          <p:cNvPr id="280" name="Group 279">
            <a:extLst>
              <a:ext uri="{FF2B5EF4-FFF2-40B4-BE49-F238E27FC236}">
                <a16:creationId xmlns:a16="http://schemas.microsoft.com/office/drawing/2014/main" id="{4181FEFE-A1A9-55C8-D66D-DA34E2A33215}"/>
              </a:ext>
            </a:extLst>
          </p:cNvPr>
          <p:cNvGrpSpPr/>
          <p:nvPr/>
        </p:nvGrpSpPr>
        <p:grpSpPr>
          <a:xfrm>
            <a:off x="9331580" y="4317383"/>
            <a:ext cx="1139760" cy="439920"/>
            <a:chOff x="9331580" y="4317383"/>
            <a:chExt cx="1139760" cy="439920"/>
          </a:xfrm>
        </p:grpSpPr>
        <mc:AlternateContent xmlns:mc="http://schemas.openxmlformats.org/markup-compatibility/2006">
          <mc:Choice xmlns:p14="http://schemas.microsoft.com/office/powerpoint/2010/main" Requires="p14">
            <p:contentPart p14:bwMode="auto" r:id="rId411">
              <p14:nvContentPartPr>
                <p14:cNvPr id="263" name="Ink 262">
                  <a:extLst>
                    <a:ext uri="{FF2B5EF4-FFF2-40B4-BE49-F238E27FC236}">
                      <a16:creationId xmlns:a16="http://schemas.microsoft.com/office/drawing/2014/main" id="{36AC46F6-C53F-7439-A767-BAEB80BDAA1A}"/>
                    </a:ext>
                  </a:extLst>
                </p14:cNvPr>
                <p14:cNvContentPartPr/>
                <p14:nvPr/>
              </p14:nvContentPartPr>
              <p14:xfrm>
                <a:off x="9331580" y="4483703"/>
                <a:ext cx="147600" cy="273600"/>
              </p14:xfrm>
            </p:contentPart>
          </mc:Choice>
          <mc:Fallback>
            <p:pic>
              <p:nvPicPr>
                <p:cNvPr id="263" name="Ink 262">
                  <a:extLst>
                    <a:ext uri="{FF2B5EF4-FFF2-40B4-BE49-F238E27FC236}">
                      <a16:creationId xmlns:a16="http://schemas.microsoft.com/office/drawing/2014/main" id="{36AC46F6-C53F-7439-A767-BAEB80BDAA1A}"/>
                    </a:ext>
                  </a:extLst>
                </p:cNvPr>
                <p:cNvPicPr/>
                <p:nvPr/>
              </p:nvPicPr>
              <p:blipFill>
                <a:blip r:embed="rId412"/>
                <a:stretch>
                  <a:fillRect/>
                </a:stretch>
              </p:blipFill>
              <p:spPr>
                <a:xfrm>
                  <a:off x="9313580" y="4465703"/>
                  <a:ext cx="1832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4" name="Ink 263">
                  <a:extLst>
                    <a:ext uri="{FF2B5EF4-FFF2-40B4-BE49-F238E27FC236}">
                      <a16:creationId xmlns:a16="http://schemas.microsoft.com/office/drawing/2014/main" id="{E5FD2680-E078-CAD1-B294-DD5F2AAB0A14}"/>
                    </a:ext>
                  </a:extLst>
                </p14:cNvPr>
                <p14:cNvContentPartPr/>
                <p14:nvPr/>
              </p14:nvContentPartPr>
              <p14:xfrm>
                <a:off x="9334100" y="4520783"/>
                <a:ext cx="146880" cy="210960"/>
              </p14:xfrm>
            </p:contentPart>
          </mc:Choice>
          <mc:Fallback>
            <p:pic>
              <p:nvPicPr>
                <p:cNvPr id="264" name="Ink 263">
                  <a:extLst>
                    <a:ext uri="{FF2B5EF4-FFF2-40B4-BE49-F238E27FC236}">
                      <a16:creationId xmlns:a16="http://schemas.microsoft.com/office/drawing/2014/main" id="{E5FD2680-E078-CAD1-B294-DD5F2AAB0A14}"/>
                    </a:ext>
                  </a:extLst>
                </p:cNvPr>
                <p:cNvPicPr/>
                <p:nvPr/>
              </p:nvPicPr>
              <p:blipFill>
                <a:blip r:embed="rId414"/>
                <a:stretch>
                  <a:fillRect/>
                </a:stretch>
              </p:blipFill>
              <p:spPr>
                <a:xfrm>
                  <a:off x="9316100" y="4502783"/>
                  <a:ext cx="182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5" name="Ink 264">
                  <a:extLst>
                    <a:ext uri="{FF2B5EF4-FFF2-40B4-BE49-F238E27FC236}">
                      <a16:creationId xmlns:a16="http://schemas.microsoft.com/office/drawing/2014/main" id="{C9F08D5B-504A-3245-9712-20CE7DD43487}"/>
                    </a:ext>
                  </a:extLst>
                </p14:cNvPr>
                <p14:cNvContentPartPr/>
                <p14:nvPr/>
              </p14:nvContentPartPr>
              <p14:xfrm>
                <a:off x="9546140" y="4317383"/>
                <a:ext cx="112680" cy="187200"/>
              </p14:xfrm>
            </p:contentPart>
          </mc:Choice>
          <mc:Fallback>
            <p:pic>
              <p:nvPicPr>
                <p:cNvPr id="265" name="Ink 264">
                  <a:extLst>
                    <a:ext uri="{FF2B5EF4-FFF2-40B4-BE49-F238E27FC236}">
                      <a16:creationId xmlns:a16="http://schemas.microsoft.com/office/drawing/2014/main" id="{C9F08D5B-504A-3245-9712-20CE7DD43487}"/>
                    </a:ext>
                  </a:extLst>
                </p:cNvPr>
                <p:cNvPicPr/>
                <p:nvPr/>
              </p:nvPicPr>
              <p:blipFill>
                <a:blip r:embed="rId416"/>
                <a:stretch>
                  <a:fillRect/>
                </a:stretch>
              </p:blipFill>
              <p:spPr>
                <a:xfrm>
                  <a:off x="9528500" y="4299383"/>
                  <a:ext cx="148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6" name="Ink 265">
                  <a:extLst>
                    <a:ext uri="{FF2B5EF4-FFF2-40B4-BE49-F238E27FC236}">
                      <a16:creationId xmlns:a16="http://schemas.microsoft.com/office/drawing/2014/main" id="{B27A63A4-A8E6-93E0-0F1C-C5C032CA9BDB}"/>
                    </a:ext>
                  </a:extLst>
                </p14:cNvPr>
                <p14:cNvContentPartPr/>
                <p14:nvPr/>
              </p14:nvContentPartPr>
              <p14:xfrm>
                <a:off x="9650540" y="4602503"/>
                <a:ext cx="112680" cy="12240"/>
              </p14:xfrm>
            </p:contentPart>
          </mc:Choice>
          <mc:Fallback>
            <p:pic>
              <p:nvPicPr>
                <p:cNvPr id="266" name="Ink 265">
                  <a:extLst>
                    <a:ext uri="{FF2B5EF4-FFF2-40B4-BE49-F238E27FC236}">
                      <a16:creationId xmlns:a16="http://schemas.microsoft.com/office/drawing/2014/main" id="{B27A63A4-A8E6-93E0-0F1C-C5C032CA9BDB}"/>
                    </a:ext>
                  </a:extLst>
                </p:cNvPr>
                <p:cNvPicPr/>
                <p:nvPr/>
              </p:nvPicPr>
              <p:blipFill>
                <a:blip r:embed="rId418"/>
                <a:stretch>
                  <a:fillRect/>
                </a:stretch>
              </p:blipFill>
              <p:spPr>
                <a:xfrm>
                  <a:off x="9632540" y="4584863"/>
                  <a:ext cx="148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7" name="Ink 266">
                  <a:extLst>
                    <a:ext uri="{FF2B5EF4-FFF2-40B4-BE49-F238E27FC236}">
                      <a16:creationId xmlns:a16="http://schemas.microsoft.com/office/drawing/2014/main" id="{7F756FF6-749F-7C1C-616C-DFE87C580D27}"/>
                    </a:ext>
                  </a:extLst>
                </p14:cNvPr>
                <p14:cNvContentPartPr/>
                <p14:nvPr/>
              </p14:nvContentPartPr>
              <p14:xfrm>
                <a:off x="9830180" y="4459583"/>
                <a:ext cx="80280" cy="290520"/>
              </p14:xfrm>
            </p:contentPart>
          </mc:Choice>
          <mc:Fallback>
            <p:pic>
              <p:nvPicPr>
                <p:cNvPr id="267" name="Ink 266">
                  <a:extLst>
                    <a:ext uri="{FF2B5EF4-FFF2-40B4-BE49-F238E27FC236}">
                      <a16:creationId xmlns:a16="http://schemas.microsoft.com/office/drawing/2014/main" id="{7F756FF6-749F-7C1C-616C-DFE87C580D27}"/>
                    </a:ext>
                  </a:extLst>
                </p:cNvPr>
                <p:cNvPicPr/>
                <p:nvPr/>
              </p:nvPicPr>
              <p:blipFill>
                <a:blip r:embed="rId420"/>
                <a:stretch>
                  <a:fillRect/>
                </a:stretch>
              </p:blipFill>
              <p:spPr>
                <a:xfrm>
                  <a:off x="9812540" y="4441583"/>
                  <a:ext cx="1159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8" name="Ink 267">
                  <a:extLst>
                    <a:ext uri="{FF2B5EF4-FFF2-40B4-BE49-F238E27FC236}">
                      <a16:creationId xmlns:a16="http://schemas.microsoft.com/office/drawing/2014/main" id="{4AC06B89-F9B1-1C5E-25D7-BDAA002EF205}"/>
                    </a:ext>
                  </a:extLst>
                </p14:cNvPr>
                <p14:cNvContentPartPr/>
                <p14:nvPr/>
              </p14:nvContentPartPr>
              <p14:xfrm>
                <a:off x="10005500" y="4515743"/>
                <a:ext cx="101520" cy="11880"/>
              </p14:xfrm>
            </p:contentPart>
          </mc:Choice>
          <mc:Fallback>
            <p:pic>
              <p:nvPicPr>
                <p:cNvPr id="268" name="Ink 267">
                  <a:extLst>
                    <a:ext uri="{FF2B5EF4-FFF2-40B4-BE49-F238E27FC236}">
                      <a16:creationId xmlns:a16="http://schemas.microsoft.com/office/drawing/2014/main" id="{4AC06B89-F9B1-1C5E-25D7-BDAA002EF205}"/>
                    </a:ext>
                  </a:extLst>
                </p:cNvPr>
                <p:cNvPicPr/>
                <p:nvPr/>
              </p:nvPicPr>
              <p:blipFill>
                <a:blip r:embed="rId422"/>
                <a:stretch>
                  <a:fillRect/>
                </a:stretch>
              </p:blipFill>
              <p:spPr>
                <a:xfrm>
                  <a:off x="9987500" y="4497743"/>
                  <a:ext cx="137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9" name="Ink 268">
                  <a:extLst>
                    <a:ext uri="{FF2B5EF4-FFF2-40B4-BE49-F238E27FC236}">
                      <a16:creationId xmlns:a16="http://schemas.microsoft.com/office/drawing/2014/main" id="{54B20C24-6C94-760A-38F7-A4B6DD7A64A1}"/>
                    </a:ext>
                  </a:extLst>
                </p14:cNvPr>
                <p14:cNvContentPartPr/>
                <p14:nvPr/>
              </p14:nvContentPartPr>
              <p14:xfrm>
                <a:off x="10010180" y="4619783"/>
                <a:ext cx="147960" cy="10800"/>
              </p14:xfrm>
            </p:contentPart>
          </mc:Choice>
          <mc:Fallback>
            <p:pic>
              <p:nvPicPr>
                <p:cNvPr id="269" name="Ink 268">
                  <a:extLst>
                    <a:ext uri="{FF2B5EF4-FFF2-40B4-BE49-F238E27FC236}">
                      <a16:creationId xmlns:a16="http://schemas.microsoft.com/office/drawing/2014/main" id="{54B20C24-6C94-760A-38F7-A4B6DD7A64A1}"/>
                    </a:ext>
                  </a:extLst>
                </p:cNvPr>
                <p:cNvPicPr/>
                <p:nvPr/>
              </p:nvPicPr>
              <p:blipFill>
                <a:blip r:embed="rId424"/>
                <a:stretch>
                  <a:fillRect/>
                </a:stretch>
              </p:blipFill>
              <p:spPr>
                <a:xfrm>
                  <a:off x="9992540" y="4602143"/>
                  <a:ext cx="183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0" name="Ink 269">
                  <a:extLst>
                    <a:ext uri="{FF2B5EF4-FFF2-40B4-BE49-F238E27FC236}">
                      <a16:creationId xmlns:a16="http://schemas.microsoft.com/office/drawing/2014/main" id="{BFB39A91-5108-C886-A149-AD43FD62713B}"/>
                    </a:ext>
                  </a:extLst>
                </p14:cNvPr>
                <p14:cNvContentPartPr/>
                <p14:nvPr/>
              </p14:nvContentPartPr>
              <p14:xfrm>
                <a:off x="10254260" y="4403423"/>
                <a:ext cx="217080" cy="275400"/>
              </p14:xfrm>
            </p:contentPart>
          </mc:Choice>
          <mc:Fallback>
            <p:pic>
              <p:nvPicPr>
                <p:cNvPr id="270" name="Ink 269">
                  <a:extLst>
                    <a:ext uri="{FF2B5EF4-FFF2-40B4-BE49-F238E27FC236}">
                      <a16:creationId xmlns:a16="http://schemas.microsoft.com/office/drawing/2014/main" id="{BFB39A91-5108-C886-A149-AD43FD62713B}"/>
                    </a:ext>
                  </a:extLst>
                </p:cNvPr>
                <p:cNvPicPr/>
                <p:nvPr/>
              </p:nvPicPr>
              <p:blipFill>
                <a:blip r:embed="rId426"/>
                <a:stretch>
                  <a:fillRect/>
                </a:stretch>
              </p:blipFill>
              <p:spPr>
                <a:xfrm>
                  <a:off x="10236620" y="4385423"/>
                  <a:ext cx="252720" cy="311040"/>
                </a:xfrm>
                <a:prstGeom prst="rect">
                  <a:avLst/>
                </a:prstGeom>
              </p:spPr>
            </p:pic>
          </mc:Fallback>
        </mc:AlternateContent>
      </p:grpSp>
      <p:grpSp>
        <p:nvGrpSpPr>
          <p:cNvPr id="279" name="Group 278">
            <a:extLst>
              <a:ext uri="{FF2B5EF4-FFF2-40B4-BE49-F238E27FC236}">
                <a16:creationId xmlns:a16="http://schemas.microsoft.com/office/drawing/2014/main" id="{1F8356FB-A550-BF79-C181-E18B1F3E0448}"/>
              </a:ext>
            </a:extLst>
          </p:cNvPr>
          <p:cNvGrpSpPr/>
          <p:nvPr/>
        </p:nvGrpSpPr>
        <p:grpSpPr>
          <a:xfrm>
            <a:off x="9753860" y="4948463"/>
            <a:ext cx="855360" cy="367560"/>
            <a:chOff x="9753860" y="4948463"/>
            <a:chExt cx="855360" cy="367560"/>
          </a:xfrm>
        </p:grpSpPr>
        <mc:AlternateContent xmlns:mc="http://schemas.openxmlformats.org/markup-compatibility/2006">
          <mc:Choice xmlns:p14="http://schemas.microsoft.com/office/powerpoint/2010/main" Requires="p14">
            <p:contentPart p14:bwMode="auto" r:id="rId427">
              <p14:nvContentPartPr>
                <p14:cNvPr id="271" name="Ink 270">
                  <a:extLst>
                    <a:ext uri="{FF2B5EF4-FFF2-40B4-BE49-F238E27FC236}">
                      <a16:creationId xmlns:a16="http://schemas.microsoft.com/office/drawing/2014/main" id="{8854DB62-931F-017B-A205-04583C884FF4}"/>
                    </a:ext>
                  </a:extLst>
                </p14:cNvPr>
                <p14:cNvContentPartPr/>
                <p14:nvPr/>
              </p14:nvContentPartPr>
              <p14:xfrm>
                <a:off x="9759980" y="5058263"/>
                <a:ext cx="113040" cy="246600"/>
              </p14:xfrm>
            </p:contentPart>
          </mc:Choice>
          <mc:Fallback>
            <p:pic>
              <p:nvPicPr>
                <p:cNvPr id="271" name="Ink 270">
                  <a:extLst>
                    <a:ext uri="{FF2B5EF4-FFF2-40B4-BE49-F238E27FC236}">
                      <a16:creationId xmlns:a16="http://schemas.microsoft.com/office/drawing/2014/main" id="{8854DB62-931F-017B-A205-04583C884FF4}"/>
                    </a:ext>
                  </a:extLst>
                </p:cNvPr>
                <p:cNvPicPr/>
                <p:nvPr/>
              </p:nvPicPr>
              <p:blipFill>
                <a:blip r:embed="rId428"/>
                <a:stretch>
                  <a:fillRect/>
                </a:stretch>
              </p:blipFill>
              <p:spPr>
                <a:xfrm>
                  <a:off x="9741980" y="5040623"/>
                  <a:ext cx="1486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2" name="Ink 271">
                  <a:extLst>
                    <a:ext uri="{FF2B5EF4-FFF2-40B4-BE49-F238E27FC236}">
                      <a16:creationId xmlns:a16="http://schemas.microsoft.com/office/drawing/2014/main" id="{C1CF6D72-8D08-062A-9ECE-0B8E8362A775}"/>
                    </a:ext>
                  </a:extLst>
                </p14:cNvPr>
                <p14:cNvContentPartPr/>
                <p14:nvPr/>
              </p14:nvContentPartPr>
              <p14:xfrm>
                <a:off x="9753860" y="5120183"/>
                <a:ext cx="146880" cy="195840"/>
              </p14:xfrm>
            </p:contentPart>
          </mc:Choice>
          <mc:Fallback>
            <p:pic>
              <p:nvPicPr>
                <p:cNvPr id="272" name="Ink 271">
                  <a:extLst>
                    <a:ext uri="{FF2B5EF4-FFF2-40B4-BE49-F238E27FC236}">
                      <a16:creationId xmlns:a16="http://schemas.microsoft.com/office/drawing/2014/main" id="{C1CF6D72-8D08-062A-9ECE-0B8E8362A775}"/>
                    </a:ext>
                  </a:extLst>
                </p:cNvPr>
                <p:cNvPicPr/>
                <p:nvPr/>
              </p:nvPicPr>
              <p:blipFill>
                <a:blip r:embed="rId430"/>
                <a:stretch>
                  <a:fillRect/>
                </a:stretch>
              </p:blipFill>
              <p:spPr>
                <a:xfrm>
                  <a:off x="9736220" y="5102183"/>
                  <a:ext cx="182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3" name="Ink 272">
                  <a:extLst>
                    <a:ext uri="{FF2B5EF4-FFF2-40B4-BE49-F238E27FC236}">
                      <a16:creationId xmlns:a16="http://schemas.microsoft.com/office/drawing/2014/main" id="{2CC52995-E9E1-A110-BFDB-651CF8E4C001}"/>
                    </a:ext>
                  </a:extLst>
                </p14:cNvPr>
                <p14:cNvContentPartPr/>
                <p14:nvPr/>
              </p14:nvContentPartPr>
              <p14:xfrm>
                <a:off x="10022780" y="5095703"/>
                <a:ext cx="97200" cy="15480"/>
              </p14:xfrm>
            </p:contentPart>
          </mc:Choice>
          <mc:Fallback>
            <p:pic>
              <p:nvPicPr>
                <p:cNvPr id="273" name="Ink 272">
                  <a:extLst>
                    <a:ext uri="{FF2B5EF4-FFF2-40B4-BE49-F238E27FC236}">
                      <a16:creationId xmlns:a16="http://schemas.microsoft.com/office/drawing/2014/main" id="{2CC52995-E9E1-A110-BFDB-651CF8E4C001}"/>
                    </a:ext>
                  </a:extLst>
                </p:cNvPr>
                <p:cNvPicPr/>
                <p:nvPr/>
              </p:nvPicPr>
              <p:blipFill>
                <a:blip r:embed="rId432"/>
                <a:stretch>
                  <a:fillRect/>
                </a:stretch>
              </p:blipFill>
              <p:spPr>
                <a:xfrm>
                  <a:off x="10004780" y="5078063"/>
                  <a:ext cx="132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4" name="Ink 273">
                  <a:extLst>
                    <a:ext uri="{FF2B5EF4-FFF2-40B4-BE49-F238E27FC236}">
                      <a16:creationId xmlns:a16="http://schemas.microsoft.com/office/drawing/2014/main" id="{C8E9F20D-FBA8-1CDA-531D-B71BD83BFA56}"/>
                    </a:ext>
                  </a:extLst>
                </p14:cNvPr>
                <p14:cNvContentPartPr/>
                <p14:nvPr/>
              </p14:nvContentPartPr>
              <p14:xfrm>
                <a:off x="10038980" y="5164823"/>
                <a:ext cx="112680" cy="4680"/>
              </p14:xfrm>
            </p:contentPart>
          </mc:Choice>
          <mc:Fallback>
            <p:pic>
              <p:nvPicPr>
                <p:cNvPr id="274" name="Ink 273">
                  <a:extLst>
                    <a:ext uri="{FF2B5EF4-FFF2-40B4-BE49-F238E27FC236}">
                      <a16:creationId xmlns:a16="http://schemas.microsoft.com/office/drawing/2014/main" id="{C8E9F20D-FBA8-1CDA-531D-B71BD83BFA56}"/>
                    </a:ext>
                  </a:extLst>
                </p:cNvPr>
                <p:cNvPicPr/>
                <p:nvPr/>
              </p:nvPicPr>
              <p:blipFill>
                <a:blip r:embed="rId434"/>
                <a:stretch>
                  <a:fillRect/>
                </a:stretch>
              </p:blipFill>
              <p:spPr>
                <a:xfrm>
                  <a:off x="10020980" y="5147183"/>
                  <a:ext cx="148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5" name="Ink 274">
                  <a:extLst>
                    <a:ext uri="{FF2B5EF4-FFF2-40B4-BE49-F238E27FC236}">
                      <a16:creationId xmlns:a16="http://schemas.microsoft.com/office/drawing/2014/main" id="{12F8BF45-EEC9-A773-11B3-CD98BF593E73}"/>
                    </a:ext>
                  </a:extLst>
                </p14:cNvPr>
                <p14:cNvContentPartPr/>
                <p14:nvPr/>
              </p14:nvContentPartPr>
              <p14:xfrm>
                <a:off x="10308260" y="4948463"/>
                <a:ext cx="45360" cy="158040"/>
              </p14:xfrm>
            </p:contentPart>
          </mc:Choice>
          <mc:Fallback>
            <p:pic>
              <p:nvPicPr>
                <p:cNvPr id="275" name="Ink 274">
                  <a:extLst>
                    <a:ext uri="{FF2B5EF4-FFF2-40B4-BE49-F238E27FC236}">
                      <a16:creationId xmlns:a16="http://schemas.microsoft.com/office/drawing/2014/main" id="{12F8BF45-EEC9-A773-11B3-CD98BF593E73}"/>
                    </a:ext>
                  </a:extLst>
                </p:cNvPr>
                <p:cNvPicPr/>
                <p:nvPr/>
              </p:nvPicPr>
              <p:blipFill>
                <a:blip r:embed="rId436"/>
                <a:stretch>
                  <a:fillRect/>
                </a:stretch>
              </p:blipFill>
              <p:spPr>
                <a:xfrm>
                  <a:off x="10290620" y="4930463"/>
                  <a:ext cx="81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6" name="Ink 275">
                  <a:extLst>
                    <a:ext uri="{FF2B5EF4-FFF2-40B4-BE49-F238E27FC236}">
                      <a16:creationId xmlns:a16="http://schemas.microsoft.com/office/drawing/2014/main" id="{9F7B7F9E-BC6D-85E1-534A-81590635F261}"/>
                    </a:ext>
                  </a:extLst>
                </p14:cNvPr>
                <p14:cNvContentPartPr/>
                <p14:nvPr/>
              </p14:nvContentPartPr>
              <p14:xfrm>
                <a:off x="10238060" y="5019743"/>
                <a:ext cx="170640" cy="5400"/>
              </p14:xfrm>
            </p:contentPart>
          </mc:Choice>
          <mc:Fallback>
            <p:pic>
              <p:nvPicPr>
                <p:cNvPr id="276" name="Ink 275">
                  <a:extLst>
                    <a:ext uri="{FF2B5EF4-FFF2-40B4-BE49-F238E27FC236}">
                      <a16:creationId xmlns:a16="http://schemas.microsoft.com/office/drawing/2014/main" id="{9F7B7F9E-BC6D-85E1-534A-81590635F261}"/>
                    </a:ext>
                  </a:extLst>
                </p:cNvPr>
                <p:cNvPicPr/>
                <p:nvPr/>
              </p:nvPicPr>
              <p:blipFill>
                <a:blip r:embed="rId438"/>
                <a:stretch>
                  <a:fillRect/>
                </a:stretch>
              </p:blipFill>
              <p:spPr>
                <a:xfrm>
                  <a:off x="10220420" y="5001743"/>
                  <a:ext cx="206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Ink 276">
                  <a:extLst>
                    <a:ext uri="{FF2B5EF4-FFF2-40B4-BE49-F238E27FC236}">
                      <a16:creationId xmlns:a16="http://schemas.microsoft.com/office/drawing/2014/main" id="{66263521-A575-7BB1-BC01-2CAE8860A611}"/>
                    </a:ext>
                  </a:extLst>
                </p14:cNvPr>
                <p14:cNvContentPartPr/>
                <p14:nvPr/>
              </p14:nvContentPartPr>
              <p14:xfrm>
                <a:off x="10265060" y="5187503"/>
                <a:ext cx="183240" cy="10800"/>
              </p14:xfrm>
            </p:contentPart>
          </mc:Choice>
          <mc:Fallback>
            <p:pic>
              <p:nvPicPr>
                <p:cNvPr id="277" name="Ink 276">
                  <a:extLst>
                    <a:ext uri="{FF2B5EF4-FFF2-40B4-BE49-F238E27FC236}">
                      <a16:creationId xmlns:a16="http://schemas.microsoft.com/office/drawing/2014/main" id="{66263521-A575-7BB1-BC01-2CAE8860A611}"/>
                    </a:ext>
                  </a:extLst>
                </p:cNvPr>
                <p:cNvPicPr/>
                <p:nvPr/>
              </p:nvPicPr>
              <p:blipFill>
                <a:blip r:embed="rId440"/>
                <a:stretch>
                  <a:fillRect/>
                </a:stretch>
              </p:blipFill>
              <p:spPr>
                <a:xfrm>
                  <a:off x="10247420" y="5169863"/>
                  <a:ext cx="218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Ink 277">
                  <a:extLst>
                    <a:ext uri="{FF2B5EF4-FFF2-40B4-BE49-F238E27FC236}">
                      <a16:creationId xmlns:a16="http://schemas.microsoft.com/office/drawing/2014/main" id="{630B44FA-C767-E846-A7C3-68FD7F8D7AA9}"/>
                    </a:ext>
                  </a:extLst>
                </p14:cNvPr>
                <p14:cNvContentPartPr/>
                <p14:nvPr/>
              </p14:nvContentPartPr>
              <p14:xfrm>
                <a:off x="10544420" y="4949543"/>
                <a:ext cx="64800" cy="330120"/>
              </p14:xfrm>
            </p:contentPart>
          </mc:Choice>
          <mc:Fallback>
            <p:pic>
              <p:nvPicPr>
                <p:cNvPr id="278" name="Ink 277">
                  <a:extLst>
                    <a:ext uri="{FF2B5EF4-FFF2-40B4-BE49-F238E27FC236}">
                      <a16:creationId xmlns:a16="http://schemas.microsoft.com/office/drawing/2014/main" id="{630B44FA-C767-E846-A7C3-68FD7F8D7AA9}"/>
                    </a:ext>
                  </a:extLst>
                </p:cNvPr>
                <p:cNvPicPr/>
                <p:nvPr/>
              </p:nvPicPr>
              <p:blipFill>
                <a:blip r:embed="rId442"/>
                <a:stretch>
                  <a:fillRect/>
                </a:stretch>
              </p:blipFill>
              <p:spPr>
                <a:xfrm>
                  <a:off x="10526780" y="4931543"/>
                  <a:ext cx="100440" cy="36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3">
            <p14:nvContentPartPr>
              <p14:cNvPr id="281" name="Ink 280">
                <a:extLst>
                  <a:ext uri="{FF2B5EF4-FFF2-40B4-BE49-F238E27FC236}">
                    <a16:creationId xmlns:a16="http://schemas.microsoft.com/office/drawing/2014/main" id="{FFE6E298-4426-A5CC-B85B-4ABAF15DE69B}"/>
                  </a:ext>
                </a:extLst>
              </p14:cNvPr>
              <p14:cNvContentPartPr/>
              <p14:nvPr/>
            </p14:nvContentPartPr>
            <p14:xfrm>
              <a:off x="37460" y="2219303"/>
              <a:ext cx="9533160" cy="4407120"/>
            </p14:xfrm>
          </p:contentPart>
        </mc:Choice>
        <mc:Fallback>
          <p:pic>
            <p:nvPicPr>
              <p:cNvPr id="281" name="Ink 280">
                <a:extLst>
                  <a:ext uri="{FF2B5EF4-FFF2-40B4-BE49-F238E27FC236}">
                    <a16:creationId xmlns:a16="http://schemas.microsoft.com/office/drawing/2014/main" id="{FFE6E298-4426-A5CC-B85B-4ABAF15DE69B}"/>
                  </a:ext>
                </a:extLst>
              </p:cNvPr>
              <p:cNvPicPr/>
              <p:nvPr/>
            </p:nvPicPr>
            <p:blipFill>
              <a:blip r:embed="rId444"/>
              <a:stretch>
                <a:fillRect/>
              </a:stretch>
            </p:blipFill>
            <p:spPr>
              <a:xfrm>
                <a:off x="19460" y="2201303"/>
                <a:ext cx="9568800" cy="4442760"/>
              </a:xfrm>
              <a:prstGeom prst="rect">
                <a:avLst/>
              </a:prstGeom>
            </p:spPr>
          </p:pic>
        </mc:Fallback>
      </mc:AlternateContent>
      <p:grpSp>
        <p:nvGrpSpPr>
          <p:cNvPr id="299" name="Group 298">
            <a:extLst>
              <a:ext uri="{FF2B5EF4-FFF2-40B4-BE49-F238E27FC236}">
                <a16:creationId xmlns:a16="http://schemas.microsoft.com/office/drawing/2014/main" id="{40B42114-7F16-D5AB-7439-40A98722A8C9}"/>
              </a:ext>
            </a:extLst>
          </p:cNvPr>
          <p:cNvGrpSpPr/>
          <p:nvPr/>
        </p:nvGrpSpPr>
        <p:grpSpPr>
          <a:xfrm>
            <a:off x="123860" y="3923543"/>
            <a:ext cx="5119200" cy="2357640"/>
            <a:chOff x="123860" y="3923543"/>
            <a:chExt cx="5119200" cy="2357640"/>
          </a:xfrm>
        </p:grpSpPr>
        <mc:AlternateContent xmlns:mc="http://schemas.openxmlformats.org/markup-compatibility/2006">
          <mc:Choice xmlns:p14="http://schemas.microsoft.com/office/powerpoint/2010/main" Requires="p14">
            <p:contentPart p14:bwMode="auto" r:id="rId445">
              <p14:nvContentPartPr>
                <p14:cNvPr id="282" name="Ink 281">
                  <a:extLst>
                    <a:ext uri="{FF2B5EF4-FFF2-40B4-BE49-F238E27FC236}">
                      <a16:creationId xmlns:a16="http://schemas.microsoft.com/office/drawing/2014/main" id="{2D5212C3-7403-5E97-3132-CB043E09E269}"/>
                    </a:ext>
                  </a:extLst>
                </p14:cNvPr>
                <p14:cNvContentPartPr/>
                <p14:nvPr/>
              </p14:nvContentPartPr>
              <p14:xfrm>
                <a:off x="904700" y="3960983"/>
                <a:ext cx="174240" cy="2320200"/>
              </p14:xfrm>
            </p:contentPart>
          </mc:Choice>
          <mc:Fallback>
            <p:pic>
              <p:nvPicPr>
                <p:cNvPr id="282" name="Ink 281">
                  <a:extLst>
                    <a:ext uri="{FF2B5EF4-FFF2-40B4-BE49-F238E27FC236}">
                      <a16:creationId xmlns:a16="http://schemas.microsoft.com/office/drawing/2014/main" id="{2D5212C3-7403-5E97-3132-CB043E09E269}"/>
                    </a:ext>
                  </a:extLst>
                </p:cNvPr>
                <p:cNvPicPr/>
                <p:nvPr/>
              </p:nvPicPr>
              <p:blipFill>
                <a:blip r:embed="rId446"/>
                <a:stretch>
                  <a:fillRect/>
                </a:stretch>
              </p:blipFill>
              <p:spPr>
                <a:xfrm>
                  <a:off x="887060" y="3942983"/>
                  <a:ext cx="209880" cy="2355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3" name="Ink 282">
                  <a:extLst>
                    <a:ext uri="{FF2B5EF4-FFF2-40B4-BE49-F238E27FC236}">
                      <a16:creationId xmlns:a16="http://schemas.microsoft.com/office/drawing/2014/main" id="{BE319BFD-D23B-D0C9-4518-24F019C8FB10}"/>
                    </a:ext>
                  </a:extLst>
                </p14:cNvPr>
                <p14:cNvContentPartPr/>
                <p14:nvPr/>
              </p14:nvContentPartPr>
              <p14:xfrm>
                <a:off x="123860" y="4361303"/>
                <a:ext cx="5119200" cy="150840"/>
              </p14:xfrm>
            </p:contentPart>
          </mc:Choice>
          <mc:Fallback>
            <p:pic>
              <p:nvPicPr>
                <p:cNvPr id="283" name="Ink 282">
                  <a:extLst>
                    <a:ext uri="{FF2B5EF4-FFF2-40B4-BE49-F238E27FC236}">
                      <a16:creationId xmlns:a16="http://schemas.microsoft.com/office/drawing/2014/main" id="{BE319BFD-D23B-D0C9-4518-24F019C8FB10}"/>
                    </a:ext>
                  </a:extLst>
                </p:cNvPr>
                <p:cNvPicPr/>
                <p:nvPr/>
              </p:nvPicPr>
              <p:blipFill>
                <a:blip r:embed="rId448"/>
                <a:stretch>
                  <a:fillRect/>
                </a:stretch>
              </p:blipFill>
              <p:spPr>
                <a:xfrm>
                  <a:off x="105860" y="4343663"/>
                  <a:ext cx="5154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5" name="Ink 284">
                  <a:extLst>
                    <a:ext uri="{FF2B5EF4-FFF2-40B4-BE49-F238E27FC236}">
                      <a16:creationId xmlns:a16="http://schemas.microsoft.com/office/drawing/2014/main" id="{D6539323-4183-B646-AA92-1DD507346460}"/>
                    </a:ext>
                  </a:extLst>
                </p14:cNvPr>
                <p14:cNvContentPartPr/>
                <p14:nvPr/>
              </p14:nvContentPartPr>
              <p14:xfrm>
                <a:off x="1070660" y="4036583"/>
                <a:ext cx="216000" cy="14760"/>
              </p14:xfrm>
            </p:contentPart>
          </mc:Choice>
          <mc:Fallback>
            <p:pic>
              <p:nvPicPr>
                <p:cNvPr id="285" name="Ink 284">
                  <a:extLst>
                    <a:ext uri="{FF2B5EF4-FFF2-40B4-BE49-F238E27FC236}">
                      <a16:creationId xmlns:a16="http://schemas.microsoft.com/office/drawing/2014/main" id="{D6539323-4183-B646-AA92-1DD507346460}"/>
                    </a:ext>
                  </a:extLst>
                </p:cNvPr>
                <p:cNvPicPr/>
                <p:nvPr/>
              </p:nvPicPr>
              <p:blipFill>
                <a:blip r:embed="rId450"/>
                <a:stretch>
                  <a:fillRect/>
                </a:stretch>
              </p:blipFill>
              <p:spPr>
                <a:xfrm>
                  <a:off x="1052660" y="4018583"/>
                  <a:ext cx="251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6" name="Ink 285">
                  <a:extLst>
                    <a:ext uri="{FF2B5EF4-FFF2-40B4-BE49-F238E27FC236}">
                      <a16:creationId xmlns:a16="http://schemas.microsoft.com/office/drawing/2014/main" id="{C33102B7-5979-187A-7699-FF89F7E30805}"/>
                    </a:ext>
                  </a:extLst>
                </p14:cNvPr>
                <p14:cNvContentPartPr/>
                <p14:nvPr/>
              </p14:nvContentPartPr>
              <p14:xfrm>
                <a:off x="1150940" y="4080863"/>
                <a:ext cx="77760" cy="192240"/>
              </p14:xfrm>
            </p:contentPart>
          </mc:Choice>
          <mc:Fallback>
            <p:pic>
              <p:nvPicPr>
                <p:cNvPr id="286" name="Ink 285">
                  <a:extLst>
                    <a:ext uri="{FF2B5EF4-FFF2-40B4-BE49-F238E27FC236}">
                      <a16:creationId xmlns:a16="http://schemas.microsoft.com/office/drawing/2014/main" id="{C33102B7-5979-187A-7699-FF89F7E30805}"/>
                    </a:ext>
                  </a:extLst>
                </p:cNvPr>
                <p:cNvPicPr/>
                <p:nvPr/>
              </p:nvPicPr>
              <p:blipFill>
                <a:blip r:embed="rId452"/>
                <a:stretch>
                  <a:fillRect/>
                </a:stretch>
              </p:blipFill>
              <p:spPr>
                <a:xfrm>
                  <a:off x="1133300" y="4062863"/>
                  <a:ext cx="113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7" name="Ink 286">
                  <a:extLst>
                    <a:ext uri="{FF2B5EF4-FFF2-40B4-BE49-F238E27FC236}">
                      <a16:creationId xmlns:a16="http://schemas.microsoft.com/office/drawing/2014/main" id="{2F46B07D-2511-90D6-6746-61589379FC5E}"/>
                    </a:ext>
                  </a:extLst>
                </p14:cNvPr>
                <p14:cNvContentPartPr/>
                <p14:nvPr/>
              </p14:nvContentPartPr>
              <p14:xfrm>
                <a:off x="1340660" y="4010663"/>
                <a:ext cx="155880" cy="209880"/>
              </p14:xfrm>
            </p:contentPart>
          </mc:Choice>
          <mc:Fallback>
            <p:pic>
              <p:nvPicPr>
                <p:cNvPr id="287" name="Ink 286">
                  <a:extLst>
                    <a:ext uri="{FF2B5EF4-FFF2-40B4-BE49-F238E27FC236}">
                      <a16:creationId xmlns:a16="http://schemas.microsoft.com/office/drawing/2014/main" id="{2F46B07D-2511-90D6-6746-61589379FC5E}"/>
                    </a:ext>
                  </a:extLst>
                </p:cNvPr>
                <p:cNvPicPr/>
                <p:nvPr/>
              </p:nvPicPr>
              <p:blipFill>
                <a:blip r:embed="rId454"/>
                <a:stretch>
                  <a:fillRect/>
                </a:stretch>
              </p:blipFill>
              <p:spPr>
                <a:xfrm>
                  <a:off x="1323020" y="3992663"/>
                  <a:ext cx="191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8" name="Ink 287">
                  <a:extLst>
                    <a:ext uri="{FF2B5EF4-FFF2-40B4-BE49-F238E27FC236}">
                      <a16:creationId xmlns:a16="http://schemas.microsoft.com/office/drawing/2014/main" id="{0F3D87D5-FBD5-0055-7B7B-F4C19D0188E7}"/>
                    </a:ext>
                  </a:extLst>
                </p14:cNvPr>
                <p14:cNvContentPartPr/>
                <p14:nvPr/>
              </p14:nvContentPartPr>
              <p14:xfrm>
                <a:off x="1704620" y="3923543"/>
                <a:ext cx="128880" cy="2333520"/>
              </p14:xfrm>
            </p:contentPart>
          </mc:Choice>
          <mc:Fallback>
            <p:pic>
              <p:nvPicPr>
                <p:cNvPr id="288" name="Ink 287">
                  <a:extLst>
                    <a:ext uri="{FF2B5EF4-FFF2-40B4-BE49-F238E27FC236}">
                      <a16:creationId xmlns:a16="http://schemas.microsoft.com/office/drawing/2014/main" id="{0F3D87D5-FBD5-0055-7B7B-F4C19D0188E7}"/>
                    </a:ext>
                  </a:extLst>
                </p:cNvPr>
                <p:cNvPicPr/>
                <p:nvPr/>
              </p:nvPicPr>
              <p:blipFill>
                <a:blip r:embed="rId456"/>
                <a:stretch>
                  <a:fillRect/>
                </a:stretch>
              </p:blipFill>
              <p:spPr>
                <a:xfrm>
                  <a:off x="1686980" y="3905903"/>
                  <a:ext cx="164520" cy="2369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0" name="Ink 289">
                  <a:extLst>
                    <a:ext uri="{FF2B5EF4-FFF2-40B4-BE49-F238E27FC236}">
                      <a16:creationId xmlns:a16="http://schemas.microsoft.com/office/drawing/2014/main" id="{C648E671-CA81-EF57-2673-97ECC39F30A8}"/>
                    </a:ext>
                  </a:extLst>
                </p14:cNvPr>
                <p14:cNvContentPartPr/>
                <p14:nvPr/>
              </p14:nvContentPartPr>
              <p14:xfrm>
                <a:off x="209180" y="4521503"/>
                <a:ext cx="118440" cy="376920"/>
              </p14:xfrm>
            </p:contentPart>
          </mc:Choice>
          <mc:Fallback>
            <p:pic>
              <p:nvPicPr>
                <p:cNvPr id="290" name="Ink 289">
                  <a:extLst>
                    <a:ext uri="{FF2B5EF4-FFF2-40B4-BE49-F238E27FC236}">
                      <a16:creationId xmlns:a16="http://schemas.microsoft.com/office/drawing/2014/main" id="{C648E671-CA81-EF57-2673-97ECC39F30A8}"/>
                    </a:ext>
                  </a:extLst>
                </p:cNvPr>
                <p:cNvPicPr/>
                <p:nvPr/>
              </p:nvPicPr>
              <p:blipFill>
                <a:blip r:embed="rId458"/>
                <a:stretch>
                  <a:fillRect/>
                </a:stretch>
              </p:blipFill>
              <p:spPr>
                <a:xfrm>
                  <a:off x="191540" y="4503863"/>
                  <a:ext cx="15408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1" name="Ink 290">
                  <a:extLst>
                    <a:ext uri="{FF2B5EF4-FFF2-40B4-BE49-F238E27FC236}">
                      <a16:creationId xmlns:a16="http://schemas.microsoft.com/office/drawing/2014/main" id="{61BC9D95-A91B-D73A-41EA-4A4A6DE7611A}"/>
                    </a:ext>
                  </a:extLst>
                </p14:cNvPr>
                <p14:cNvContentPartPr/>
                <p14:nvPr/>
              </p14:nvContentPartPr>
              <p14:xfrm>
                <a:off x="292340" y="4715543"/>
                <a:ext cx="75960" cy="5040"/>
              </p14:xfrm>
            </p:contentPart>
          </mc:Choice>
          <mc:Fallback>
            <p:pic>
              <p:nvPicPr>
                <p:cNvPr id="291" name="Ink 290">
                  <a:extLst>
                    <a:ext uri="{FF2B5EF4-FFF2-40B4-BE49-F238E27FC236}">
                      <a16:creationId xmlns:a16="http://schemas.microsoft.com/office/drawing/2014/main" id="{61BC9D95-A91B-D73A-41EA-4A4A6DE7611A}"/>
                    </a:ext>
                  </a:extLst>
                </p:cNvPr>
                <p:cNvPicPr/>
                <p:nvPr/>
              </p:nvPicPr>
              <p:blipFill>
                <a:blip r:embed="rId460"/>
                <a:stretch>
                  <a:fillRect/>
                </a:stretch>
              </p:blipFill>
              <p:spPr>
                <a:xfrm>
                  <a:off x="274340" y="4697543"/>
                  <a:ext cx="111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2" name="Ink 291">
                  <a:extLst>
                    <a:ext uri="{FF2B5EF4-FFF2-40B4-BE49-F238E27FC236}">
                      <a16:creationId xmlns:a16="http://schemas.microsoft.com/office/drawing/2014/main" id="{8F053BFE-9B97-0091-C22E-D8ED9FADC388}"/>
                    </a:ext>
                  </a:extLst>
                </p14:cNvPr>
                <p14:cNvContentPartPr/>
                <p14:nvPr/>
              </p14:nvContentPartPr>
              <p14:xfrm>
                <a:off x="414380" y="4663343"/>
                <a:ext cx="47520" cy="91080"/>
              </p14:xfrm>
            </p:contentPart>
          </mc:Choice>
          <mc:Fallback>
            <p:pic>
              <p:nvPicPr>
                <p:cNvPr id="292" name="Ink 291">
                  <a:extLst>
                    <a:ext uri="{FF2B5EF4-FFF2-40B4-BE49-F238E27FC236}">
                      <a16:creationId xmlns:a16="http://schemas.microsoft.com/office/drawing/2014/main" id="{8F053BFE-9B97-0091-C22E-D8ED9FADC388}"/>
                    </a:ext>
                  </a:extLst>
                </p:cNvPr>
                <p:cNvPicPr/>
                <p:nvPr/>
              </p:nvPicPr>
              <p:blipFill>
                <a:blip r:embed="rId462"/>
                <a:stretch>
                  <a:fillRect/>
                </a:stretch>
              </p:blipFill>
              <p:spPr>
                <a:xfrm>
                  <a:off x="396380" y="4645703"/>
                  <a:ext cx="83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3" name="Ink 292">
                  <a:extLst>
                    <a:ext uri="{FF2B5EF4-FFF2-40B4-BE49-F238E27FC236}">
                      <a16:creationId xmlns:a16="http://schemas.microsoft.com/office/drawing/2014/main" id="{94DA450B-0B41-7A83-35B7-359F497FE3E8}"/>
                    </a:ext>
                  </a:extLst>
                </p14:cNvPr>
                <p14:cNvContentPartPr/>
                <p14:nvPr/>
              </p14:nvContentPartPr>
              <p14:xfrm>
                <a:off x="464060" y="4652543"/>
                <a:ext cx="62280" cy="83520"/>
              </p14:xfrm>
            </p:contentPart>
          </mc:Choice>
          <mc:Fallback>
            <p:pic>
              <p:nvPicPr>
                <p:cNvPr id="293" name="Ink 292">
                  <a:extLst>
                    <a:ext uri="{FF2B5EF4-FFF2-40B4-BE49-F238E27FC236}">
                      <a16:creationId xmlns:a16="http://schemas.microsoft.com/office/drawing/2014/main" id="{94DA450B-0B41-7A83-35B7-359F497FE3E8}"/>
                    </a:ext>
                  </a:extLst>
                </p:cNvPr>
                <p:cNvPicPr/>
                <p:nvPr/>
              </p:nvPicPr>
              <p:blipFill>
                <a:blip r:embed="rId464"/>
                <a:stretch>
                  <a:fillRect/>
                </a:stretch>
              </p:blipFill>
              <p:spPr>
                <a:xfrm>
                  <a:off x="446420" y="4634543"/>
                  <a:ext cx="97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4" name="Ink 293">
                  <a:extLst>
                    <a:ext uri="{FF2B5EF4-FFF2-40B4-BE49-F238E27FC236}">
                      <a16:creationId xmlns:a16="http://schemas.microsoft.com/office/drawing/2014/main" id="{3DAE3851-F67F-81A5-ECA0-7AC990679BFE}"/>
                    </a:ext>
                  </a:extLst>
                </p14:cNvPr>
                <p14:cNvContentPartPr/>
                <p14:nvPr/>
              </p14:nvContentPartPr>
              <p14:xfrm>
                <a:off x="622820" y="4701503"/>
                <a:ext cx="8640" cy="126360"/>
              </p14:xfrm>
            </p:contentPart>
          </mc:Choice>
          <mc:Fallback>
            <p:pic>
              <p:nvPicPr>
                <p:cNvPr id="294" name="Ink 293">
                  <a:extLst>
                    <a:ext uri="{FF2B5EF4-FFF2-40B4-BE49-F238E27FC236}">
                      <a16:creationId xmlns:a16="http://schemas.microsoft.com/office/drawing/2014/main" id="{3DAE3851-F67F-81A5-ECA0-7AC990679BFE}"/>
                    </a:ext>
                  </a:extLst>
                </p:cNvPr>
                <p:cNvPicPr/>
                <p:nvPr/>
              </p:nvPicPr>
              <p:blipFill>
                <a:blip r:embed="rId466"/>
                <a:stretch>
                  <a:fillRect/>
                </a:stretch>
              </p:blipFill>
              <p:spPr>
                <a:xfrm>
                  <a:off x="605180" y="4683503"/>
                  <a:ext cx="44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5" name="Ink 294">
                  <a:extLst>
                    <a:ext uri="{FF2B5EF4-FFF2-40B4-BE49-F238E27FC236}">
                      <a16:creationId xmlns:a16="http://schemas.microsoft.com/office/drawing/2014/main" id="{CBE83659-95F8-EBB1-E2BD-CDD7D6666EE0}"/>
                    </a:ext>
                  </a:extLst>
                </p14:cNvPr>
                <p14:cNvContentPartPr/>
                <p14:nvPr/>
              </p14:nvContentPartPr>
              <p14:xfrm>
                <a:off x="663500" y="4654343"/>
                <a:ext cx="98280" cy="4320"/>
              </p14:xfrm>
            </p:contentPart>
          </mc:Choice>
          <mc:Fallback>
            <p:pic>
              <p:nvPicPr>
                <p:cNvPr id="295" name="Ink 294">
                  <a:extLst>
                    <a:ext uri="{FF2B5EF4-FFF2-40B4-BE49-F238E27FC236}">
                      <a16:creationId xmlns:a16="http://schemas.microsoft.com/office/drawing/2014/main" id="{CBE83659-95F8-EBB1-E2BD-CDD7D6666EE0}"/>
                    </a:ext>
                  </a:extLst>
                </p:cNvPr>
                <p:cNvPicPr/>
                <p:nvPr/>
              </p:nvPicPr>
              <p:blipFill>
                <a:blip r:embed="rId468"/>
                <a:stretch>
                  <a:fillRect/>
                </a:stretch>
              </p:blipFill>
              <p:spPr>
                <a:xfrm>
                  <a:off x="645500" y="4636703"/>
                  <a:ext cx="1339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6" name="Ink 295">
                  <a:extLst>
                    <a:ext uri="{FF2B5EF4-FFF2-40B4-BE49-F238E27FC236}">
                      <a16:creationId xmlns:a16="http://schemas.microsoft.com/office/drawing/2014/main" id="{B3235149-1ACB-ECE3-B7D0-B6E904B7EBF8}"/>
                    </a:ext>
                  </a:extLst>
                </p14:cNvPr>
                <p14:cNvContentPartPr/>
                <p14:nvPr/>
              </p14:nvContentPartPr>
              <p14:xfrm>
                <a:off x="797780" y="4575503"/>
                <a:ext cx="50040" cy="172800"/>
              </p14:xfrm>
            </p:contentPart>
          </mc:Choice>
          <mc:Fallback>
            <p:pic>
              <p:nvPicPr>
                <p:cNvPr id="296" name="Ink 295">
                  <a:extLst>
                    <a:ext uri="{FF2B5EF4-FFF2-40B4-BE49-F238E27FC236}">
                      <a16:creationId xmlns:a16="http://schemas.microsoft.com/office/drawing/2014/main" id="{B3235149-1ACB-ECE3-B7D0-B6E904B7EBF8}"/>
                    </a:ext>
                  </a:extLst>
                </p:cNvPr>
                <p:cNvPicPr/>
                <p:nvPr/>
              </p:nvPicPr>
              <p:blipFill>
                <a:blip r:embed="rId470"/>
                <a:stretch>
                  <a:fillRect/>
                </a:stretch>
              </p:blipFill>
              <p:spPr>
                <a:xfrm>
                  <a:off x="779780" y="4557863"/>
                  <a:ext cx="85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7" name="Ink 296">
                  <a:extLst>
                    <a:ext uri="{FF2B5EF4-FFF2-40B4-BE49-F238E27FC236}">
                      <a16:creationId xmlns:a16="http://schemas.microsoft.com/office/drawing/2014/main" id="{A6001E6C-A8B4-1C5F-37DB-837995E24970}"/>
                    </a:ext>
                  </a:extLst>
                </p14:cNvPr>
                <p14:cNvContentPartPr/>
                <p14:nvPr/>
              </p14:nvContentPartPr>
              <p14:xfrm>
                <a:off x="833420" y="4510703"/>
                <a:ext cx="48600" cy="298080"/>
              </p14:xfrm>
            </p:contentPart>
          </mc:Choice>
          <mc:Fallback>
            <p:pic>
              <p:nvPicPr>
                <p:cNvPr id="297" name="Ink 296">
                  <a:extLst>
                    <a:ext uri="{FF2B5EF4-FFF2-40B4-BE49-F238E27FC236}">
                      <a16:creationId xmlns:a16="http://schemas.microsoft.com/office/drawing/2014/main" id="{A6001E6C-A8B4-1C5F-37DB-837995E24970}"/>
                    </a:ext>
                  </a:extLst>
                </p:cNvPr>
                <p:cNvPicPr/>
                <p:nvPr/>
              </p:nvPicPr>
              <p:blipFill>
                <a:blip r:embed="rId472"/>
                <a:stretch>
                  <a:fillRect/>
                </a:stretch>
              </p:blipFill>
              <p:spPr>
                <a:xfrm>
                  <a:off x="815780" y="4493063"/>
                  <a:ext cx="84240" cy="333720"/>
                </a:xfrm>
                <a:prstGeom prst="rect">
                  <a:avLst/>
                </a:prstGeom>
              </p:spPr>
            </p:pic>
          </mc:Fallback>
        </mc:AlternateContent>
      </p:grpSp>
      <p:grpSp>
        <p:nvGrpSpPr>
          <p:cNvPr id="314" name="Group 313">
            <a:extLst>
              <a:ext uri="{FF2B5EF4-FFF2-40B4-BE49-F238E27FC236}">
                <a16:creationId xmlns:a16="http://schemas.microsoft.com/office/drawing/2014/main" id="{8221FC76-E276-56CE-41E9-4D47C8BB0EE8}"/>
              </a:ext>
            </a:extLst>
          </p:cNvPr>
          <p:cNvGrpSpPr/>
          <p:nvPr/>
        </p:nvGrpSpPr>
        <p:grpSpPr>
          <a:xfrm>
            <a:off x="56180" y="5149343"/>
            <a:ext cx="5162040" cy="1084320"/>
            <a:chOff x="56180" y="5149343"/>
            <a:chExt cx="5162040" cy="1084320"/>
          </a:xfrm>
        </p:grpSpPr>
        <mc:AlternateContent xmlns:mc="http://schemas.openxmlformats.org/markup-compatibility/2006">
          <mc:Choice xmlns:p14="http://schemas.microsoft.com/office/powerpoint/2010/main" Requires="p14">
            <p:contentPart p14:bwMode="auto" r:id="rId473">
              <p14:nvContentPartPr>
                <p14:cNvPr id="298" name="Ink 297">
                  <a:extLst>
                    <a:ext uri="{FF2B5EF4-FFF2-40B4-BE49-F238E27FC236}">
                      <a16:creationId xmlns:a16="http://schemas.microsoft.com/office/drawing/2014/main" id="{8306F604-B7E9-9DCE-026B-DFE1E92B87C3}"/>
                    </a:ext>
                  </a:extLst>
                </p14:cNvPr>
                <p14:cNvContentPartPr/>
                <p14:nvPr/>
              </p14:nvContentPartPr>
              <p14:xfrm>
                <a:off x="64460" y="5149343"/>
                <a:ext cx="5153760" cy="63000"/>
              </p14:xfrm>
            </p:contentPart>
          </mc:Choice>
          <mc:Fallback>
            <p:pic>
              <p:nvPicPr>
                <p:cNvPr id="298" name="Ink 297">
                  <a:extLst>
                    <a:ext uri="{FF2B5EF4-FFF2-40B4-BE49-F238E27FC236}">
                      <a16:creationId xmlns:a16="http://schemas.microsoft.com/office/drawing/2014/main" id="{8306F604-B7E9-9DCE-026B-DFE1E92B87C3}"/>
                    </a:ext>
                  </a:extLst>
                </p:cNvPr>
                <p:cNvPicPr/>
                <p:nvPr/>
              </p:nvPicPr>
              <p:blipFill>
                <a:blip r:embed="rId474"/>
                <a:stretch>
                  <a:fillRect/>
                </a:stretch>
              </p:blipFill>
              <p:spPr>
                <a:xfrm>
                  <a:off x="46460" y="5131343"/>
                  <a:ext cx="5189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0" name="Ink 299">
                  <a:extLst>
                    <a:ext uri="{FF2B5EF4-FFF2-40B4-BE49-F238E27FC236}">
                      <a16:creationId xmlns:a16="http://schemas.microsoft.com/office/drawing/2014/main" id="{59EC6BAA-716E-AA20-2F67-D88491E4C09F}"/>
                    </a:ext>
                  </a:extLst>
                </p14:cNvPr>
                <p14:cNvContentPartPr/>
                <p14:nvPr/>
              </p14:nvContentPartPr>
              <p14:xfrm>
                <a:off x="114860" y="5347343"/>
                <a:ext cx="97200" cy="261720"/>
              </p14:xfrm>
            </p:contentPart>
          </mc:Choice>
          <mc:Fallback>
            <p:pic>
              <p:nvPicPr>
                <p:cNvPr id="300" name="Ink 299">
                  <a:extLst>
                    <a:ext uri="{FF2B5EF4-FFF2-40B4-BE49-F238E27FC236}">
                      <a16:creationId xmlns:a16="http://schemas.microsoft.com/office/drawing/2014/main" id="{59EC6BAA-716E-AA20-2F67-D88491E4C09F}"/>
                    </a:ext>
                  </a:extLst>
                </p:cNvPr>
                <p:cNvPicPr/>
                <p:nvPr/>
              </p:nvPicPr>
              <p:blipFill>
                <a:blip r:embed="rId476"/>
                <a:stretch>
                  <a:fillRect/>
                </a:stretch>
              </p:blipFill>
              <p:spPr>
                <a:xfrm>
                  <a:off x="96860" y="5329703"/>
                  <a:ext cx="132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1" name="Ink 300">
                  <a:extLst>
                    <a:ext uri="{FF2B5EF4-FFF2-40B4-BE49-F238E27FC236}">
                      <a16:creationId xmlns:a16="http://schemas.microsoft.com/office/drawing/2014/main" id="{162E5032-4CE5-B1CC-11EC-CC5B20CC7519}"/>
                    </a:ext>
                  </a:extLst>
                </p14:cNvPr>
                <p14:cNvContentPartPr/>
                <p14:nvPr/>
              </p14:nvContentPartPr>
              <p14:xfrm>
                <a:off x="216020" y="5446343"/>
                <a:ext cx="83160" cy="24480"/>
              </p14:xfrm>
            </p:contentPart>
          </mc:Choice>
          <mc:Fallback>
            <p:pic>
              <p:nvPicPr>
                <p:cNvPr id="301" name="Ink 300">
                  <a:extLst>
                    <a:ext uri="{FF2B5EF4-FFF2-40B4-BE49-F238E27FC236}">
                      <a16:creationId xmlns:a16="http://schemas.microsoft.com/office/drawing/2014/main" id="{162E5032-4CE5-B1CC-11EC-CC5B20CC7519}"/>
                    </a:ext>
                  </a:extLst>
                </p:cNvPr>
                <p:cNvPicPr/>
                <p:nvPr/>
              </p:nvPicPr>
              <p:blipFill>
                <a:blip r:embed="rId478"/>
                <a:stretch>
                  <a:fillRect/>
                </a:stretch>
              </p:blipFill>
              <p:spPr>
                <a:xfrm>
                  <a:off x="198020" y="5428343"/>
                  <a:ext cx="118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2" name="Ink 301">
                  <a:extLst>
                    <a:ext uri="{FF2B5EF4-FFF2-40B4-BE49-F238E27FC236}">
                      <a16:creationId xmlns:a16="http://schemas.microsoft.com/office/drawing/2014/main" id="{2A72A22E-8080-C1E8-33AA-6C6A0F38823C}"/>
                    </a:ext>
                  </a:extLst>
                </p14:cNvPr>
                <p14:cNvContentPartPr/>
                <p14:nvPr/>
              </p14:nvContentPartPr>
              <p14:xfrm>
                <a:off x="324740" y="5351663"/>
                <a:ext cx="80280" cy="182880"/>
              </p14:xfrm>
            </p:contentPart>
          </mc:Choice>
          <mc:Fallback>
            <p:pic>
              <p:nvPicPr>
                <p:cNvPr id="302" name="Ink 301">
                  <a:extLst>
                    <a:ext uri="{FF2B5EF4-FFF2-40B4-BE49-F238E27FC236}">
                      <a16:creationId xmlns:a16="http://schemas.microsoft.com/office/drawing/2014/main" id="{2A72A22E-8080-C1E8-33AA-6C6A0F38823C}"/>
                    </a:ext>
                  </a:extLst>
                </p:cNvPr>
                <p:cNvPicPr/>
                <p:nvPr/>
              </p:nvPicPr>
              <p:blipFill>
                <a:blip r:embed="rId480"/>
                <a:stretch>
                  <a:fillRect/>
                </a:stretch>
              </p:blipFill>
              <p:spPr>
                <a:xfrm>
                  <a:off x="306740" y="5334023"/>
                  <a:ext cx="115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3" name="Ink 302">
                  <a:extLst>
                    <a:ext uri="{FF2B5EF4-FFF2-40B4-BE49-F238E27FC236}">
                      <a16:creationId xmlns:a16="http://schemas.microsoft.com/office/drawing/2014/main" id="{3B528EBE-D176-9147-DA53-067FA27A1CD0}"/>
                    </a:ext>
                  </a:extLst>
                </p14:cNvPr>
                <p14:cNvContentPartPr/>
                <p14:nvPr/>
              </p14:nvContentPartPr>
              <p14:xfrm>
                <a:off x="439580" y="5437703"/>
                <a:ext cx="21960" cy="126000"/>
              </p14:xfrm>
            </p:contentPart>
          </mc:Choice>
          <mc:Fallback>
            <p:pic>
              <p:nvPicPr>
                <p:cNvPr id="303" name="Ink 302">
                  <a:extLst>
                    <a:ext uri="{FF2B5EF4-FFF2-40B4-BE49-F238E27FC236}">
                      <a16:creationId xmlns:a16="http://schemas.microsoft.com/office/drawing/2014/main" id="{3B528EBE-D176-9147-DA53-067FA27A1CD0}"/>
                    </a:ext>
                  </a:extLst>
                </p:cNvPr>
                <p:cNvPicPr/>
                <p:nvPr/>
              </p:nvPicPr>
              <p:blipFill>
                <a:blip r:embed="rId482"/>
                <a:stretch>
                  <a:fillRect/>
                </a:stretch>
              </p:blipFill>
              <p:spPr>
                <a:xfrm>
                  <a:off x="421940" y="5419703"/>
                  <a:ext cx="57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4" name="Ink 303">
                  <a:extLst>
                    <a:ext uri="{FF2B5EF4-FFF2-40B4-BE49-F238E27FC236}">
                      <a16:creationId xmlns:a16="http://schemas.microsoft.com/office/drawing/2014/main" id="{72425E06-CFA8-826C-4D49-CD7195E02974}"/>
                    </a:ext>
                  </a:extLst>
                </p14:cNvPr>
                <p14:cNvContentPartPr/>
                <p14:nvPr/>
              </p14:nvContentPartPr>
              <p14:xfrm>
                <a:off x="497540" y="5311703"/>
                <a:ext cx="87480" cy="144720"/>
              </p14:xfrm>
            </p:contentPart>
          </mc:Choice>
          <mc:Fallback>
            <p:pic>
              <p:nvPicPr>
                <p:cNvPr id="304" name="Ink 303">
                  <a:extLst>
                    <a:ext uri="{FF2B5EF4-FFF2-40B4-BE49-F238E27FC236}">
                      <a16:creationId xmlns:a16="http://schemas.microsoft.com/office/drawing/2014/main" id="{72425E06-CFA8-826C-4D49-CD7195E02974}"/>
                    </a:ext>
                  </a:extLst>
                </p:cNvPr>
                <p:cNvPicPr/>
                <p:nvPr/>
              </p:nvPicPr>
              <p:blipFill>
                <a:blip r:embed="rId484"/>
                <a:stretch>
                  <a:fillRect/>
                </a:stretch>
              </p:blipFill>
              <p:spPr>
                <a:xfrm>
                  <a:off x="479540" y="5294063"/>
                  <a:ext cx="123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5" name="Ink 304">
                  <a:extLst>
                    <a:ext uri="{FF2B5EF4-FFF2-40B4-BE49-F238E27FC236}">
                      <a16:creationId xmlns:a16="http://schemas.microsoft.com/office/drawing/2014/main" id="{02E26FAB-83DC-2DDE-0EC7-21C1F5C9445A}"/>
                    </a:ext>
                  </a:extLst>
                </p14:cNvPr>
                <p14:cNvContentPartPr/>
                <p14:nvPr/>
              </p14:nvContentPartPr>
              <p14:xfrm>
                <a:off x="590780" y="5242223"/>
                <a:ext cx="83520" cy="300600"/>
              </p14:xfrm>
            </p:contentPart>
          </mc:Choice>
          <mc:Fallback>
            <p:pic>
              <p:nvPicPr>
                <p:cNvPr id="305" name="Ink 304">
                  <a:extLst>
                    <a:ext uri="{FF2B5EF4-FFF2-40B4-BE49-F238E27FC236}">
                      <a16:creationId xmlns:a16="http://schemas.microsoft.com/office/drawing/2014/main" id="{02E26FAB-83DC-2DDE-0EC7-21C1F5C9445A}"/>
                    </a:ext>
                  </a:extLst>
                </p:cNvPr>
                <p:cNvPicPr/>
                <p:nvPr/>
              </p:nvPicPr>
              <p:blipFill>
                <a:blip r:embed="rId486"/>
                <a:stretch>
                  <a:fillRect/>
                </a:stretch>
              </p:blipFill>
              <p:spPr>
                <a:xfrm>
                  <a:off x="573140" y="5224223"/>
                  <a:ext cx="1191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6" name="Ink 305">
                  <a:extLst>
                    <a:ext uri="{FF2B5EF4-FFF2-40B4-BE49-F238E27FC236}">
                      <a16:creationId xmlns:a16="http://schemas.microsoft.com/office/drawing/2014/main" id="{2B1049BE-4669-39A9-F2AA-9E4772073A51}"/>
                    </a:ext>
                  </a:extLst>
                </p14:cNvPr>
                <p14:cNvContentPartPr/>
                <p14:nvPr/>
              </p14:nvContentPartPr>
              <p14:xfrm>
                <a:off x="56180" y="5702303"/>
                <a:ext cx="4993560" cy="93600"/>
              </p14:xfrm>
            </p:contentPart>
          </mc:Choice>
          <mc:Fallback>
            <p:pic>
              <p:nvPicPr>
                <p:cNvPr id="306" name="Ink 305">
                  <a:extLst>
                    <a:ext uri="{FF2B5EF4-FFF2-40B4-BE49-F238E27FC236}">
                      <a16:creationId xmlns:a16="http://schemas.microsoft.com/office/drawing/2014/main" id="{2B1049BE-4669-39A9-F2AA-9E4772073A51}"/>
                    </a:ext>
                  </a:extLst>
                </p:cNvPr>
                <p:cNvPicPr/>
                <p:nvPr/>
              </p:nvPicPr>
              <p:blipFill>
                <a:blip r:embed="rId488"/>
                <a:stretch>
                  <a:fillRect/>
                </a:stretch>
              </p:blipFill>
              <p:spPr>
                <a:xfrm>
                  <a:off x="38540" y="5684663"/>
                  <a:ext cx="5029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8" name="Ink 307">
                  <a:extLst>
                    <a:ext uri="{FF2B5EF4-FFF2-40B4-BE49-F238E27FC236}">
                      <a16:creationId xmlns:a16="http://schemas.microsoft.com/office/drawing/2014/main" id="{F84990BA-3F5A-334F-646F-93133CBD250E}"/>
                    </a:ext>
                  </a:extLst>
                </p14:cNvPr>
                <p14:cNvContentPartPr/>
                <p14:nvPr/>
              </p14:nvContentPartPr>
              <p14:xfrm>
                <a:off x="223940" y="5936663"/>
                <a:ext cx="144360" cy="291960"/>
              </p14:xfrm>
            </p:contentPart>
          </mc:Choice>
          <mc:Fallback>
            <p:pic>
              <p:nvPicPr>
                <p:cNvPr id="308" name="Ink 307">
                  <a:extLst>
                    <a:ext uri="{FF2B5EF4-FFF2-40B4-BE49-F238E27FC236}">
                      <a16:creationId xmlns:a16="http://schemas.microsoft.com/office/drawing/2014/main" id="{F84990BA-3F5A-334F-646F-93133CBD250E}"/>
                    </a:ext>
                  </a:extLst>
                </p:cNvPr>
                <p:cNvPicPr/>
                <p:nvPr/>
              </p:nvPicPr>
              <p:blipFill>
                <a:blip r:embed="rId490"/>
                <a:stretch>
                  <a:fillRect/>
                </a:stretch>
              </p:blipFill>
              <p:spPr>
                <a:xfrm>
                  <a:off x="206300" y="5918663"/>
                  <a:ext cx="1800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9" name="Ink 308">
                  <a:extLst>
                    <a:ext uri="{FF2B5EF4-FFF2-40B4-BE49-F238E27FC236}">
                      <a16:creationId xmlns:a16="http://schemas.microsoft.com/office/drawing/2014/main" id="{07CDC5E8-9852-F8BD-170F-2224E8B4FB63}"/>
                    </a:ext>
                  </a:extLst>
                </p14:cNvPr>
                <p14:cNvContentPartPr/>
                <p14:nvPr/>
              </p14:nvContentPartPr>
              <p14:xfrm>
                <a:off x="393140" y="5965463"/>
                <a:ext cx="56520" cy="182160"/>
              </p14:xfrm>
            </p:contentPart>
          </mc:Choice>
          <mc:Fallback>
            <p:pic>
              <p:nvPicPr>
                <p:cNvPr id="309" name="Ink 308">
                  <a:extLst>
                    <a:ext uri="{FF2B5EF4-FFF2-40B4-BE49-F238E27FC236}">
                      <a16:creationId xmlns:a16="http://schemas.microsoft.com/office/drawing/2014/main" id="{07CDC5E8-9852-F8BD-170F-2224E8B4FB63}"/>
                    </a:ext>
                  </a:extLst>
                </p:cNvPr>
                <p:cNvPicPr/>
                <p:nvPr/>
              </p:nvPicPr>
              <p:blipFill>
                <a:blip r:embed="rId492"/>
                <a:stretch>
                  <a:fillRect/>
                </a:stretch>
              </p:blipFill>
              <p:spPr>
                <a:xfrm>
                  <a:off x="375500" y="5947463"/>
                  <a:ext cx="92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0" name="Ink 309">
                  <a:extLst>
                    <a:ext uri="{FF2B5EF4-FFF2-40B4-BE49-F238E27FC236}">
                      <a16:creationId xmlns:a16="http://schemas.microsoft.com/office/drawing/2014/main" id="{AB1C01D8-689D-F0DB-722B-978785C08DC8}"/>
                    </a:ext>
                  </a:extLst>
                </p14:cNvPr>
                <p14:cNvContentPartPr/>
                <p14:nvPr/>
              </p14:nvContentPartPr>
              <p14:xfrm>
                <a:off x="489260" y="6050783"/>
                <a:ext cx="78120" cy="182880"/>
              </p14:xfrm>
            </p:contentPart>
          </mc:Choice>
          <mc:Fallback>
            <p:pic>
              <p:nvPicPr>
                <p:cNvPr id="310" name="Ink 309">
                  <a:extLst>
                    <a:ext uri="{FF2B5EF4-FFF2-40B4-BE49-F238E27FC236}">
                      <a16:creationId xmlns:a16="http://schemas.microsoft.com/office/drawing/2014/main" id="{AB1C01D8-689D-F0DB-722B-978785C08DC8}"/>
                    </a:ext>
                  </a:extLst>
                </p:cNvPr>
                <p:cNvPicPr/>
                <p:nvPr/>
              </p:nvPicPr>
              <p:blipFill>
                <a:blip r:embed="rId494"/>
                <a:stretch>
                  <a:fillRect/>
                </a:stretch>
              </p:blipFill>
              <p:spPr>
                <a:xfrm>
                  <a:off x="471620" y="6032783"/>
                  <a:ext cx="113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1" name="Ink 310">
                  <a:extLst>
                    <a:ext uri="{FF2B5EF4-FFF2-40B4-BE49-F238E27FC236}">
                      <a16:creationId xmlns:a16="http://schemas.microsoft.com/office/drawing/2014/main" id="{CD541526-A7AE-3AE8-1D3B-B8AF958E8E14}"/>
                    </a:ext>
                  </a:extLst>
                </p14:cNvPr>
                <p14:cNvContentPartPr/>
                <p14:nvPr/>
              </p14:nvContentPartPr>
              <p14:xfrm>
                <a:off x="618860" y="5994263"/>
                <a:ext cx="77400" cy="124920"/>
              </p14:xfrm>
            </p:contentPart>
          </mc:Choice>
          <mc:Fallback>
            <p:pic>
              <p:nvPicPr>
                <p:cNvPr id="311" name="Ink 310">
                  <a:extLst>
                    <a:ext uri="{FF2B5EF4-FFF2-40B4-BE49-F238E27FC236}">
                      <a16:creationId xmlns:a16="http://schemas.microsoft.com/office/drawing/2014/main" id="{CD541526-A7AE-3AE8-1D3B-B8AF958E8E14}"/>
                    </a:ext>
                  </a:extLst>
                </p:cNvPr>
                <p:cNvPicPr/>
                <p:nvPr/>
              </p:nvPicPr>
              <p:blipFill>
                <a:blip r:embed="rId496"/>
                <a:stretch>
                  <a:fillRect/>
                </a:stretch>
              </p:blipFill>
              <p:spPr>
                <a:xfrm>
                  <a:off x="601220" y="5976623"/>
                  <a:ext cx="113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2" name="Ink 311">
                  <a:extLst>
                    <a:ext uri="{FF2B5EF4-FFF2-40B4-BE49-F238E27FC236}">
                      <a16:creationId xmlns:a16="http://schemas.microsoft.com/office/drawing/2014/main" id="{80B32428-F2B9-EBDA-56D9-5FCFB470257E}"/>
                    </a:ext>
                  </a:extLst>
                </p14:cNvPr>
                <p14:cNvContentPartPr/>
                <p14:nvPr/>
              </p14:nvContentPartPr>
              <p14:xfrm>
                <a:off x="709580" y="5954663"/>
                <a:ext cx="111600" cy="122760"/>
              </p14:xfrm>
            </p:contentPart>
          </mc:Choice>
          <mc:Fallback>
            <p:pic>
              <p:nvPicPr>
                <p:cNvPr id="312" name="Ink 311">
                  <a:extLst>
                    <a:ext uri="{FF2B5EF4-FFF2-40B4-BE49-F238E27FC236}">
                      <a16:creationId xmlns:a16="http://schemas.microsoft.com/office/drawing/2014/main" id="{80B32428-F2B9-EBDA-56D9-5FCFB470257E}"/>
                    </a:ext>
                  </a:extLst>
                </p:cNvPr>
                <p:cNvPicPr/>
                <p:nvPr/>
              </p:nvPicPr>
              <p:blipFill>
                <a:blip r:embed="rId498"/>
                <a:stretch>
                  <a:fillRect/>
                </a:stretch>
              </p:blipFill>
              <p:spPr>
                <a:xfrm>
                  <a:off x="691940" y="5936663"/>
                  <a:ext cx="147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3" name="Ink 312">
                  <a:extLst>
                    <a:ext uri="{FF2B5EF4-FFF2-40B4-BE49-F238E27FC236}">
                      <a16:creationId xmlns:a16="http://schemas.microsoft.com/office/drawing/2014/main" id="{94DD8232-400E-983B-F88B-DC2BB9EF7579}"/>
                    </a:ext>
                  </a:extLst>
                </p14:cNvPr>
                <p14:cNvContentPartPr/>
                <p14:nvPr/>
              </p14:nvContentPartPr>
              <p14:xfrm>
                <a:off x="826940" y="5841263"/>
                <a:ext cx="81720" cy="352440"/>
              </p14:xfrm>
            </p:contentPart>
          </mc:Choice>
          <mc:Fallback>
            <p:pic>
              <p:nvPicPr>
                <p:cNvPr id="313" name="Ink 312">
                  <a:extLst>
                    <a:ext uri="{FF2B5EF4-FFF2-40B4-BE49-F238E27FC236}">
                      <a16:creationId xmlns:a16="http://schemas.microsoft.com/office/drawing/2014/main" id="{94DD8232-400E-983B-F88B-DC2BB9EF7579}"/>
                    </a:ext>
                  </a:extLst>
                </p:cNvPr>
                <p:cNvPicPr/>
                <p:nvPr/>
              </p:nvPicPr>
              <p:blipFill>
                <a:blip r:embed="rId500"/>
                <a:stretch>
                  <a:fillRect/>
                </a:stretch>
              </p:blipFill>
              <p:spPr>
                <a:xfrm>
                  <a:off x="809300" y="5823263"/>
                  <a:ext cx="117360" cy="388080"/>
                </a:xfrm>
                <a:prstGeom prst="rect">
                  <a:avLst/>
                </a:prstGeom>
              </p:spPr>
            </p:pic>
          </mc:Fallback>
        </mc:AlternateContent>
      </p:grpSp>
      <p:grpSp>
        <p:nvGrpSpPr>
          <p:cNvPr id="319" name="Group 318">
            <a:extLst>
              <a:ext uri="{FF2B5EF4-FFF2-40B4-BE49-F238E27FC236}">
                <a16:creationId xmlns:a16="http://schemas.microsoft.com/office/drawing/2014/main" id="{9FAEDD1A-71C4-3982-41BB-A1A29D4AEFA8}"/>
              </a:ext>
            </a:extLst>
          </p:cNvPr>
          <p:cNvGrpSpPr/>
          <p:nvPr/>
        </p:nvGrpSpPr>
        <p:grpSpPr>
          <a:xfrm>
            <a:off x="1151300" y="4695743"/>
            <a:ext cx="317520" cy="219240"/>
            <a:chOff x="1151300" y="4695743"/>
            <a:chExt cx="317520" cy="219240"/>
          </a:xfrm>
        </p:grpSpPr>
        <mc:AlternateContent xmlns:mc="http://schemas.openxmlformats.org/markup-compatibility/2006">
          <mc:Choice xmlns:p14="http://schemas.microsoft.com/office/powerpoint/2010/main" Requires="p14">
            <p:contentPart p14:bwMode="auto" r:id="rId501">
              <p14:nvContentPartPr>
                <p14:cNvPr id="315" name="Ink 314">
                  <a:extLst>
                    <a:ext uri="{FF2B5EF4-FFF2-40B4-BE49-F238E27FC236}">
                      <a16:creationId xmlns:a16="http://schemas.microsoft.com/office/drawing/2014/main" id="{736D86DF-CF84-C7ED-2F5A-C39224CF1BAD}"/>
                    </a:ext>
                  </a:extLst>
                </p14:cNvPr>
                <p14:cNvContentPartPr/>
                <p14:nvPr/>
              </p14:nvContentPartPr>
              <p14:xfrm>
                <a:off x="1151300" y="4877903"/>
                <a:ext cx="115560" cy="16560"/>
              </p14:xfrm>
            </p:contentPart>
          </mc:Choice>
          <mc:Fallback>
            <p:pic>
              <p:nvPicPr>
                <p:cNvPr id="315" name="Ink 314">
                  <a:extLst>
                    <a:ext uri="{FF2B5EF4-FFF2-40B4-BE49-F238E27FC236}">
                      <a16:creationId xmlns:a16="http://schemas.microsoft.com/office/drawing/2014/main" id="{736D86DF-CF84-C7ED-2F5A-C39224CF1BAD}"/>
                    </a:ext>
                  </a:extLst>
                </p:cNvPr>
                <p:cNvPicPr/>
                <p:nvPr/>
              </p:nvPicPr>
              <p:blipFill>
                <a:blip r:embed="rId502"/>
                <a:stretch>
                  <a:fillRect/>
                </a:stretch>
              </p:blipFill>
              <p:spPr>
                <a:xfrm>
                  <a:off x="1133660" y="4860263"/>
                  <a:ext cx="151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6" name="Ink 315">
                  <a:extLst>
                    <a:ext uri="{FF2B5EF4-FFF2-40B4-BE49-F238E27FC236}">
                      <a16:creationId xmlns:a16="http://schemas.microsoft.com/office/drawing/2014/main" id="{82609DAA-F503-8BA0-0B40-7AD06CFB8ECC}"/>
                    </a:ext>
                  </a:extLst>
                </p14:cNvPr>
                <p14:cNvContentPartPr/>
                <p14:nvPr/>
              </p14:nvContentPartPr>
              <p14:xfrm>
                <a:off x="1269020" y="4695743"/>
                <a:ext cx="199800" cy="219240"/>
              </p14:xfrm>
            </p:contentPart>
          </mc:Choice>
          <mc:Fallback>
            <p:pic>
              <p:nvPicPr>
                <p:cNvPr id="316" name="Ink 315">
                  <a:extLst>
                    <a:ext uri="{FF2B5EF4-FFF2-40B4-BE49-F238E27FC236}">
                      <a16:creationId xmlns:a16="http://schemas.microsoft.com/office/drawing/2014/main" id="{82609DAA-F503-8BA0-0B40-7AD06CFB8ECC}"/>
                    </a:ext>
                  </a:extLst>
                </p:cNvPr>
                <p:cNvPicPr/>
                <p:nvPr/>
              </p:nvPicPr>
              <p:blipFill>
                <a:blip r:embed="rId504"/>
                <a:stretch>
                  <a:fillRect/>
                </a:stretch>
              </p:blipFill>
              <p:spPr>
                <a:xfrm>
                  <a:off x="1251380" y="4677743"/>
                  <a:ext cx="235440" cy="25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5">
            <p14:nvContentPartPr>
              <p14:cNvPr id="317" name="Ink 316">
                <a:extLst>
                  <a:ext uri="{FF2B5EF4-FFF2-40B4-BE49-F238E27FC236}">
                    <a16:creationId xmlns:a16="http://schemas.microsoft.com/office/drawing/2014/main" id="{3033EA25-E0A1-1CD8-72C9-460F072E88CD}"/>
                  </a:ext>
                </a:extLst>
              </p14:cNvPr>
              <p14:cNvContentPartPr/>
              <p14:nvPr/>
            </p14:nvContentPartPr>
            <p14:xfrm>
              <a:off x="1256060" y="5364623"/>
              <a:ext cx="148680" cy="217440"/>
            </p14:xfrm>
          </p:contentPart>
        </mc:Choice>
        <mc:Fallback>
          <p:pic>
            <p:nvPicPr>
              <p:cNvPr id="317" name="Ink 316">
                <a:extLst>
                  <a:ext uri="{FF2B5EF4-FFF2-40B4-BE49-F238E27FC236}">
                    <a16:creationId xmlns:a16="http://schemas.microsoft.com/office/drawing/2014/main" id="{3033EA25-E0A1-1CD8-72C9-460F072E88CD}"/>
                  </a:ext>
                </a:extLst>
              </p:cNvPr>
              <p:cNvPicPr/>
              <p:nvPr/>
            </p:nvPicPr>
            <p:blipFill>
              <a:blip r:embed="rId506"/>
              <a:stretch>
                <a:fillRect/>
              </a:stretch>
            </p:blipFill>
            <p:spPr>
              <a:xfrm>
                <a:off x="1238060" y="5346623"/>
                <a:ext cx="184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8" name="Ink 317">
                <a:extLst>
                  <a:ext uri="{FF2B5EF4-FFF2-40B4-BE49-F238E27FC236}">
                    <a16:creationId xmlns:a16="http://schemas.microsoft.com/office/drawing/2014/main" id="{7135C67D-767A-2663-79B3-05505E2A3A95}"/>
                  </a:ext>
                </a:extLst>
              </p14:cNvPr>
              <p14:cNvContentPartPr/>
              <p14:nvPr/>
            </p14:nvContentPartPr>
            <p14:xfrm>
              <a:off x="1309340" y="5985623"/>
              <a:ext cx="268560" cy="230040"/>
            </p14:xfrm>
          </p:contentPart>
        </mc:Choice>
        <mc:Fallback>
          <p:pic>
            <p:nvPicPr>
              <p:cNvPr id="318" name="Ink 317">
                <a:extLst>
                  <a:ext uri="{FF2B5EF4-FFF2-40B4-BE49-F238E27FC236}">
                    <a16:creationId xmlns:a16="http://schemas.microsoft.com/office/drawing/2014/main" id="{7135C67D-767A-2663-79B3-05505E2A3A95}"/>
                  </a:ext>
                </a:extLst>
              </p:cNvPr>
              <p:cNvPicPr/>
              <p:nvPr/>
            </p:nvPicPr>
            <p:blipFill>
              <a:blip r:embed="rId508"/>
              <a:stretch>
                <a:fillRect/>
              </a:stretch>
            </p:blipFill>
            <p:spPr>
              <a:xfrm>
                <a:off x="1291700" y="5967623"/>
                <a:ext cx="304200" cy="265680"/>
              </a:xfrm>
              <a:prstGeom prst="rect">
                <a:avLst/>
              </a:prstGeom>
            </p:spPr>
          </p:pic>
        </mc:Fallback>
      </mc:AlternateContent>
      <p:grpSp>
        <p:nvGrpSpPr>
          <p:cNvPr id="328" name="Group 327">
            <a:extLst>
              <a:ext uri="{FF2B5EF4-FFF2-40B4-BE49-F238E27FC236}">
                <a16:creationId xmlns:a16="http://schemas.microsoft.com/office/drawing/2014/main" id="{606CC86A-CDE6-4BA2-F204-E22F39152E25}"/>
              </a:ext>
            </a:extLst>
          </p:cNvPr>
          <p:cNvGrpSpPr/>
          <p:nvPr/>
        </p:nvGrpSpPr>
        <p:grpSpPr>
          <a:xfrm>
            <a:off x="2038700" y="3749663"/>
            <a:ext cx="1382400" cy="2489760"/>
            <a:chOff x="2038700" y="3749663"/>
            <a:chExt cx="1382400" cy="2489760"/>
          </a:xfrm>
        </p:grpSpPr>
        <mc:AlternateContent xmlns:mc="http://schemas.openxmlformats.org/markup-compatibility/2006">
          <mc:Choice xmlns:p14="http://schemas.microsoft.com/office/powerpoint/2010/main" Requires="p14">
            <p:contentPart p14:bwMode="auto" r:id="rId509">
              <p14:nvContentPartPr>
                <p14:cNvPr id="320" name="Ink 319">
                  <a:extLst>
                    <a:ext uri="{FF2B5EF4-FFF2-40B4-BE49-F238E27FC236}">
                      <a16:creationId xmlns:a16="http://schemas.microsoft.com/office/drawing/2014/main" id="{673A49FA-24EF-4C61-CAB6-3F49C27216AE}"/>
                    </a:ext>
                  </a:extLst>
                </p14:cNvPr>
                <p14:cNvContentPartPr/>
                <p14:nvPr/>
              </p14:nvContentPartPr>
              <p14:xfrm>
                <a:off x="2038700" y="3883583"/>
                <a:ext cx="236160" cy="470160"/>
              </p14:xfrm>
            </p:contentPart>
          </mc:Choice>
          <mc:Fallback>
            <p:pic>
              <p:nvPicPr>
                <p:cNvPr id="320" name="Ink 319">
                  <a:extLst>
                    <a:ext uri="{FF2B5EF4-FFF2-40B4-BE49-F238E27FC236}">
                      <a16:creationId xmlns:a16="http://schemas.microsoft.com/office/drawing/2014/main" id="{673A49FA-24EF-4C61-CAB6-3F49C27216AE}"/>
                    </a:ext>
                  </a:extLst>
                </p:cNvPr>
                <p:cNvPicPr/>
                <p:nvPr/>
              </p:nvPicPr>
              <p:blipFill>
                <a:blip r:embed="rId510"/>
                <a:stretch>
                  <a:fillRect/>
                </a:stretch>
              </p:blipFill>
              <p:spPr>
                <a:xfrm>
                  <a:off x="2020700" y="3865943"/>
                  <a:ext cx="27180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1" name="Ink 320">
                  <a:extLst>
                    <a:ext uri="{FF2B5EF4-FFF2-40B4-BE49-F238E27FC236}">
                      <a16:creationId xmlns:a16="http://schemas.microsoft.com/office/drawing/2014/main" id="{63FE70ED-FA39-1DA8-D309-B8B0A91D7C44}"/>
                    </a:ext>
                  </a:extLst>
                </p14:cNvPr>
                <p14:cNvContentPartPr/>
                <p14:nvPr/>
              </p14:nvContentPartPr>
              <p14:xfrm>
                <a:off x="2191700" y="3868103"/>
                <a:ext cx="49680" cy="133920"/>
              </p14:xfrm>
            </p:contentPart>
          </mc:Choice>
          <mc:Fallback>
            <p:pic>
              <p:nvPicPr>
                <p:cNvPr id="321" name="Ink 320">
                  <a:extLst>
                    <a:ext uri="{FF2B5EF4-FFF2-40B4-BE49-F238E27FC236}">
                      <a16:creationId xmlns:a16="http://schemas.microsoft.com/office/drawing/2014/main" id="{63FE70ED-FA39-1DA8-D309-B8B0A91D7C44}"/>
                    </a:ext>
                  </a:extLst>
                </p:cNvPr>
                <p:cNvPicPr/>
                <p:nvPr/>
              </p:nvPicPr>
              <p:blipFill>
                <a:blip r:embed="rId512"/>
                <a:stretch>
                  <a:fillRect/>
                </a:stretch>
              </p:blipFill>
              <p:spPr>
                <a:xfrm>
                  <a:off x="2174060" y="3850103"/>
                  <a:ext cx="85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2" name="Ink 321">
                  <a:extLst>
                    <a:ext uri="{FF2B5EF4-FFF2-40B4-BE49-F238E27FC236}">
                      <a16:creationId xmlns:a16="http://schemas.microsoft.com/office/drawing/2014/main" id="{BC298443-50A1-F7CF-08A1-9A841D4F2164}"/>
                    </a:ext>
                  </a:extLst>
                </p14:cNvPr>
                <p14:cNvContentPartPr/>
                <p14:nvPr/>
              </p14:nvContentPartPr>
              <p14:xfrm>
                <a:off x="2241020" y="3820943"/>
                <a:ext cx="58320" cy="134280"/>
              </p14:xfrm>
            </p:contentPart>
          </mc:Choice>
          <mc:Fallback>
            <p:pic>
              <p:nvPicPr>
                <p:cNvPr id="322" name="Ink 321">
                  <a:extLst>
                    <a:ext uri="{FF2B5EF4-FFF2-40B4-BE49-F238E27FC236}">
                      <a16:creationId xmlns:a16="http://schemas.microsoft.com/office/drawing/2014/main" id="{BC298443-50A1-F7CF-08A1-9A841D4F2164}"/>
                    </a:ext>
                  </a:extLst>
                </p:cNvPr>
                <p:cNvPicPr/>
                <p:nvPr/>
              </p:nvPicPr>
              <p:blipFill>
                <a:blip r:embed="rId514"/>
                <a:stretch>
                  <a:fillRect/>
                </a:stretch>
              </p:blipFill>
              <p:spPr>
                <a:xfrm>
                  <a:off x="2223380" y="3803303"/>
                  <a:ext cx="93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3" name="Ink 322">
                  <a:extLst>
                    <a:ext uri="{FF2B5EF4-FFF2-40B4-BE49-F238E27FC236}">
                      <a16:creationId xmlns:a16="http://schemas.microsoft.com/office/drawing/2014/main" id="{2A3E110E-FB5F-F02B-44D6-03E903FA4FAE}"/>
                    </a:ext>
                  </a:extLst>
                </p14:cNvPr>
                <p14:cNvContentPartPr/>
                <p14:nvPr/>
              </p14:nvContentPartPr>
              <p14:xfrm>
                <a:off x="2351540" y="3824903"/>
                <a:ext cx="180360" cy="397080"/>
              </p14:xfrm>
            </p:contentPart>
          </mc:Choice>
          <mc:Fallback>
            <p:pic>
              <p:nvPicPr>
                <p:cNvPr id="323" name="Ink 322">
                  <a:extLst>
                    <a:ext uri="{FF2B5EF4-FFF2-40B4-BE49-F238E27FC236}">
                      <a16:creationId xmlns:a16="http://schemas.microsoft.com/office/drawing/2014/main" id="{2A3E110E-FB5F-F02B-44D6-03E903FA4FAE}"/>
                    </a:ext>
                  </a:extLst>
                </p:cNvPr>
                <p:cNvPicPr/>
                <p:nvPr/>
              </p:nvPicPr>
              <p:blipFill>
                <a:blip r:embed="rId516"/>
                <a:stretch>
                  <a:fillRect/>
                </a:stretch>
              </p:blipFill>
              <p:spPr>
                <a:xfrm>
                  <a:off x="2333900" y="3806903"/>
                  <a:ext cx="2160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4" name="Ink 323">
                  <a:extLst>
                    <a:ext uri="{FF2B5EF4-FFF2-40B4-BE49-F238E27FC236}">
                      <a16:creationId xmlns:a16="http://schemas.microsoft.com/office/drawing/2014/main" id="{2CA5D6E3-EAA6-2EED-A2DE-DAF458D3B926}"/>
                    </a:ext>
                  </a:extLst>
                </p14:cNvPr>
                <p14:cNvContentPartPr/>
                <p14:nvPr/>
              </p14:nvContentPartPr>
              <p14:xfrm>
                <a:off x="2515340" y="3916703"/>
                <a:ext cx="16560" cy="234360"/>
              </p14:xfrm>
            </p:contentPart>
          </mc:Choice>
          <mc:Fallback>
            <p:pic>
              <p:nvPicPr>
                <p:cNvPr id="324" name="Ink 323">
                  <a:extLst>
                    <a:ext uri="{FF2B5EF4-FFF2-40B4-BE49-F238E27FC236}">
                      <a16:creationId xmlns:a16="http://schemas.microsoft.com/office/drawing/2014/main" id="{2CA5D6E3-EAA6-2EED-A2DE-DAF458D3B926}"/>
                    </a:ext>
                  </a:extLst>
                </p:cNvPr>
                <p:cNvPicPr/>
                <p:nvPr/>
              </p:nvPicPr>
              <p:blipFill>
                <a:blip r:embed="rId518"/>
                <a:stretch>
                  <a:fillRect/>
                </a:stretch>
              </p:blipFill>
              <p:spPr>
                <a:xfrm>
                  <a:off x="2497700" y="3898703"/>
                  <a:ext cx="522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5" name="Ink 324">
                  <a:extLst>
                    <a:ext uri="{FF2B5EF4-FFF2-40B4-BE49-F238E27FC236}">
                      <a16:creationId xmlns:a16="http://schemas.microsoft.com/office/drawing/2014/main" id="{FF78340C-6F78-EDD4-A75D-507B2E3994B9}"/>
                    </a:ext>
                  </a:extLst>
                </p14:cNvPr>
                <p14:cNvContentPartPr/>
                <p14:nvPr/>
              </p14:nvContentPartPr>
              <p14:xfrm>
                <a:off x="2421740" y="3999143"/>
                <a:ext cx="222840" cy="175680"/>
              </p14:xfrm>
            </p:contentPart>
          </mc:Choice>
          <mc:Fallback>
            <p:pic>
              <p:nvPicPr>
                <p:cNvPr id="325" name="Ink 324">
                  <a:extLst>
                    <a:ext uri="{FF2B5EF4-FFF2-40B4-BE49-F238E27FC236}">
                      <a16:creationId xmlns:a16="http://schemas.microsoft.com/office/drawing/2014/main" id="{FF78340C-6F78-EDD4-A75D-507B2E3994B9}"/>
                    </a:ext>
                  </a:extLst>
                </p:cNvPr>
                <p:cNvPicPr/>
                <p:nvPr/>
              </p:nvPicPr>
              <p:blipFill>
                <a:blip r:embed="rId520"/>
                <a:stretch>
                  <a:fillRect/>
                </a:stretch>
              </p:blipFill>
              <p:spPr>
                <a:xfrm>
                  <a:off x="2403740" y="3981503"/>
                  <a:ext cx="258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6" name="Ink 325">
                  <a:extLst>
                    <a:ext uri="{FF2B5EF4-FFF2-40B4-BE49-F238E27FC236}">
                      <a16:creationId xmlns:a16="http://schemas.microsoft.com/office/drawing/2014/main" id="{F864AFC0-030A-552A-4AF8-D4681DAFAF8C}"/>
                    </a:ext>
                  </a:extLst>
                </p14:cNvPr>
                <p14:cNvContentPartPr/>
                <p14:nvPr/>
              </p14:nvContentPartPr>
              <p14:xfrm>
                <a:off x="2562140" y="3854423"/>
                <a:ext cx="163800" cy="374400"/>
              </p14:xfrm>
            </p:contentPart>
          </mc:Choice>
          <mc:Fallback>
            <p:pic>
              <p:nvPicPr>
                <p:cNvPr id="326" name="Ink 325">
                  <a:extLst>
                    <a:ext uri="{FF2B5EF4-FFF2-40B4-BE49-F238E27FC236}">
                      <a16:creationId xmlns:a16="http://schemas.microsoft.com/office/drawing/2014/main" id="{F864AFC0-030A-552A-4AF8-D4681DAFAF8C}"/>
                    </a:ext>
                  </a:extLst>
                </p:cNvPr>
                <p:cNvPicPr/>
                <p:nvPr/>
              </p:nvPicPr>
              <p:blipFill>
                <a:blip r:embed="rId522"/>
                <a:stretch>
                  <a:fillRect/>
                </a:stretch>
              </p:blipFill>
              <p:spPr>
                <a:xfrm>
                  <a:off x="2544140" y="3836423"/>
                  <a:ext cx="19944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7" name="Ink 326">
                  <a:extLst>
                    <a:ext uri="{FF2B5EF4-FFF2-40B4-BE49-F238E27FC236}">
                      <a16:creationId xmlns:a16="http://schemas.microsoft.com/office/drawing/2014/main" id="{2EDF9BC8-E08E-70FB-90C4-D48EDFD594E8}"/>
                    </a:ext>
                  </a:extLst>
                </p14:cNvPr>
                <p14:cNvContentPartPr/>
                <p14:nvPr/>
              </p14:nvContentPartPr>
              <p14:xfrm>
                <a:off x="2876420" y="3749663"/>
                <a:ext cx="544680" cy="2489760"/>
              </p14:xfrm>
            </p:contentPart>
          </mc:Choice>
          <mc:Fallback>
            <p:pic>
              <p:nvPicPr>
                <p:cNvPr id="327" name="Ink 326">
                  <a:extLst>
                    <a:ext uri="{FF2B5EF4-FFF2-40B4-BE49-F238E27FC236}">
                      <a16:creationId xmlns:a16="http://schemas.microsoft.com/office/drawing/2014/main" id="{2EDF9BC8-E08E-70FB-90C4-D48EDFD594E8}"/>
                    </a:ext>
                  </a:extLst>
                </p:cNvPr>
                <p:cNvPicPr/>
                <p:nvPr/>
              </p:nvPicPr>
              <p:blipFill>
                <a:blip r:embed="rId524"/>
                <a:stretch>
                  <a:fillRect/>
                </a:stretch>
              </p:blipFill>
              <p:spPr>
                <a:xfrm>
                  <a:off x="2858420" y="3732023"/>
                  <a:ext cx="580320" cy="2525400"/>
                </a:xfrm>
                <a:prstGeom prst="rect">
                  <a:avLst/>
                </a:prstGeom>
              </p:spPr>
            </p:pic>
          </mc:Fallback>
        </mc:AlternateContent>
      </p:grpSp>
      <p:grpSp>
        <p:nvGrpSpPr>
          <p:cNvPr id="342" name="Group 341">
            <a:extLst>
              <a:ext uri="{FF2B5EF4-FFF2-40B4-BE49-F238E27FC236}">
                <a16:creationId xmlns:a16="http://schemas.microsoft.com/office/drawing/2014/main" id="{0975924A-E0A7-4C81-FB48-CB5729188FD9}"/>
              </a:ext>
            </a:extLst>
          </p:cNvPr>
          <p:cNvGrpSpPr/>
          <p:nvPr/>
        </p:nvGrpSpPr>
        <p:grpSpPr>
          <a:xfrm>
            <a:off x="2157500" y="4637063"/>
            <a:ext cx="348840" cy="290880"/>
            <a:chOff x="2157500" y="4637063"/>
            <a:chExt cx="348840" cy="290880"/>
          </a:xfrm>
        </p:grpSpPr>
        <mc:AlternateContent xmlns:mc="http://schemas.openxmlformats.org/markup-compatibility/2006">
          <mc:Choice xmlns:p14="http://schemas.microsoft.com/office/powerpoint/2010/main" Requires="p14">
            <p:contentPart p14:bwMode="auto" r:id="rId525">
              <p14:nvContentPartPr>
                <p14:cNvPr id="329" name="Ink 328">
                  <a:extLst>
                    <a:ext uri="{FF2B5EF4-FFF2-40B4-BE49-F238E27FC236}">
                      <a16:creationId xmlns:a16="http://schemas.microsoft.com/office/drawing/2014/main" id="{C2AABBA9-F11B-9974-F218-6BBFB8F1FED4}"/>
                    </a:ext>
                  </a:extLst>
                </p14:cNvPr>
                <p14:cNvContentPartPr/>
                <p14:nvPr/>
              </p14:nvContentPartPr>
              <p14:xfrm>
                <a:off x="2215100" y="4637063"/>
                <a:ext cx="131760" cy="290880"/>
              </p14:xfrm>
            </p:contentPart>
          </mc:Choice>
          <mc:Fallback>
            <p:pic>
              <p:nvPicPr>
                <p:cNvPr id="329" name="Ink 328">
                  <a:extLst>
                    <a:ext uri="{FF2B5EF4-FFF2-40B4-BE49-F238E27FC236}">
                      <a16:creationId xmlns:a16="http://schemas.microsoft.com/office/drawing/2014/main" id="{C2AABBA9-F11B-9974-F218-6BBFB8F1FED4}"/>
                    </a:ext>
                  </a:extLst>
                </p:cNvPr>
                <p:cNvPicPr/>
                <p:nvPr/>
              </p:nvPicPr>
              <p:blipFill>
                <a:blip r:embed="rId526"/>
                <a:stretch>
                  <a:fillRect/>
                </a:stretch>
              </p:blipFill>
              <p:spPr>
                <a:xfrm>
                  <a:off x="2197460" y="4619423"/>
                  <a:ext cx="1674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0" name="Ink 329">
                  <a:extLst>
                    <a:ext uri="{FF2B5EF4-FFF2-40B4-BE49-F238E27FC236}">
                      <a16:creationId xmlns:a16="http://schemas.microsoft.com/office/drawing/2014/main" id="{2B91C722-B057-FBE6-3A4C-558311DEB6CD}"/>
                    </a:ext>
                  </a:extLst>
                </p14:cNvPr>
                <p14:cNvContentPartPr/>
                <p14:nvPr/>
              </p14:nvContentPartPr>
              <p14:xfrm>
                <a:off x="2157500" y="4778183"/>
                <a:ext cx="348840" cy="74880"/>
              </p14:xfrm>
            </p:contentPart>
          </mc:Choice>
          <mc:Fallback>
            <p:pic>
              <p:nvPicPr>
                <p:cNvPr id="330" name="Ink 329">
                  <a:extLst>
                    <a:ext uri="{FF2B5EF4-FFF2-40B4-BE49-F238E27FC236}">
                      <a16:creationId xmlns:a16="http://schemas.microsoft.com/office/drawing/2014/main" id="{2B91C722-B057-FBE6-3A4C-558311DEB6CD}"/>
                    </a:ext>
                  </a:extLst>
                </p:cNvPr>
                <p:cNvPicPr/>
                <p:nvPr/>
              </p:nvPicPr>
              <p:blipFill>
                <a:blip r:embed="rId528"/>
                <a:stretch>
                  <a:fillRect/>
                </a:stretch>
              </p:blipFill>
              <p:spPr>
                <a:xfrm>
                  <a:off x="2139500" y="4760183"/>
                  <a:ext cx="384480" cy="110520"/>
                </a:xfrm>
                <a:prstGeom prst="rect">
                  <a:avLst/>
                </a:prstGeom>
              </p:spPr>
            </p:pic>
          </mc:Fallback>
        </mc:AlternateContent>
      </p:grpSp>
      <p:grpSp>
        <p:nvGrpSpPr>
          <p:cNvPr id="341" name="Group 340">
            <a:extLst>
              <a:ext uri="{FF2B5EF4-FFF2-40B4-BE49-F238E27FC236}">
                <a16:creationId xmlns:a16="http://schemas.microsoft.com/office/drawing/2014/main" id="{88AD6C61-4FD0-F3BE-5D86-4ECFC4D0BF1D}"/>
              </a:ext>
            </a:extLst>
          </p:cNvPr>
          <p:cNvGrpSpPr/>
          <p:nvPr/>
        </p:nvGrpSpPr>
        <p:grpSpPr>
          <a:xfrm>
            <a:off x="3312020" y="4639583"/>
            <a:ext cx="1824840" cy="433080"/>
            <a:chOff x="3312020" y="4639583"/>
            <a:chExt cx="1824840" cy="433080"/>
          </a:xfrm>
        </p:grpSpPr>
        <mc:AlternateContent xmlns:mc="http://schemas.openxmlformats.org/markup-compatibility/2006">
          <mc:Choice xmlns:p14="http://schemas.microsoft.com/office/powerpoint/2010/main" Requires="p14">
            <p:contentPart p14:bwMode="auto" r:id="rId529">
              <p14:nvContentPartPr>
                <p14:cNvPr id="331" name="Ink 330">
                  <a:extLst>
                    <a:ext uri="{FF2B5EF4-FFF2-40B4-BE49-F238E27FC236}">
                      <a16:creationId xmlns:a16="http://schemas.microsoft.com/office/drawing/2014/main" id="{23FF1E15-01C2-18D8-B9BF-3FC651A689C5}"/>
                    </a:ext>
                  </a:extLst>
                </p14:cNvPr>
                <p14:cNvContentPartPr/>
                <p14:nvPr/>
              </p14:nvContentPartPr>
              <p14:xfrm>
                <a:off x="3312020" y="4821383"/>
                <a:ext cx="216720" cy="251280"/>
              </p14:xfrm>
            </p:contentPart>
          </mc:Choice>
          <mc:Fallback>
            <p:pic>
              <p:nvPicPr>
                <p:cNvPr id="331" name="Ink 330">
                  <a:extLst>
                    <a:ext uri="{FF2B5EF4-FFF2-40B4-BE49-F238E27FC236}">
                      <a16:creationId xmlns:a16="http://schemas.microsoft.com/office/drawing/2014/main" id="{23FF1E15-01C2-18D8-B9BF-3FC651A689C5}"/>
                    </a:ext>
                  </a:extLst>
                </p:cNvPr>
                <p:cNvPicPr/>
                <p:nvPr/>
              </p:nvPicPr>
              <p:blipFill>
                <a:blip r:embed="rId530"/>
                <a:stretch>
                  <a:fillRect/>
                </a:stretch>
              </p:blipFill>
              <p:spPr>
                <a:xfrm>
                  <a:off x="3294020" y="4803743"/>
                  <a:ext cx="2523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2" name="Ink 331">
                  <a:extLst>
                    <a:ext uri="{FF2B5EF4-FFF2-40B4-BE49-F238E27FC236}">
                      <a16:creationId xmlns:a16="http://schemas.microsoft.com/office/drawing/2014/main" id="{2D739FA3-C3B3-7C44-FFEA-D845A5AF4079}"/>
                    </a:ext>
                  </a:extLst>
                </p14:cNvPr>
                <p14:cNvContentPartPr/>
                <p14:nvPr/>
              </p14:nvContentPartPr>
              <p14:xfrm>
                <a:off x="3494540" y="4797983"/>
                <a:ext cx="155520" cy="219600"/>
              </p14:xfrm>
            </p:contentPart>
          </mc:Choice>
          <mc:Fallback>
            <p:pic>
              <p:nvPicPr>
                <p:cNvPr id="332" name="Ink 331">
                  <a:extLst>
                    <a:ext uri="{FF2B5EF4-FFF2-40B4-BE49-F238E27FC236}">
                      <a16:creationId xmlns:a16="http://schemas.microsoft.com/office/drawing/2014/main" id="{2D739FA3-C3B3-7C44-FFEA-D845A5AF4079}"/>
                    </a:ext>
                  </a:extLst>
                </p:cNvPr>
                <p:cNvPicPr/>
                <p:nvPr/>
              </p:nvPicPr>
              <p:blipFill>
                <a:blip r:embed="rId532"/>
                <a:stretch>
                  <a:fillRect/>
                </a:stretch>
              </p:blipFill>
              <p:spPr>
                <a:xfrm>
                  <a:off x="3476900" y="4780343"/>
                  <a:ext cx="191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3" name="Ink 332">
                  <a:extLst>
                    <a:ext uri="{FF2B5EF4-FFF2-40B4-BE49-F238E27FC236}">
                      <a16:creationId xmlns:a16="http://schemas.microsoft.com/office/drawing/2014/main" id="{F175AD3B-1F1E-2170-DDE3-745C6F46BB02}"/>
                    </a:ext>
                  </a:extLst>
                </p14:cNvPr>
                <p14:cNvContentPartPr/>
                <p14:nvPr/>
              </p14:nvContentPartPr>
              <p14:xfrm>
                <a:off x="3694340" y="4777463"/>
                <a:ext cx="208080" cy="174960"/>
              </p14:xfrm>
            </p:contentPart>
          </mc:Choice>
          <mc:Fallback>
            <p:pic>
              <p:nvPicPr>
                <p:cNvPr id="333" name="Ink 332">
                  <a:extLst>
                    <a:ext uri="{FF2B5EF4-FFF2-40B4-BE49-F238E27FC236}">
                      <a16:creationId xmlns:a16="http://schemas.microsoft.com/office/drawing/2014/main" id="{F175AD3B-1F1E-2170-DDE3-745C6F46BB02}"/>
                    </a:ext>
                  </a:extLst>
                </p:cNvPr>
                <p:cNvPicPr/>
                <p:nvPr/>
              </p:nvPicPr>
              <p:blipFill>
                <a:blip r:embed="rId534"/>
                <a:stretch>
                  <a:fillRect/>
                </a:stretch>
              </p:blipFill>
              <p:spPr>
                <a:xfrm>
                  <a:off x="3676700" y="4759823"/>
                  <a:ext cx="243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4" name="Ink 333">
                  <a:extLst>
                    <a:ext uri="{FF2B5EF4-FFF2-40B4-BE49-F238E27FC236}">
                      <a16:creationId xmlns:a16="http://schemas.microsoft.com/office/drawing/2014/main" id="{70701162-84D5-48E2-3945-51B31CA995A6}"/>
                    </a:ext>
                  </a:extLst>
                </p14:cNvPr>
                <p14:cNvContentPartPr/>
                <p14:nvPr/>
              </p14:nvContentPartPr>
              <p14:xfrm>
                <a:off x="3922940" y="4772423"/>
                <a:ext cx="165960" cy="190440"/>
              </p14:xfrm>
            </p:contentPart>
          </mc:Choice>
          <mc:Fallback>
            <p:pic>
              <p:nvPicPr>
                <p:cNvPr id="334" name="Ink 333">
                  <a:extLst>
                    <a:ext uri="{FF2B5EF4-FFF2-40B4-BE49-F238E27FC236}">
                      <a16:creationId xmlns:a16="http://schemas.microsoft.com/office/drawing/2014/main" id="{70701162-84D5-48E2-3945-51B31CA995A6}"/>
                    </a:ext>
                  </a:extLst>
                </p:cNvPr>
                <p:cNvPicPr/>
                <p:nvPr/>
              </p:nvPicPr>
              <p:blipFill>
                <a:blip r:embed="rId536"/>
                <a:stretch>
                  <a:fillRect/>
                </a:stretch>
              </p:blipFill>
              <p:spPr>
                <a:xfrm>
                  <a:off x="3905300" y="4754423"/>
                  <a:ext cx="201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5" name="Ink 334">
                  <a:extLst>
                    <a:ext uri="{FF2B5EF4-FFF2-40B4-BE49-F238E27FC236}">
                      <a16:creationId xmlns:a16="http://schemas.microsoft.com/office/drawing/2014/main" id="{7DD348A8-FF13-649E-CD40-338F7B580F74}"/>
                    </a:ext>
                  </a:extLst>
                </p14:cNvPr>
                <p14:cNvContentPartPr/>
                <p14:nvPr/>
              </p14:nvContentPartPr>
              <p14:xfrm>
                <a:off x="4120940" y="4744703"/>
                <a:ext cx="187560" cy="204840"/>
              </p14:xfrm>
            </p:contentPart>
          </mc:Choice>
          <mc:Fallback>
            <p:pic>
              <p:nvPicPr>
                <p:cNvPr id="335" name="Ink 334">
                  <a:extLst>
                    <a:ext uri="{FF2B5EF4-FFF2-40B4-BE49-F238E27FC236}">
                      <a16:creationId xmlns:a16="http://schemas.microsoft.com/office/drawing/2014/main" id="{7DD348A8-FF13-649E-CD40-338F7B580F74}"/>
                    </a:ext>
                  </a:extLst>
                </p:cNvPr>
                <p:cNvPicPr/>
                <p:nvPr/>
              </p:nvPicPr>
              <p:blipFill>
                <a:blip r:embed="rId538"/>
                <a:stretch>
                  <a:fillRect/>
                </a:stretch>
              </p:blipFill>
              <p:spPr>
                <a:xfrm>
                  <a:off x="4103300" y="4726703"/>
                  <a:ext cx="223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6" name="Ink 335">
                  <a:extLst>
                    <a:ext uri="{FF2B5EF4-FFF2-40B4-BE49-F238E27FC236}">
                      <a16:creationId xmlns:a16="http://schemas.microsoft.com/office/drawing/2014/main" id="{B979C1F0-9DED-45A3-39A5-91AD0849E975}"/>
                    </a:ext>
                  </a:extLst>
                </p14:cNvPr>
                <p14:cNvContentPartPr/>
                <p14:nvPr/>
              </p14:nvContentPartPr>
              <p14:xfrm>
                <a:off x="4230020" y="4720223"/>
                <a:ext cx="157680" cy="196560"/>
              </p14:xfrm>
            </p:contentPart>
          </mc:Choice>
          <mc:Fallback>
            <p:pic>
              <p:nvPicPr>
                <p:cNvPr id="336" name="Ink 335">
                  <a:extLst>
                    <a:ext uri="{FF2B5EF4-FFF2-40B4-BE49-F238E27FC236}">
                      <a16:creationId xmlns:a16="http://schemas.microsoft.com/office/drawing/2014/main" id="{B979C1F0-9DED-45A3-39A5-91AD0849E975}"/>
                    </a:ext>
                  </a:extLst>
                </p:cNvPr>
                <p:cNvPicPr/>
                <p:nvPr/>
              </p:nvPicPr>
              <p:blipFill>
                <a:blip r:embed="rId540"/>
                <a:stretch>
                  <a:fillRect/>
                </a:stretch>
              </p:blipFill>
              <p:spPr>
                <a:xfrm>
                  <a:off x="4212020" y="4702223"/>
                  <a:ext cx="193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7" name="Ink 336">
                  <a:extLst>
                    <a:ext uri="{FF2B5EF4-FFF2-40B4-BE49-F238E27FC236}">
                      <a16:creationId xmlns:a16="http://schemas.microsoft.com/office/drawing/2014/main" id="{76B2A4A9-F3C9-C4FE-401D-FE857CA784EF}"/>
                    </a:ext>
                  </a:extLst>
                </p14:cNvPr>
                <p14:cNvContentPartPr/>
                <p14:nvPr/>
              </p14:nvContentPartPr>
              <p14:xfrm>
                <a:off x="4477340" y="4701863"/>
                <a:ext cx="216720" cy="263520"/>
              </p14:xfrm>
            </p:contentPart>
          </mc:Choice>
          <mc:Fallback>
            <p:pic>
              <p:nvPicPr>
                <p:cNvPr id="337" name="Ink 336">
                  <a:extLst>
                    <a:ext uri="{FF2B5EF4-FFF2-40B4-BE49-F238E27FC236}">
                      <a16:creationId xmlns:a16="http://schemas.microsoft.com/office/drawing/2014/main" id="{76B2A4A9-F3C9-C4FE-401D-FE857CA784EF}"/>
                    </a:ext>
                  </a:extLst>
                </p:cNvPr>
                <p:cNvPicPr/>
                <p:nvPr/>
              </p:nvPicPr>
              <p:blipFill>
                <a:blip r:embed="rId542"/>
                <a:stretch>
                  <a:fillRect/>
                </a:stretch>
              </p:blipFill>
              <p:spPr>
                <a:xfrm>
                  <a:off x="4459340" y="4684223"/>
                  <a:ext cx="2523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8" name="Ink 337">
                  <a:extLst>
                    <a:ext uri="{FF2B5EF4-FFF2-40B4-BE49-F238E27FC236}">
                      <a16:creationId xmlns:a16="http://schemas.microsoft.com/office/drawing/2014/main" id="{922277BB-ECAC-06AD-2EDC-1FC1DC3F1E5B}"/>
                    </a:ext>
                  </a:extLst>
                </p14:cNvPr>
                <p14:cNvContentPartPr/>
                <p14:nvPr/>
              </p14:nvContentPartPr>
              <p14:xfrm>
                <a:off x="4754540" y="4718783"/>
                <a:ext cx="154800" cy="185760"/>
              </p14:xfrm>
            </p:contentPart>
          </mc:Choice>
          <mc:Fallback>
            <p:pic>
              <p:nvPicPr>
                <p:cNvPr id="338" name="Ink 337">
                  <a:extLst>
                    <a:ext uri="{FF2B5EF4-FFF2-40B4-BE49-F238E27FC236}">
                      <a16:creationId xmlns:a16="http://schemas.microsoft.com/office/drawing/2014/main" id="{922277BB-ECAC-06AD-2EDC-1FC1DC3F1E5B}"/>
                    </a:ext>
                  </a:extLst>
                </p:cNvPr>
                <p:cNvPicPr/>
                <p:nvPr/>
              </p:nvPicPr>
              <p:blipFill>
                <a:blip r:embed="rId544"/>
                <a:stretch>
                  <a:fillRect/>
                </a:stretch>
              </p:blipFill>
              <p:spPr>
                <a:xfrm>
                  <a:off x="4736540" y="4700783"/>
                  <a:ext cx="190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9" name="Ink 338">
                  <a:extLst>
                    <a:ext uri="{FF2B5EF4-FFF2-40B4-BE49-F238E27FC236}">
                      <a16:creationId xmlns:a16="http://schemas.microsoft.com/office/drawing/2014/main" id="{B1D3018A-C26E-8719-ADE7-510A06F60926}"/>
                    </a:ext>
                  </a:extLst>
                </p14:cNvPr>
                <p14:cNvContentPartPr/>
                <p14:nvPr/>
              </p14:nvContentPartPr>
              <p14:xfrm>
                <a:off x="4975940" y="4675583"/>
                <a:ext cx="120240" cy="389520"/>
              </p14:xfrm>
            </p:contentPart>
          </mc:Choice>
          <mc:Fallback>
            <p:pic>
              <p:nvPicPr>
                <p:cNvPr id="339" name="Ink 338">
                  <a:extLst>
                    <a:ext uri="{FF2B5EF4-FFF2-40B4-BE49-F238E27FC236}">
                      <a16:creationId xmlns:a16="http://schemas.microsoft.com/office/drawing/2014/main" id="{B1D3018A-C26E-8719-ADE7-510A06F60926}"/>
                    </a:ext>
                  </a:extLst>
                </p:cNvPr>
                <p:cNvPicPr/>
                <p:nvPr/>
              </p:nvPicPr>
              <p:blipFill>
                <a:blip r:embed="rId546"/>
                <a:stretch>
                  <a:fillRect/>
                </a:stretch>
              </p:blipFill>
              <p:spPr>
                <a:xfrm>
                  <a:off x="4958300" y="4657583"/>
                  <a:ext cx="15588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0" name="Ink 339">
                  <a:extLst>
                    <a:ext uri="{FF2B5EF4-FFF2-40B4-BE49-F238E27FC236}">
                      <a16:creationId xmlns:a16="http://schemas.microsoft.com/office/drawing/2014/main" id="{16954198-9434-576F-341D-9C9F720EB304}"/>
                    </a:ext>
                  </a:extLst>
                </p14:cNvPr>
                <p14:cNvContentPartPr/>
                <p14:nvPr/>
              </p14:nvContentPartPr>
              <p14:xfrm>
                <a:off x="4955420" y="4639583"/>
                <a:ext cx="181440" cy="275400"/>
              </p14:xfrm>
            </p:contentPart>
          </mc:Choice>
          <mc:Fallback>
            <p:pic>
              <p:nvPicPr>
                <p:cNvPr id="340" name="Ink 339">
                  <a:extLst>
                    <a:ext uri="{FF2B5EF4-FFF2-40B4-BE49-F238E27FC236}">
                      <a16:creationId xmlns:a16="http://schemas.microsoft.com/office/drawing/2014/main" id="{16954198-9434-576F-341D-9C9F720EB304}"/>
                    </a:ext>
                  </a:extLst>
                </p:cNvPr>
                <p:cNvPicPr/>
                <p:nvPr/>
              </p:nvPicPr>
              <p:blipFill>
                <a:blip r:embed="rId548"/>
                <a:stretch>
                  <a:fillRect/>
                </a:stretch>
              </p:blipFill>
              <p:spPr>
                <a:xfrm>
                  <a:off x="4937780" y="4621943"/>
                  <a:ext cx="217080" cy="31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9">
            <p14:nvContentPartPr>
              <p14:cNvPr id="343" name="Ink 342">
                <a:extLst>
                  <a:ext uri="{FF2B5EF4-FFF2-40B4-BE49-F238E27FC236}">
                    <a16:creationId xmlns:a16="http://schemas.microsoft.com/office/drawing/2014/main" id="{366CED3F-DE77-53B0-FFC2-28D8106180B0}"/>
                  </a:ext>
                </a:extLst>
              </p14:cNvPr>
              <p14:cNvContentPartPr/>
              <p14:nvPr/>
            </p14:nvContentPartPr>
            <p14:xfrm>
              <a:off x="2273780" y="5435903"/>
              <a:ext cx="253440" cy="34560"/>
            </p14:xfrm>
          </p:contentPart>
        </mc:Choice>
        <mc:Fallback>
          <p:pic>
            <p:nvPicPr>
              <p:cNvPr id="343" name="Ink 342">
                <a:extLst>
                  <a:ext uri="{FF2B5EF4-FFF2-40B4-BE49-F238E27FC236}">
                    <a16:creationId xmlns:a16="http://schemas.microsoft.com/office/drawing/2014/main" id="{366CED3F-DE77-53B0-FFC2-28D8106180B0}"/>
                  </a:ext>
                </a:extLst>
              </p:cNvPr>
              <p:cNvPicPr/>
              <p:nvPr/>
            </p:nvPicPr>
            <p:blipFill>
              <a:blip r:embed="rId550"/>
              <a:stretch>
                <a:fillRect/>
              </a:stretch>
            </p:blipFill>
            <p:spPr>
              <a:xfrm>
                <a:off x="2255780" y="5418263"/>
                <a:ext cx="289080" cy="70200"/>
              </a:xfrm>
              <a:prstGeom prst="rect">
                <a:avLst/>
              </a:prstGeom>
            </p:spPr>
          </p:pic>
        </mc:Fallback>
      </mc:AlternateContent>
      <p:grpSp>
        <p:nvGrpSpPr>
          <p:cNvPr id="356" name="Group 355">
            <a:extLst>
              <a:ext uri="{FF2B5EF4-FFF2-40B4-BE49-F238E27FC236}">
                <a16:creationId xmlns:a16="http://schemas.microsoft.com/office/drawing/2014/main" id="{479A43D1-A16B-162D-45C9-035F52990D25}"/>
              </a:ext>
            </a:extLst>
          </p:cNvPr>
          <p:cNvGrpSpPr/>
          <p:nvPr/>
        </p:nvGrpSpPr>
        <p:grpSpPr>
          <a:xfrm>
            <a:off x="3499580" y="5201543"/>
            <a:ext cx="2118960" cy="447120"/>
            <a:chOff x="3499580" y="5201543"/>
            <a:chExt cx="2118960" cy="447120"/>
          </a:xfrm>
        </p:grpSpPr>
        <mc:AlternateContent xmlns:mc="http://schemas.openxmlformats.org/markup-compatibility/2006">
          <mc:Choice xmlns:p14="http://schemas.microsoft.com/office/powerpoint/2010/main" Requires="p14">
            <p:contentPart p14:bwMode="auto" r:id="rId551">
              <p14:nvContentPartPr>
                <p14:cNvPr id="344" name="Ink 343">
                  <a:extLst>
                    <a:ext uri="{FF2B5EF4-FFF2-40B4-BE49-F238E27FC236}">
                      <a16:creationId xmlns:a16="http://schemas.microsoft.com/office/drawing/2014/main" id="{1F591BDD-42AC-6F4D-96BD-DAB866E5E5D7}"/>
                    </a:ext>
                  </a:extLst>
                </p14:cNvPr>
                <p14:cNvContentPartPr/>
                <p14:nvPr/>
              </p14:nvContentPartPr>
              <p14:xfrm>
                <a:off x="3499580" y="5439503"/>
                <a:ext cx="209160" cy="209160"/>
              </p14:xfrm>
            </p:contentPart>
          </mc:Choice>
          <mc:Fallback>
            <p:pic>
              <p:nvPicPr>
                <p:cNvPr id="344" name="Ink 343">
                  <a:extLst>
                    <a:ext uri="{FF2B5EF4-FFF2-40B4-BE49-F238E27FC236}">
                      <a16:creationId xmlns:a16="http://schemas.microsoft.com/office/drawing/2014/main" id="{1F591BDD-42AC-6F4D-96BD-DAB866E5E5D7}"/>
                    </a:ext>
                  </a:extLst>
                </p:cNvPr>
                <p:cNvPicPr/>
                <p:nvPr/>
              </p:nvPicPr>
              <p:blipFill>
                <a:blip r:embed="rId552"/>
                <a:stretch>
                  <a:fillRect/>
                </a:stretch>
              </p:blipFill>
              <p:spPr>
                <a:xfrm>
                  <a:off x="3481580" y="5421503"/>
                  <a:ext cx="244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5" name="Ink 344">
                  <a:extLst>
                    <a:ext uri="{FF2B5EF4-FFF2-40B4-BE49-F238E27FC236}">
                      <a16:creationId xmlns:a16="http://schemas.microsoft.com/office/drawing/2014/main" id="{11790766-FD1C-4E8E-6FFC-3C5EE5215A15}"/>
                    </a:ext>
                  </a:extLst>
                </p14:cNvPr>
                <p14:cNvContentPartPr/>
                <p14:nvPr/>
              </p14:nvContentPartPr>
              <p14:xfrm>
                <a:off x="3714500" y="5424743"/>
                <a:ext cx="153000" cy="176760"/>
              </p14:xfrm>
            </p:contentPart>
          </mc:Choice>
          <mc:Fallback>
            <p:pic>
              <p:nvPicPr>
                <p:cNvPr id="345" name="Ink 344">
                  <a:extLst>
                    <a:ext uri="{FF2B5EF4-FFF2-40B4-BE49-F238E27FC236}">
                      <a16:creationId xmlns:a16="http://schemas.microsoft.com/office/drawing/2014/main" id="{11790766-FD1C-4E8E-6FFC-3C5EE5215A15}"/>
                    </a:ext>
                  </a:extLst>
                </p:cNvPr>
                <p:cNvPicPr/>
                <p:nvPr/>
              </p:nvPicPr>
              <p:blipFill>
                <a:blip r:embed="rId554"/>
                <a:stretch>
                  <a:fillRect/>
                </a:stretch>
              </p:blipFill>
              <p:spPr>
                <a:xfrm>
                  <a:off x="3696500" y="5407103"/>
                  <a:ext cx="188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6" name="Ink 345">
                  <a:extLst>
                    <a:ext uri="{FF2B5EF4-FFF2-40B4-BE49-F238E27FC236}">
                      <a16:creationId xmlns:a16="http://schemas.microsoft.com/office/drawing/2014/main" id="{BA4DB7CB-6F77-3636-B262-DB4C14C8C49B}"/>
                    </a:ext>
                  </a:extLst>
                </p14:cNvPr>
                <p14:cNvContentPartPr/>
                <p14:nvPr/>
              </p14:nvContentPartPr>
              <p14:xfrm>
                <a:off x="3908180" y="5403863"/>
                <a:ext cx="203400" cy="174960"/>
              </p14:xfrm>
            </p:contentPart>
          </mc:Choice>
          <mc:Fallback>
            <p:pic>
              <p:nvPicPr>
                <p:cNvPr id="346" name="Ink 345">
                  <a:extLst>
                    <a:ext uri="{FF2B5EF4-FFF2-40B4-BE49-F238E27FC236}">
                      <a16:creationId xmlns:a16="http://schemas.microsoft.com/office/drawing/2014/main" id="{BA4DB7CB-6F77-3636-B262-DB4C14C8C49B}"/>
                    </a:ext>
                  </a:extLst>
                </p:cNvPr>
                <p:cNvPicPr/>
                <p:nvPr/>
              </p:nvPicPr>
              <p:blipFill>
                <a:blip r:embed="rId556"/>
                <a:stretch>
                  <a:fillRect/>
                </a:stretch>
              </p:blipFill>
              <p:spPr>
                <a:xfrm>
                  <a:off x="3890180" y="5385863"/>
                  <a:ext cx="239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7" name="Ink 346">
                  <a:extLst>
                    <a:ext uri="{FF2B5EF4-FFF2-40B4-BE49-F238E27FC236}">
                      <a16:creationId xmlns:a16="http://schemas.microsoft.com/office/drawing/2014/main" id="{06871DE8-4C9E-042D-F8F2-B541964B97D0}"/>
                    </a:ext>
                  </a:extLst>
                </p14:cNvPr>
                <p14:cNvContentPartPr/>
                <p14:nvPr/>
              </p14:nvContentPartPr>
              <p14:xfrm>
                <a:off x="4142540" y="5416103"/>
                <a:ext cx="169560" cy="189720"/>
              </p14:xfrm>
            </p:contentPart>
          </mc:Choice>
          <mc:Fallback>
            <p:pic>
              <p:nvPicPr>
                <p:cNvPr id="347" name="Ink 346">
                  <a:extLst>
                    <a:ext uri="{FF2B5EF4-FFF2-40B4-BE49-F238E27FC236}">
                      <a16:creationId xmlns:a16="http://schemas.microsoft.com/office/drawing/2014/main" id="{06871DE8-4C9E-042D-F8F2-B541964B97D0}"/>
                    </a:ext>
                  </a:extLst>
                </p:cNvPr>
                <p:cNvPicPr/>
                <p:nvPr/>
              </p:nvPicPr>
              <p:blipFill>
                <a:blip r:embed="rId558"/>
                <a:stretch>
                  <a:fillRect/>
                </a:stretch>
              </p:blipFill>
              <p:spPr>
                <a:xfrm>
                  <a:off x="4124540" y="5398463"/>
                  <a:ext cx="205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8" name="Ink 347">
                  <a:extLst>
                    <a:ext uri="{FF2B5EF4-FFF2-40B4-BE49-F238E27FC236}">
                      <a16:creationId xmlns:a16="http://schemas.microsoft.com/office/drawing/2014/main" id="{00E712CC-34B7-8F54-96DD-74F8D20748BF}"/>
                    </a:ext>
                  </a:extLst>
                </p14:cNvPr>
                <p14:cNvContentPartPr/>
                <p14:nvPr/>
              </p14:nvContentPartPr>
              <p14:xfrm>
                <a:off x="4333700" y="5400623"/>
                <a:ext cx="188280" cy="199800"/>
              </p14:xfrm>
            </p:contentPart>
          </mc:Choice>
          <mc:Fallback>
            <p:pic>
              <p:nvPicPr>
                <p:cNvPr id="348" name="Ink 347">
                  <a:extLst>
                    <a:ext uri="{FF2B5EF4-FFF2-40B4-BE49-F238E27FC236}">
                      <a16:creationId xmlns:a16="http://schemas.microsoft.com/office/drawing/2014/main" id="{00E712CC-34B7-8F54-96DD-74F8D20748BF}"/>
                    </a:ext>
                  </a:extLst>
                </p:cNvPr>
                <p:cNvPicPr/>
                <p:nvPr/>
              </p:nvPicPr>
              <p:blipFill>
                <a:blip r:embed="rId560"/>
                <a:stretch>
                  <a:fillRect/>
                </a:stretch>
              </p:blipFill>
              <p:spPr>
                <a:xfrm>
                  <a:off x="4316060" y="5382983"/>
                  <a:ext cx="223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9" name="Ink 348">
                  <a:extLst>
                    <a:ext uri="{FF2B5EF4-FFF2-40B4-BE49-F238E27FC236}">
                      <a16:creationId xmlns:a16="http://schemas.microsoft.com/office/drawing/2014/main" id="{E1D046CC-D196-357C-F97B-7E81365E7CD6}"/>
                    </a:ext>
                  </a:extLst>
                </p14:cNvPr>
                <p14:cNvContentPartPr/>
                <p14:nvPr/>
              </p14:nvContentPartPr>
              <p14:xfrm>
                <a:off x="4445300" y="5389463"/>
                <a:ext cx="142200" cy="193320"/>
              </p14:xfrm>
            </p:contentPart>
          </mc:Choice>
          <mc:Fallback>
            <p:pic>
              <p:nvPicPr>
                <p:cNvPr id="349" name="Ink 348">
                  <a:extLst>
                    <a:ext uri="{FF2B5EF4-FFF2-40B4-BE49-F238E27FC236}">
                      <a16:creationId xmlns:a16="http://schemas.microsoft.com/office/drawing/2014/main" id="{E1D046CC-D196-357C-F97B-7E81365E7CD6}"/>
                    </a:ext>
                  </a:extLst>
                </p:cNvPr>
                <p:cNvPicPr/>
                <p:nvPr/>
              </p:nvPicPr>
              <p:blipFill>
                <a:blip r:embed="rId562"/>
                <a:stretch>
                  <a:fillRect/>
                </a:stretch>
              </p:blipFill>
              <p:spPr>
                <a:xfrm>
                  <a:off x="4427300" y="5371823"/>
                  <a:ext cx="177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0" name="Ink 349">
                  <a:extLst>
                    <a:ext uri="{FF2B5EF4-FFF2-40B4-BE49-F238E27FC236}">
                      <a16:creationId xmlns:a16="http://schemas.microsoft.com/office/drawing/2014/main" id="{955FD776-E2EC-C8E8-44A9-DF98F3ABE202}"/>
                    </a:ext>
                  </a:extLst>
                </p14:cNvPr>
                <p14:cNvContentPartPr/>
                <p14:nvPr/>
              </p14:nvContentPartPr>
              <p14:xfrm>
                <a:off x="4659860" y="5365343"/>
                <a:ext cx="210600" cy="229680"/>
              </p14:xfrm>
            </p:contentPart>
          </mc:Choice>
          <mc:Fallback>
            <p:pic>
              <p:nvPicPr>
                <p:cNvPr id="350" name="Ink 349">
                  <a:extLst>
                    <a:ext uri="{FF2B5EF4-FFF2-40B4-BE49-F238E27FC236}">
                      <a16:creationId xmlns:a16="http://schemas.microsoft.com/office/drawing/2014/main" id="{955FD776-E2EC-C8E8-44A9-DF98F3ABE202}"/>
                    </a:ext>
                  </a:extLst>
                </p:cNvPr>
                <p:cNvPicPr/>
                <p:nvPr/>
              </p:nvPicPr>
              <p:blipFill>
                <a:blip r:embed="rId564"/>
                <a:stretch>
                  <a:fillRect/>
                </a:stretch>
              </p:blipFill>
              <p:spPr>
                <a:xfrm>
                  <a:off x="4642220" y="5347703"/>
                  <a:ext cx="246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1" name="Ink 350">
                  <a:extLst>
                    <a:ext uri="{FF2B5EF4-FFF2-40B4-BE49-F238E27FC236}">
                      <a16:creationId xmlns:a16="http://schemas.microsoft.com/office/drawing/2014/main" id="{70C0DFD1-6EB6-7BB6-E745-AF10B9166FF3}"/>
                    </a:ext>
                  </a:extLst>
                </p14:cNvPr>
                <p14:cNvContentPartPr/>
                <p14:nvPr/>
              </p14:nvContentPartPr>
              <p14:xfrm>
                <a:off x="4811420" y="5201543"/>
                <a:ext cx="319320" cy="401040"/>
              </p14:xfrm>
            </p:contentPart>
          </mc:Choice>
          <mc:Fallback>
            <p:pic>
              <p:nvPicPr>
                <p:cNvPr id="351" name="Ink 350">
                  <a:extLst>
                    <a:ext uri="{FF2B5EF4-FFF2-40B4-BE49-F238E27FC236}">
                      <a16:creationId xmlns:a16="http://schemas.microsoft.com/office/drawing/2014/main" id="{70C0DFD1-6EB6-7BB6-E745-AF10B9166FF3}"/>
                    </a:ext>
                  </a:extLst>
                </p:cNvPr>
                <p:cNvPicPr/>
                <p:nvPr/>
              </p:nvPicPr>
              <p:blipFill>
                <a:blip r:embed="rId566"/>
                <a:stretch>
                  <a:fillRect/>
                </a:stretch>
              </p:blipFill>
              <p:spPr>
                <a:xfrm>
                  <a:off x="4793420" y="5183543"/>
                  <a:ext cx="3549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2" name="Ink 351">
                  <a:extLst>
                    <a:ext uri="{FF2B5EF4-FFF2-40B4-BE49-F238E27FC236}">
                      <a16:creationId xmlns:a16="http://schemas.microsoft.com/office/drawing/2014/main" id="{5F3BDCBB-D138-B9D6-6061-F1F28A9E068D}"/>
                    </a:ext>
                  </a:extLst>
                </p14:cNvPr>
                <p14:cNvContentPartPr/>
                <p14:nvPr/>
              </p14:nvContentPartPr>
              <p14:xfrm>
                <a:off x="5142980" y="5377223"/>
                <a:ext cx="92160" cy="133200"/>
              </p14:xfrm>
            </p:contentPart>
          </mc:Choice>
          <mc:Fallback>
            <p:pic>
              <p:nvPicPr>
                <p:cNvPr id="352" name="Ink 351">
                  <a:extLst>
                    <a:ext uri="{FF2B5EF4-FFF2-40B4-BE49-F238E27FC236}">
                      <a16:creationId xmlns:a16="http://schemas.microsoft.com/office/drawing/2014/main" id="{5F3BDCBB-D138-B9D6-6061-F1F28A9E068D}"/>
                    </a:ext>
                  </a:extLst>
                </p:cNvPr>
                <p:cNvPicPr/>
                <p:nvPr/>
              </p:nvPicPr>
              <p:blipFill>
                <a:blip r:embed="rId568"/>
                <a:stretch>
                  <a:fillRect/>
                </a:stretch>
              </p:blipFill>
              <p:spPr>
                <a:xfrm>
                  <a:off x="5125340" y="5359583"/>
                  <a:ext cx="127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4" name="Ink 353">
                  <a:extLst>
                    <a:ext uri="{FF2B5EF4-FFF2-40B4-BE49-F238E27FC236}">
                      <a16:creationId xmlns:a16="http://schemas.microsoft.com/office/drawing/2014/main" id="{DC66177C-5A33-C05B-6AC8-AD86AA89D781}"/>
                    </a:ext>
                  </a:extLst>
                </p14:cNvPr>
                <p14:cNvContentPartPr/>
                <p14:nvPr/>
              </p14:nvContentPartPr>
              <p14:xfrm>
                <a:off x="5252420" y="5351303"/>
                <a:ext cx="165960" cy="101520"/>
              </p14:xfrm>
            </p:contentPart>
          </mc:Choice>
          <mc:Fallback>
            <p:pic>
              <p:nvPicPr>
                <p:cNvPr id="354" name="Ink 353">
                  <a:extLst>
                    <a:ext uri="{FF2B5EF4-FFF2-40B4-BE49-F238E27FC236}">
                      <a16:creationId xmlns:a16="http://schemas.microsoft.com/office/drawing/2014/main" id="{DC66177C-5A33-C05B-6AC8-AD86AA89D781}"/>
                    </a:ext>
                  </a:extLst>
                </p:cNvPr>
                <p:cNvPicPr/>
                <p:nvPr/>
              </p:nvPicPr>
              <p:blipFill>
                <a:blip r:embed="rId570"/>
                <a:stretch>
                  <a:fillRect/>
                </a:stretch>
              </p:blipFill>
              <p:spPr>
                <a:xfrm>
                  <a:off x="5234780" y="5333663"/>
                  <a:ext cx="201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5" name="Ink 354">
                  <a:extLst>
                    <a:ext uri="{FF2B5EF4-FFF2-40B4-BE49-F238E27FC236}">
                      <a16:creationId xmlns:a16="http://schemas.microsoft.com/office/drawing/2014/main" id="{BC324366-905C-52E4-EFA4-59B467FF50F3}"/>
                    </a:ext>
                  </a:extLst>
                </p14:cNvPr>
                <p14:cNvContentPartPr/>
                <p14:nvPr/>
              </p14:nvContentPartPr>
              <p14:xfrm>
                <a:off x="5449700" y="5359583"/>
                <a:ext cx="168840" cy="110880"/>
              </p14:xfrm>
            </p:contentPart>
          </mc:Choice>
          <mc:Fallback>
            <p:pic>
              <p:nvPicPr>
                <p:cNvPr id="355" name="Ink 354">
                  <a:extLst>
                    <a:ext uri="{FF2B5EF4-FFF2-40B4-BE49-F238E27FC236}">
                      <a16:creationId xmlns:a16="http://schemas.microsoft.com/office/drawing/2014/main" id="{BC324366-905C-52E4-EFA4-59B467FF50F3}"/>
                    </a:ext>
                  </a:extLst>
                </p:cNvPr>
                <p:cNvPicPr/>
                <p:nvPr/>
              </p:nvPicPr>
              <p:blipFill>
                <a:blip r:embed="rId572"/>
                <a:stretch>
                  <a:fillRect/>
                </a:stretch>
              </p:blipFill>
              <p:spPr>
                <a:xfrm>
                  <a:off x="5431700" y="5341583"/>
                  <a:ext cx="20448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3">
            <p14:nvContentPartPr>
              <p14:cNvPr id="357" name="Ink 356">
                <a:extLst>
                  <a:ext uri="{FF2B5EF4-FFF2-40B4-BE49-F238E27FC236}">
                    <a16:creationId xmlns:a16="http://schemas.microsoft.com/office/drawing/2014/main" id="{BA409BD0-F11F-631E-BA13-00383136F265}"/>
                  </a:ext>
                </a:extLst>
              </p14:cNvPr>
              <p14:cNvContentPartPr/>
              <p14:nvPr/>
            </p14:nvContentPartPr>
            <p14:xfrm>
              <a:off x="5018060" y="5640023"/>
              <a:ext cx="635040" cy="118080"/>
            </p14:xfrm>
          </p:contentPart>
        </mc:Choice>
        <mc:Fallback>
          <p:pic>
            <p:nvPicPr>
              <p:cNvPr id="357" name="Ink 356">
                <a:extLst>
                  <a:ext uri="{FF2B5EF4-FFF2-40B4-BE49-F238E27FC236}">
                    <a16:creationId xmlns:a16="http://schemas.microsoft.com/office/drawing/2014/main" id="{BA409BD0-F11F-631E-BA13-00383136F265}"/>
                  </a:ext>
                </a:extLst>
              </p:cNvPr>
              <p:cNvPicPr/>
              <p:nvPr/>
            </p:nvPicPr>
            <p:blipFill>
              <a:blip r:embed="rId574"/>
              <a:stretch>
                <a:fillRect/>
              </a:stretch>
            </p:blipFill>
            <p:spPr>
              <a:xfrm>
                <a:off x="5000420" y="5622023"/>
                <a:ext cx="670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8" name="Ink 357">
                <a:extLst>
                  <a:ext uri="{FF2B5EF4-FFF2-40B4-BE49-F238E27FC236}">
                    <a16:creationId xmlns:a16="http://schemas.microsoft.com/office/drawing/2014/main" id="{17604CDD-1EDF-AFCD-AE37-D91CF5F05376}"/>
                  </a:ext>
                </a:extLst>
              </p14:cNvPr>
              <p14:cNvContentPartPr/>
              <p14:nvPr/>
            </p14:nvContentPartPr>
            <p14:xfrm>
              <a:off x="5155940" y="5133143"/>
              <a:ext cx="505800" cy="21600"/>
            </p14:xfrm>
          </p:contentPart>
        </mc:Choice>
        <mc:Fallback>
          <p:pic>
            <p:nvPicPr>
              <p:cNvPr id="358" name="Ink 357">
                <a:extLst>
                  <a:ext uri="{FF2B5EF4-FFF2-40B4-BE49-F238E27FC236}">
                    <a16:creationId xmlns:a16="http://schemas.microsoft.com/office/drawing/2014/main" id="{17604CDD-1EDF-AFCD-AE37-D91CF5F05376}"/>
                  </a:ext>
                </a:extLst>
              </p:cNvPr>
              <p:cNvPicPr/>
              <p:nvPr/>
            </p:nvPicPr>
            <p:blipFill>
              <a:blip r:embed="rId576"/>
              <a:stretch>
                <a:fillRect/>
              </a:stretch>
            </p:blipFill>
            <p:spPr>
              <a:xfrm>
                <a:off x="5137940" y="5115143"/>
                <a:ext cx="541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9" name="Ink 358">
                <a:extLst>
                  <a:ext uri="{FF2B5EF4-FFF2-40B4-BE49-F238E27FC236}">
                    <a16:creationId xmlns:a16="http://schemas.microsoft.com/office/drawing/2014/main" id="{61843F9A-E6F5-A383-FF67-36354920EE64}"/>
                  </a:ext>
                </a:extLst>
              </p14:cNvPr>
              <p14:cNvContentPartPr/>
              <p14:nvPr/>
            </p14:nvContentPartPr>
            <p14:xfrm>
              <a:off x="5214980" y="4491263"/>
              <a:ext cx="301680" cy="20520"/>
            </p14:xfrm>
          </p:contentPart>
        </mc:Choice>
        <mc:Fallback>
          <p:pic>
            <p:nvPicPr>
              <p:cNvPr id="359" name="Ink 358">
                <a:extLst>
                  <a:ext uri="{FF2B5EF4-FFF2-40B4-BE49-F238E27FC236}">
                    <a16:creationId xmlns:a16="http://schemas.microsoft.com/office/drawing/2014/main" id="{61843F9A-E6F5-A383-FF67-36354920EE64}"/>
                  </a:ext>
                </a:extLst>
              </p:cNvPr>
              <p:cNvPicPr/>
              <p:nvPr/>
            </p:nvPicPr>
            <p:blipFill>
              <a:blip r:embed="rId578"/>
              <a:stretch>
                <a:fillRect/>
              </a:stretch>
            </p:blipFill>
            <p:spPr>
              <a:xfrm>
                <a:off x="5196980" y="4473623"/>
                <a:ext cx="337320" cy="56160"/>
              </a:xfrm>
              <a:prstGeom prst="rect">
                <a:avLst/>
              </a:prstGeom>
            </p:spPr>
          </p:pic>
        </mc:Fallback>
      </mc:AlternateContent>
      <p:grpSp>
        <p:nvGrpSpPr>
          <p:cNvPr id="373" name="Group 372">
            <a:extLst>
              <a:ext uri="{FF2B5EF4-FFF2-40B4-BE49-F238E27FC236}">
                <a16:creationId xmlns:a16="http://schemas.microsoft.com/office/drawing/2014/main" id="{8A045674-8539-9D58-31E1-0E4B5C22E06A}"/>
              </a:ext>
            </a:extLst>
          </p:cNvPr>
          <p:cNvGrpSpPr/>
          <p:nvPr/>
        </p:nvGrpSpPr>
        <p:grpSpPr>
          <a:xfrm>
            <a:off x="2480780" y="5856743"/>
            <a:ext cx="325440" cy="343080"/>
            <a:chOff x="2480780" y="5856743"/>
            <a:chExt cx="325440" cy="343080"/>
          </a:xfrm>
        </p:grpSpPr>
        <mc:AlternateContent xmlns:mc="http://schemas.openxmlformats.org/markup-compatibility/2006">
          <mc:Choice xmlns:p14="http://schemas.microsoft.com/office/powerpoint/2010/main" Requires="p14">
            <p:contentPart p14:bwMode="auto" r:id="rId579">
              <p14:nvContentPartPr>
                <p14:cNvPr id="360" name="Ink 359">
                  <a:extLst>
                    <a:ext uri="{FF2B5EF4-FFF2-40B4-BE49-F238E27FC236}">
                      <a16:creationId xmlns:a16="http://schemas.microsoft.com/office/drawing/2014/main" id="{2A661603-24A8-1B60-E5AA-3979833EF979}"/>
                    </a:ext>
                  </a:extLst>
                </p14:cNvPr>
                <p14:cNvContentPartPr/>
                <p14:nvPr/>
              </p14:nvContentPartPr>
              <p14:xfrm>
                <a:off x="2586260" y="5856743"/>
                <a:ext cx="67320" cy="343080"/>
              </p14:xfrm>
            </p:contentPart>
          </mc:Choice>
          <mc:Fallback>
            <p:pic>
              <p:nvPicPr>
                <p:cNvPr id="360" name="Ink 359">
                  <a:extLst>
                    <a:ext uri="{FF2B5EF4-FFF2-40B4-BE49-F238E27FC236}">
                      <a16:creationId xmlns:a16="http://schemas.microsoft.com/office/drawing/2014/main" id="{2A661603-24A8-1B60-E5AA-3979833EF979}"/>
                    </a:ext>
                  </a:extLst>
                </p:cNvPr>
                <p:cNvPicPr/>
                <p:nvPr/>
              </p:nvPicPr>
              <p:blipFill>
                <a:blip r:embed="rId580"/>
                <a:stretch>
                  <a:fillRect/>
                </a:stretch>
              </p:blipFill>
              <p:spPr>
                <a:xfrm>
                  <a:off x="2568260" y="5839103"/>
                  <a:ext cx="1029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1" name="Ink 360">
                  <a:extLst>
                    <a:ext uri="{FF2B5EF4-FFF2-40B4-BE49-F238E27FC236}">
                      <a16:creationId xmlns:a16="http://schemas.microsoft.com/office/drawing/2014/main" id="{C09330F2-9E17-79D2-4222-5A3C23951FC5}"/>
                    </a:ext>
                  </a:extLst>
                </p14:cNvPr>
                <p14:cNvContentPartPr/>
                <p14:nvPr/>
              </p14:nvContentPartPr>
              <p14:xfrm>
                <a:off x="2480780" y="6015143"/>
                <a:ext cx="325440" cy="34920"/>
              </p14:xfrm>
            </p:contentPart>
          </mc:Choice>
          <mc:Fallback>
            <p:pic>
              <p:nvPicPr>
                <p:cNvPr id="361" name="Ink 360">
                  <a:extLst>
                    <a:ext uri="{FF2B5EF4-FFF2-40B4-BE49-F238E27FC236}">
                      <a16:creationId xmlns:a16="http://schemas.microsoft.com/office/drawing/2014/main" id="{C09330F2-9E17-79D2-4222-5A3C23951FC5}"/>
                    </a:ext>
                  </a:extLst>
                </p:cNvPr>
                <p:cNvPicPr/>
                <p:nvPr/>
              </p:nvPicPr>
              <p:blipFill>
                <a:blip r:embed="rId582"/>
                <a:stretch>
                  <a:fillRect/>
                </a:stretch>
              </p:blipFill>
              <p:spPr>
                <a:xfrm>
                  <a:off x="2463140" y="5997143"/>
                  <a:ext cx="361080" cy="70560"/>
                </a:xfrm>
                <a:prstGeom prst="rect">
                  <a:avLst/>
                </a:prstGeom>
              </p:spPr>
            </p:pic>
          </mc:Fallback>
        </mc:AlternateContent>
      </p:grpSp>
      <p:grpSp>
        <p:nvGrpSpPr>
          <p:cNvPr id="372" name="Group 371">
            <a:extLst>
              <a:ext uri="{FF2B5EF4-FFF2-40B4-BE49-F238E27FC236}">
                <a16:creationId xmlns:a16="http://schemas.microsoft.com/office/drawing/2014/main" id="{8F4E395F-40A7-9C0E-8FA4-261E7AEFA376}"/>
              </a:ext>
            </a:extLst>
          </p:cNvPr>
          <p:cNvGrpSpPr/>
          <p:nvPr/>
        </p:nvGrpSpPr>
        <p:grpSpPr>
          <a:xfrm>
            <a:off x="3708020" y="5913983"/>
            <a:ext cx="2025720" cy="352800"/>
            <a:chOff x="3708020" y="5913983"/>
            <a:chExt cx="2025720" cy="352800"/>
          </a:xfrm>
        </p:grpSpPr>
        <mc:AlternateContent xmlns:mc="http://schemas.openxmlformats.org/markup-compatibility/2006">
          <mc:Choice xmlns:p14="http://schemas.microsoft.com/office/powerpoint/2010/main" Requires="p14">
            <p:contentPart p14:bwMode="auto" r:id="rId583">
              <p14:nvContentPartPr>
                <p14:cNvPr id="362" name="Ink 361">
                  <a:extLst>
                    <a:ext uri="{FF2B5EF4-FFF2-40B4-BE49-F238E27FC236}">
                      <a16:creationId xmlns:a16="http://schemas.microsoft.com/office/drawing/2014/main" id="{53D5E4CB-4351-33E6-E961-5965BEE3E3E4}"/>
                    </a:ext>
                  </a:extLst>
                </p14:cNvPr>
                <p14:cNvContentPartPr/>
                <p14:nvPr/>
              </p14:nvContentPartPr>
              <p14:xfrm>
                <a:off x="3708020" y="6026663"/>
                <a:ext cx="252000" cy="240120"/>
              </p14:xfrm>
            </p:contentPart>
          </mc:Choice>
          <mc:Fallback>
            <p:pic>
              <p:nvPicPr>
                <p:cNvPr id="362" name="Ink 361">
                  <a:extLst>
                    <a:ext uri="{FF2B5EF4-FFF2-40B4-BE49-F238E27FC236}">
                      <a16:creationId xmlns:a16="http://schemas.microsoft.com/office/drawing/2014/main" id="{53D5E4CB-4351-33E6-E961-5965BEE3E3E4}"/>
                    </a:ext>
                  </a:extLst>
                </p:cNvPr>
                <p:cNvPicPr/>
                <p:nvPr/>
              </p:nvPicPr>
              <p:blipFill>
                <a:blip r:embed="rId584"/>
                <a:stretch>
                  <a:fillRect/>
                </a:stretch>
              </p:blipFill>
              <p:spPr>
                <a:xfrm>
                  <a:off x="3690380" y="6008663"/>
                  <a:ext cx="287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3" name="Ink 362">
                  <a:extLst>
                    <a:ext uri="{FF2B5EF4-FFF2-40B4-BE49-F238E27FC236}">
                      <a16:creationId xmlns:a16="http://schemas.microsoft.com/office/drawing/2014/main" id="{0BCBBE65-56BB-89FB-698C-918D504A9AC2}"/>
                    </a:ext>
                  </a:extLst>
                </p14:cNvPr>
                <p14:cNvContentPartPr/>
                <p14:nvPr/>
              </p14:nvContentPartPr>
              <p14:xfrm>
                <a:off x="3937700" y="6015143"/>
                <a:ext cx="170640" cy="212040"/>
              </p14:xfrm>
            </p:contentPart>
          </mc:Choice>
          <mc:Fallback>
            <p:pic>
              <p:nvPicPr>
                <p:cNvPr id="363" name="Ink 362">
                  <a:extLst>
                    <a:ext uri="{FF2B5EF4-FFF2-40B4-BE49-F238E27FC236}">
                      <a16:creationId xmlns:a16="http://schemas.microsoft.com/office/drawing/2014/main" id="{0BCBBE65-56BB-89FB-698C-918D504A9AC2}"/>
                    </a:ext>
                  </a:extLst>
                </p:cNvPr>
                <p:cNvPicPr/>
                <p:nvPr/>
              </p:nvPicPr>
              <p:blipFill>
                <a:blip r:embed="rId586"/>
                <a:stretch>
                  <a:fillRect/>
                </a:stretch>
              </p:blipFill>
              <p:spPr>
                <a:xfrm>
                  <a:off x="3920060" y="5997503"/>
                  <a:ext cx="206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4" name="Ink 363">
                  <a:extLst>
                    <a:ext uri="{FF2B5EF4-FFF2-40B4-BE49-F238E27FC236}">
                      <a16:creationId xmlns:a16="http://schemas.microsoft.com/office/drawing/2014/main" id="{A4B778CC-777E-B587-5F74-0FB32F8DB9B1}"/>
                    </a:ext>
                  </a:extLst>
                </p14:cNvPr>
                <p14:cNvContentPartPr/>
                <p14:nvPr/>
              </p14:nvContentPartPr>
              <p14:xfrm>
                <a:off x="4160180" y="6027023"/>
                <a:ext cx="212760" cy="171720"/>
              </p14:xfrm>
            </p:contentPart>
          </mc:Choice>
          <mc:Fallback>
            <p:pic>
              <p:nvPicPr>
                <p:cNvPr id="364" name="Ink 363">
                  <a:extLst>
                    <a:ext uri="{FF2B5EF4-FFF2-40B4-BE49-F238E27FC236}">
                      <a16:creationId xmlns:a16="http://schemas.microsoft.com/office/drawing/2014/main" id="{A4B778CC-777E-B587-5F74-0FB32F8DB9B1}"/>
                    </a:ext>
                  </a:extLst>
                </p:cNvPr>
                <p:cNvPicPr/>
                <p:nvPr/>
              </p:nvPicPr>
              <p:blipFill>
                <a:blip r:embed="rId588"/>
                <a:stretch>
                  <a:fillRect/>
                </a:stretch>
              </p:blipFill>
              <p:spPr>
                <a:xfrm>
                  <a:off x="4142540" y="6009023"/>
                  <a:ext cx="248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5" name="Ink 364">
                  <a:extLst>
                    <a:ext uri="{FF2B5EF4-FFF2-40B4-BE49-F238E27FC236}">
                      <a16:creationId xmlns:a16="http://schemas.microsoft.com/office/drawing/2014/main" id="{6FEFCB5F-B211-67CE-4EC1-0EE729CDCAD7}"/>
                    </a:ext>
                  </a:extLst>
                </p14:cNvPr>
                <p14:cNvContentPartPr/>
                <p14:nvPr/>
              </p14:nvContentPartPr>
              <p14:xfrm>
                <a:off x="4415780" y="6015863"/>
                <a:ext cx="181800" cy="189720"/>
              </p14:xfrm>
            </p:contentPart>
          </mc:Choice>
          <mc:Fallback>
            <p:pic>
              <p:nvPicPr>
                <p:cNvPr id="365" name="Ink 364">
                  <a:extLst>
                    <a:ext uri="{FF2B5EF4-FFF2-40B4-BE49-F238E27FC236}">
                      <a16:creationId xmlns:a16="http://schemas.microsoft.com/office/drawing/2014/main" id="{6FEFCB5F-B211-67CE-4EC1-0EE729CDCAD7}"/>
                    </a:ext>
                  </a:extLst>
                </p:cNvPr>
                <p:cNvPicPr/>
                <p:nvPr/>
              </p:nvPicPr>
              <p:blipFill>
                <a:blip r:embed="rId590"/>
                <a:stretch>
                  <a:fillRect/>
                </a:stretch>
              </p:blipFill>
              <p:spPr>
                <a:xfrm>
                  <a:off x="4398140" y="5997863"/>
                  <a:ext cx="217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6" name="Ink 365">
                  <a:extLst>
                    <a:ext uri="{FF2B5EF4-FFF2-40B4-BE49-F238E27FC236}">
                      <a16:creationId xmlns:a16="http://schemas.microsoft.com/office/drawing/2014/main" id="{DDC4E845-D2CB-E33C-2FF0-94B508B22401}"/>
                    </a:ext>
                  </a:extLst>
                </p14:cNvPr>
                <p14:cNvContentPartPr/>
                <p14:nvPr/>
              </p14:nvContentPartPr>
              <p14:xfrm>
                <a:off x="4600100" y="6027743"/>
                <a:ext cx="207720" cy="181800"/>
              </p14:xfrm>
            </p:contentPart>
          </mc:Choice>
          <mc:Fallback>
            <p:pic>
              <p:nvPicPr>
                <p:cNvPr id="366" name="Ink 365">
                  <a:extLst>
                    <a:ext uri="{FF2B5EF4-FFF2-40B4-BE49-F238E27FC236}">
                      <a16:creationId xmlns:a16="http://schemas.microsoft.com/office/drawing/2014/main" id="{DDC4E845-D2CB-E33C-2FF0-94B508B22401}"/>
                    </a:ext>
                  </a:extLst>
                </p:cNvPr>
                <p:cNvPicPr/>
                <p:nvPr/>
              </p:nvPicPr>
              <p:blipFill>
                <a:blip r:embed="rId592"/>
                <a:stretch>
                  <a:fillRect/>
                </a:stretch>
              </p:blipFill>
              <p:spPr>
                <a:xfrm>
                  <a:off x="4582100" y="6010103"/>
                  <a:ext cx="243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7" name="Ink 366">
                  <a:extLst>
                    <a:ext uri="{FF2B5EF4-FFF2-40B4-BE49-F238E27FC236}">
                      <a16:creationId xmlns:a16="http://schemas.microsoft.com/office/drawing/2014/main" id="{11607D18-F8AC-1BED-6534-9BA5F4286FEA}"/>
                    </a:ext>
                  </a:extLst>
                </p14:cNvPr>
                <p14:cNvContentPartPr/>
                <p14:nvPr/>
              </p14:nvContentPartPr>
              <p14:xfrm>
                <a:off x="4775420" y="5996783"/>
                <a:ext cx="166680" cy="161640"/>
              </p14:xfrm>
            </p:contentPart>
          </mc:Choice>
          <mc:Fallback>
            <p:pic>
              <p:nvPicPr>
                <p:cNvPr id="367" name="Ink 366">
                  <a:extLst>
                    <a:ext uri="{FF2B5EF4-FFF2-40B4-BE49-F238E27FC236}">
                      <a16:creationId xmlns:a16="http://schemas.microsoft.com/office/drawing/2014/main" id="{11607D18-F8AC-1BED-6534-9BA5F4286FEA}"/>
                    </a:ext>
                  </a:extLst>
                </p:cNvPr>
                <p:cNvPicPr/>
                <p:nvPr/>
              </p:nvPicPr>
              <p:blipFill>
                <a:blip r:embed="rId594"/>
                <a:stretch>
                  <a:fillRect/>
                </a:stretch>
              </p:blipFill>
              <p:spPr>
                <a:xfrm>
                  <a:off x="4757780" y="5978783"/>
                  <a:ext cx="202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8" name="Ink 367">
                  <a:extLst>
                    <a:ext uri="{FF2B5EF4-FFF2-40B4-BE49-F238E27FC236}">
                      <a16:creationId xmlns:a16="http://schemas.microsoft.com/office/drawing/2014/main" id="{D637ABC6-7099-EF9C-4C11-EE76BB0771B8}"/>
                    </a:ext>
                  </a:extLst>
                </p14:cNvPr>
                <p14:cNvContentPartPr/>
                <p14:nvPr/>
              </p14:nvContentPartPr>
              <p14:xfrm>
                <a:off x="5031020" y="6014063"/>
                <a:ext cx="167040" cy="165240"/>
              </p14:xfrm>
            </p:contentPart>
          </mc:Choice>
          <mc:Fallback>
            <p:pic>
              <p:nvPicPr>
                <p:cNvPr id="368" name="Ink 367">
                  <a:extLst>
                    <a:ext uri="{FF2B5EF4-FFF2-40B4-BE49-F238E27FC236}">
                      <a16:creationId xmlns:a16="http://schemas.microsoft.com/office/drawing/2014/main" id="{D637ABC6-7099-EF9C-4C11-EE76BB0771B8}"/>
                    </a:ext>
                  </a:extLst>
                </p:cNvPr>
                <p:cNvPicPr/>
                <p:nvPr/>
              </p:nvPicPr>
              <p:blipFill>
                <a:blip r:embed="rId596"/>
                <a:stretch>
                  <a:fillRect/>
                </a:stretch>
              </p:blipFill>
              <p:spPr>
                <a:xfrm>
                  <a:off x="5013020" y="5996063"/>
                  <a:ext cx="202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9" name="Ink 368">
                  <a:extLst>
                    <a:ext uri="{FF2B5EF4-FFF2-40B4-BE49-F238E27FC236}">
                      <a16:creationId xmlns:a16="http://schemas.microsoft.com/office/drawing/2014/main" id="{C9CD1A66-AA6F-72A1-0AF6-4CF65E48F657}"/>
                    </a:ext>
                  </a:extLst>
                </p14:cNvPr>
                <p14:cNvContentPartPr/>
                <p14:nvPr/>
              </p14:nvContentPartPr>
              <p14:xfrm>
                <a:off x="5276180" y="5987063"/>
                <a:ext cx="208440" cy="105480"/>
              </p14:xfrm>
            </p:contentPart>
          </mc:Choice>
          <mc:Fallback>
            <p:pic>
              <p:nvPicPr>
                <p:cNvPr id="369" name="Ink 368">
                  <a:extLst>
                    <a:ext uri="{FF2B5EF4-FFF2-40B4-BE49-F238E27FC236}">
                      <a16:creationId xmlns:a16="http://schemas.microsoft.com/office/drawing/2014/main" id="{C9CD1A66-AA6F-72A1-0AF6-4CF65E48F657}"/>
                    </a:ext>
                  </a:extLst>
                </p:cNvPr>
                <p:cNvPicPr/>
                <p:nvPr/>
              </p:nvPicPr>
              <p:blipFill>
                <a:blip r:embed="rId598"/>
                <a:stretch>
                  <a:fillRect/>
                </a:stretch>
              </p:blipFill>
              <p:spPr>
                <a:xfrm>
                  <a:off x="5258180" y="5969423"/>
                  <a:ext cx="244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0" name="Ink 369">
                  <a:extLst>
                    <a:ext uri="{FF2B5EF4-FFF2-40B4-BE49-F238E27FC236}">
                      <a16:creationId xmlns:a16="http://schemas.microsoft.com/office/drawing/2014/main" id="{48591524-9DE5-94E5-E7F1-40F0B02F8739}"/>
                    </a:ext>
                  </a:extLst>
                </p14:cNvPr>
                <p14:cNvContentPartPr/>
                <p14:nvPr/>
              </p14:nvContentPartPr>
              <p14:xfrm>
                <a:off x="5509100" y="5948183"/>
                <a:ext cx="224640" cy="308160"/>
              </p14:xfrm>
            </p:contentPart>
          </mc:Choice>
          <mc:Fallback>
            <p:pic>
              <p:nvPicPr>
                <p:cNvPr id="370" name="Ink 369">
                  <a:extLst>
                    <a:ext uri="{FF2B5EF4-FFF2-40B4-BE49-F238E27FC236}">
                      <a16:creationId xmlns:a16="http://schemas.microsoft.com/office/drawing/2014/main" id="{48591524-9DE5-94E5-E7F1-40F0B02F8739}"/>
                    </a:ext>
                  </a:extLst>
                </p:cNvPr>
                <p:cNvPicPr/>
                <p:nvPr/>
              </p:nvPicPr>
              <p:blipFill>
                <a:blip r:embed="rId600"/>
                <a:stretch>
                  <a:fillRect/>
                </a:stretch>
              </p:blipFill>
              <p:spPr>
                <a:xfrm>
                  <a:off x="5491100" y="5930183"/>
                  <a:ext cx="2602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1" name="Ink 370">
                  <a:extLst>
                    <a:ext uri="{FF2B5EF4-FFF2-40B4-BE49-F238E27FC236}">
                      <a16:creationId xmlns:a16="http://schemas.microsoft.com/office/drawing/2014/main" id="{5AD2EBBB-2810-006B-CFDB-F0E8B2EE5D61}"/>
                    </a:ext>
                  </a:extLst>
                </p14:cNvPr>
                <p14:cNvContentPartPr/>
                <p14:nvPr/>
              </p14:nvContentPartPr>
              <p14:xfrm>
                <a:off x="5502620" y="5913983"/>
                <a:ext cx="182160" cy="154080"/>
              </p14:xfrm>
            </p:contentPart>
          </mc:Choice>
          <mc:Fallback>
            <p:pic>
              <p:nvPicPr>
                <p:cNvPr id="371" name="Ink 370">
                  <a:extLst>
                    <a:ext uri="{FF2B5EF4-FFF2-40B4-BE49-F238E27FC236}">
                      <a16:creationId xmlns:a16="http://schemas.microsoft.com/office/drawing/2014/main" id="{5AD2EBBB-2810-006B-CFDB-F0E8B2EE5D61}"/>
                    </a:ext>
                  </a:extLst>
                </p:cNvPr>
                <p:cNvPicPr/>
                <p:nvPr/>
              </p:nvPicPr>
              <p:blipFill>
                <a:blip r:embed="rId602"/>
                <a:stretch>
                  <a:fillRect/>
                </a:stretch>
              </p:blipFill>
              <p:spPr>
                <a:xfrm>
                  <a:off x="5484620" y="5896343"/>
                  <a:ext cx="217800" cy="189720"/>
                </a:xfrm>
                <a:prstGeom prst="rect">
                  <a:avLst/>
                </a:prstGeom>
              </p:spPr>
            </p:pic>
          </mc:Fallback>
        </mc:AlternateContent>
      </p:grpSp>
      <p:grpSp>
        <p:nvGrpSpPr>
          <p:cNvPr id="377" name="Group 376">
            <a:extLst>
              <a:ext uri="{FF2B5EF4-FFF2-40B4-BE49-F238E27FC236}">
                <a16:creationId xmlns:a16="http://schemas.microsoft.com/office/drawing/2014/main" id="{8775060F-32BD-FD65-989E-06796A807B60}"/>
              </a:ext>
            </a:extLst>
          </p:cNvPr>
          <p:cNvGrpSpPr/>
          <p:nvPr/>
        </p:nvGrpSpPr>
        <p:grpSpPr>
          <a:xfrm>
            <a:off x="6010580" y="3783863"/>
            <a:ext cx="2583720" cy="397440"/>
            <a:chOff x="6010580" y="3783863"/>
            <a:chExt cx="2583720" cy="397440"/>
          </a:xfrm>
        </p:grpSpPr>
        <mc:AlternateContent xmlns:mc="http://schemas.openxmlformats.org/markup-compatibility/2006">
          <mc:Choice xmlns:p14="http://schemas.microsoft.com/office/powerpoint/2010/main" Requires="p14">
            <p:contentPart p14:bwMode="auto" r:id="rId603">
              <p14:nvContentPartPr>
                <p14:cNvPr id="374" name="Ink 373">
                  <a:extLst>
                    <a:ext uri="{FF2B5EF4-FFF2-40B4-BE49-F238E27FC236}">
                      <a16:creationId xmlns:a16="http://schemas.microsoft.com/office/drawing/2014/main" id="{8DB68589-C405-A13C-A364-1DA1A4C09E44}"/>
                    </a:ext>
                  </a:extLst>
                </p14:cNvPr>
                <p14:cNvContentPartPr/>
                <p14:nvPr/>
              </p14:nvContentPartPr>
              <p14:xfrm>
                <a:off x="6040100" y="3896543"/>
                <a:ext cx="2518920" cy="150120"/>
              </p14:xfrm>
            </p:contentPart>
          </mc:Choice>
          <mc:Fallback>
            <p:pic>
              <p:nvPicPr>
                <p:cNvPr id="374" name="Ink 373">
                  <a:extLst>
                    <a:ext uri="{FF2B5EF4-FFF2-40B4-BE49-F238E27FC236}">
                      <a16:creationId xmlns:a16="http://schemas.microsoft.com/office/drawing/2014/main" id="{8DB68589-C405-A13C-A364-1DA1A4C09E44}"/>
                    </a:ext>
                  </a:extLst>
                </p:cNvPr>
                <p:cNvPicPr/>
                <p:nvPr/>
              </p:nvPicPr>
              <p:blipFill>
                <a:blip r:embed="rId604"/>
                <a:stretch>
                  <a:fillRect/>
                </a:stretch>
              </p:blipFill>
              <p:spPr>
                <a:xfrm>
                  <a:off x="6022100" y="3878543"/>
                  <a:ext cx="2554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5" name="Ink 374">
                  <a:extLst>
                    <a:ext uri="{FF2B5EF4-FFF2-40B4-BE49-F238E27FC236}">
                      <a16:creationId xmlns:a16="http://schemas.microsoft.com/office/drawing/2014/main" id="{05149182-2A08-B5F0-42C5-0863AA1200D2}"/>
                    </a:ext>
                  </a:extLst>
                </p14:cNvPr>
                <p14:cNvContentPartPr/>
                <p14:nvPr/>
              </p14:nvContentPartPr>
              <p14:xfrm>
                <a:off x="8457860" y="3783863"/>
                <a:ext cx="136440" cy="210600"/>
              </p14:xfrm>
            </p:contentPart>
          </mc:Choice>
          <mc:Fallback>
            <p:pic>
              <p:nvPicPr>
                <p:cNvPr id="375" name="Ink 374">
                  <a:extLst>
                    <a:ext uri="{FF2B5EF4-FFF2-40B4-BE49-F238E27FC236}">
                      <a16:creationId xmlns:a16="http://schemas.microsoft.com/office/drawing/2014/main" id="{05149182-2A08-B5F0-42C5-0863AA1200D2}"/>
                    </a:ext>
                  </a:extLst>
                </p:cNvPr>
                <p:cNvPicPr/>
                <p:nvPr/>
              </p:nvPicPr>
              <p:blipFill>
                <a:blip r:embed="rId606"/>
                <a:stretch>
                  <a:fillRect/>
                </a:stretch>
              </p:blipFill>
              <p:spPr>
                <a:xfrm>
                  <a:off x="8439860" y="3765863"/>
                  <a:ext cx="1720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6" name="Ink 375">
                  <a:extLst>
                    <a:ext uri="{FF2B5EF4-FFF2-40B4-BE49-F238E27FC236}">
                      <a16:creationId xmlns:a16="http://schemas.microsoft.com/office/drawing/2014/main" id="{536A0552-D5B4-6DC6-607C-72512C363900}"/>
                    </a:ext>
                  </a:extLst>
                </p14:cNvPr>
                <p14:cNvContentPartPr/>
                <p14:nvPr/>
              </p14:nvContentPartPr>
              <p14:xfrm>
                <a:off x="6010580" y="3836783"/>
                <a:ext cx="139680" cy="344520"/>
              </p14:xfrm>
            </p:contentPart>
          </mc:Choice>
          <mc:Fallback>
            <p:pic>
              <p:nvPicPr>
                <p:cNvPr id="376" name="Ink 375">
                  <a:extLst>
                    <a:ext uri="{FF2B5EF4-FFF2-40B4-BE49-F238E27FC236}">
                      <a16:creationId xmlns:a16="http://schemas.microsoft.com/office/drawing/2014/main" id="{536A0552-D5B4-6DC6-607C-72512C363900}"/>
                    </a:ext>
                  </a:extLst>
                </p:cNvPr>
                <p:cNvPicPr/>
                <p:nvPr/>
              </p:nvPicPr>
              <p:blipFill>
                <a:blip r:embed="rId608"/>
                <a:stretch>
                  <a:fillRect/>
                </a:stretch>
              </p:blipFill>
              <p:spPr>
                <a:xfrm>
                  <a:off x="5992580" y="3818783"/>
                  <a:ext cx="175320" cy="380160"/>
                </a:xfrm>
                <a:prstGeom prst="rect">
                  <a:avLst/>
                </a:prstGeom>
              </p:spPr>
            </p:pic>
          </mc:Fallback>
        </mc:AlternateContent>
      </p:grpSp>
      <p:grpSp>
        <p:nvGrpSpPr>
          <p:cNvPr id="381" name="Group 380">
            <a:extLst>
              <a:ext uri="{FF2B5EF4-FFF2-40B4-BE49-F238E27FC236}">
                <a16:creationId xmlns:a16="http://schemas.microsoft.com/office/drawing/2014/main" id="{25BB4BE7-ADD7-DD79-75AC-C03AE452375B}"/>
              </a:ext>
            </a:extLst>
          </p:cNvPr>
          <p:cNvGrpSpPr/>
          <p:nvPr/>
        </p:nvGrpSpPr>
        <p:grpSpPr>
          <a:xfrm>
            <a:off x="6537980" y="3799343"/>
            <a:ext cx="308160" cy="636480"/>
            <a:chOff x="6537980" y="3799343"/>
            <a:chExt cx="308160" cy="636480"/>
          </a:xfrm>
        </p:grpSpPr>
        <mc:AlternateContent xmlns:mc="http://schemas.openxmlformats.org/markup-compatibility/2006">
          <mc:Choice xmlns:p14="http://schemas.microsoft.com/office/powerpoint/2010/main" Requires="p14">
            <p:contentPart p14:bwMode="auto" r:id="rId609">
              <p14:nvContentPartPr>
                <p14:cNvPr id="378" name="Ink 377">
                  <a:extLst>
                    <a:ext uri="{FF2B5EF4-FFF2-40B4-BE49-F238E27FC236}">
                      <a16:creationId xmlns:a16="http://schemas.microsoft.com/office/drawing/2014/main" id="{EC36DDCE-2C94-B0C0-5F35-9187830FFF1D}"/>
                    </a:ext>
                  </a:extLst>
                </p14:cNvPr>
                <p14:cNvContentPartPr/>
                <p14:nvPr/>
              </p14:nvContentPartPr>
              <p14:xfrm>
                <a:off x="6690260" y="3799343"/>
                <a:ext cx="45360" cy="240120"/>
              </p14:xfrm>
            </p:contentPart>
          </mc:Choice>
          <mc:Fallback>
            <p:pic>
              <p:nvPicPr>
                <p:cNvPr id="378" name="Ink 377">
                  <a:extLst>
                    <a:ext uri="{FF2B5EF4-FFF2-40B4-BE49-F238E27FC236}">
                      <a16:creationId xmlns:a16="http://schemas.microsoft.com/office/drawing/2014/main" id="{EC36DDCE-2C94-B0C0-5F35-9187830FFF1D}"/>
                    </a:ext>
                  </a:extLst>
                </p:cNvPr>
                <p:cNvPicPr/>
                <p:nvPr/>
              </p:nvPicPr>
              <p:blipFill>
                <a:blip r:embed="rId610"/>
                <a:stretch>
                  <a:fillRect/>
                </a:stretch>
              </p:blipFill>
              <p:spPr>
                <a:xfrm>
                  <a:off x="6672620" y="3781703"/>
                  <a:ext cx="81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9" name="Ink 378">
                  <a:extLst>
                    <a:ext uri="{FF2B5EF4-FFF2-40B4-BE49-F238E27FC236}">
                      <a16:creationId xmlns:a16="http://schemas.microsoft.com/office/drawing/2014/main" id="{8D58A507-D300-C0AD-688F-1E77392ECAE5}"/>
                    </a:ext>
                  </a:extLst>
                </p14:cNvPr>
                <p14:cNvContentPartPr/>
                <p14:nvPr/>
              </p14:nvContentPartPr>
              <p14:xfrm>
                <a:off x="6537980" y="4299023"/>
                <a:ext cx="163800" cy="23040"/>
              </p14:xfrm>
            </p:contentPart>
          </mc:Choice>
          <mc:Fallback>
            <p:pic>
              <p:nvPicPr>
                <p:cNvPr id="379" name="Ink 378">
                  <a:extLst>
                    <a:ext uri="{FF2B5EF4-FFF2-40B4-BE49-F238E27FC236}">
                      <a16:creationId xmlns:a16="http://schemas.microsoft.com/office/drawing/2014/main" id="{8D58A507-D300-C0AD-688F-1E77392ECAE5}"/>
                    </a:ext>
                  </a:extLst>
                </p:cNvPr>
                <p:cNvPicPr/>
                <p:nvPr/>
              </p:nvPicPr>
              <p:blipFill>
                <a:blip r:embed="rId612"/>
                <a:stretch>
                  <a:fillRect/>
                </a:stretch>
              </p:blipFill>
              <p:spPr>
                <a:xfrm>
                  <a:off x="6520340" y="4281383"/>
                  <a:ext cx="199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0" name="Ink 379">
                  <a:extLst>
                    <a:ext uri="{FF2B5EF4-FFF2-40B4-BE49-F238E27FC236}">
                      <a16:creationId xmlns:a16="http://schemas.microsoft.com/office/drawing/2014/main" id="{EBEF9BA7-1CC2-34C9-12E6-7B68C9EDD26B}"/>
                    </a:ext>
                  </a:extLst>
                </p14:cNvPr>
                <p14:cNvContentPartPr/>
                <p14:nvPr/>
              </p14:nvContentPartPr>
              <p14:xfrm>
                <a:off x="6765860" y="4150343"/>
                <a:ext cx="80280" cy="285480"/>
              </p14:xfrm>
            </p:contentPart>
          </mc:Choice>
          <mc:Fallback>
            <p:pic>
              <p:nvPicPr>
                <p:cNvPr id="380" name="Ink 379">
                  <a:extLst>
                    <a:ext uri="{FF2B5EF4-FFF2-40B4-BE49-F238E27FC236}">
                      <a16:creationId xmlns:a16="http://schemas.microsoft.com/office/drawing/2014/main" id="{EBEF9BA7-1CC2-34C9-12E6-7B68C9EDD26B}"/>
                    </a:ext>
                  </a:extLst>
                </p:cNvPr>
                <p:cNvPicPr/>
                <p:nvPr/>
              </p:nvPicPr>
              <p:blipFill>
                <a:blip r:embed="rId614"/>
                <a:stretch>
                  <a:fillRect/>
                </a:stretch>
              </p:blipFill>
              <p:spPr>
                <a:xfrm>
                  <a:off x="6748220" y="4132703"/>
                  <a:ext cx="115920" cy="32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5">
            <p14:nvContentPartPr>
              <p14:cNvPr id="382" name="Ink 381">
                <a:extLst>
                  <a:ext uri="{FF2B5EF4-FFF2-40B4-BE49-F238E27FC236}">
                    <a16:creationId xmlns:a16="http://schemas.microsoft.com/office/drawing/2014/main" id="{79521CD5-EF87-5CD9-6BE3-05DBE2FB4F62}"/>
                  </a:ext>
                </a:extLst>
              </p14:cNvPr>
              <p14:cNvContentPartPr/>
              <p14:nvPr/>
            </p14:nvContentPartPr>
            <p14:xfrm>
              <a:off x="7747940" y="3765503"/>
              <a:ext cx="61560" cy="260280"/>
            </p14:xfrm>
          </p:contentPart>
        </mc:Choice>
        <mc:Fallback>
          <p:pic>
            <p:nvPicPr>
              <p:cNvPr id="382" name="Ink 381">
                <a:extLst>
                  <a:ext uri="{FF2B5EF4-FFF2-40B4-BE49-F238E27FC236}">
                    <a16:creationId xmlns:a16="http://schemas.microsoft.com/office/drawing/2014/main" id="{79521CD5-EF87-5CD9-6BE3-05DBE2FB4F62}"/>
                  </a:ext>
                </a:extLst>
              </p:cNvPr>
              <p:cNvPicPr/>
              <p:nvPr/>
            </p:nvPicPr>
            <p:blipFill>
              <a:blip r:embed="rId616"/>
              <a:stretch>
                <a:fillRect/>
              </a:stretch>
            </p:blipFill>
            <p:spPr>
              <a:xfrm>
                <a:off x="7729940" y="3747503"/>
                <a:ext cx="972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3" name="Ink 382">
                <a:extLst>
                  <a:ext uri="{FF2B5EF4-FFF2-40B4-BE49-F238E27FC236}">
                    <a16:creationId xmlns:a16="http://schemas.microsoft.com/office/drawing/2014/main" id="{D996A469-6831-2143-1978-B09A7109788E}"/>
                  </a:ext>
                </a:extLst>
              </p14:cNvPr>
              <p14:cNvContentPartPr/>
              <p14:nvPr/>
            </p14:nvContentPartPr>
            <p14:xfrm>
              <a:off x="7805900" y="4154303"/>
              <a:ext cx="23040" cy="254880"/>
            </p14:xfrm>
          </p:contentPart>
        </mc:Choice>
        <mc:Fallback>
          <p:pic>
            <p:nvPicPr>
              <p:cNvPr id="383" name="Ink 382">
                <a:extLst>
                  <a:ext uri="{FF2B5EF4-FFF2-40B4-BE49-F238E27FC236}">
                    <a16:creationId xmlns:a16="http://schemas.microsoft.com/office/drawing/2014/main" id="{D996A469-6831-2143-1978-B09A7109788E}"/>
                  </a:ext>
                </a:extLst>
              </p:cNvPr>
              <p:cNvPicPr/>
              <p:nvPr/>
            </p:nvPicPr>
            <p:blipFill>
              <a:blip r:embed="rId618"/>
              <a:stretch>
                <a:fillRect/>
              </a:stretch>
            </p:blipFill>
            <p:spPr>
              <a:xfrm>
                <a:off x="7787900" y="4136303"/>
                <a:ext cx="58680" cy="290520"/>
              </a:xfrm>
              <a:prstGeom prst="rect">
                <a:avLst/>
              </a:prstGeom>
            </p:spPr>
          </p:pic>
        </mc:Fallback>
      </mc:AlternateContent>
      <p:grpSp>
        <p:nvGrpSpPr>
          <p:cNvPr id="386" name="Group 385">
            <a:extLst>
              <a:ext uri="{FF2B5EF4-FFF2-40B4-BE49-F238E27FC236}">
                <a16:creationId xmlns:a16="http://schemas.microsoft.com/office/drawing/2014/main" id="{E58613F7-2D5E-7D26-5819-6A3F3D257C2B}"/>
              </a:ext>
            </a:extLst>
          </p:cNvPr>
          <p:cNvGrpSpPr/>
          <p:nvPr/>
        </p:nvGrpSpPr>
        <p:grpSpPr>
          <a:xfrm>
            <a:off x="6300740" y="3762623"/>
            <a:ext cx="165240" cy="141480"/>
            <a:chOff x="6300740" y="3762623"/>
            <a:chExt cx="165240" cy="141480"/>
          </a:xfrm>
        </p:grpSpPr>
        <mc:AlternateContent xmlns:mc="http://schemas.openxmlformats.org/markup-compatibility/2006">
          <mc:Choice xmlns:p14="http://schemas.microsoft.com/office/powerpoint/2010/main" Requires="p14">
            <p:contentPart p14:bwMode="auto" r:id="rId619">
              <p14:nvContentPartPr>
                <p14:cNvPr id="384" name="Ink 383">
                  <a:extLst>
                    <a:ext uri="{FF2B5EF4-FFF2-40B4-BE49-F238E27FC236}">
                      <a16:creationId xmlns:a16="http://schemas.microsoft.com/office/drawing/2014/main" id="{4B098725-C503-DCE8-80FA-7BB2587C63AF}"/>
                    </a:ext>
                  </a:extLst>
                </p14:cNvPr>
                <p14:cNvContentPartPr/>
                <p14:nvPr/>
              </p14:nvContentPartPr>
              <p14:xfrm>
                <a:off x="6333860" y="3762623"/>
                <a:ext cx="23040" cy="141480"/>
              </p14:xfrm>
            </p:contentPart>
          </mc:Choice>
          <mc:Fallback>
            <p:pic>
              <p:nvPicPr>
                <p:cNvPr id="384" name="Ink 383">
                  <a:extLst>
                    <a:ext uri="{FF2B5EF4-FFF2-40B4-BE49-F238E27FC236}">
                      <a16:creationId xmlns:a16="http://schemas.microsoft.com/office/drawing/2014/main" id="{4B098725-C503-DCE8-80FA-7BB2587C63AF}"/>
                    </a:ext>
                  </a:extLst>
                </p:cNvPr>
                <p:cNvPicPr/>
                <p:nvPr/>
              </p:nvPicPr>
              <p:blipFill>
                <a:blip r:embed="rId620"/>
                <a:stretch>
                  <a:fillRect/>
                </a:stretch>
              </p:blipFill>
              <p:spPr>
                <a:xfrm>
                  <a:off x="6316220" y="3744983"/>
                  <a:ext cx="58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5" name="Ink 384">
                  <a:extLst>
                    <a:ext uri="{FF2B5EF4-FFF2-40B4-BE49-F238E27FC236}">
                      <a16:creationId xmlns:a16="http://schemas.microsoft.com/office/drawing/2014/main" id="{F53FFE88-736C-43B8-F2E2-88698C72C928}"/>
                    </a:ext>
                  </a:extLst>
                </p14:cNvPr>
                <p14:cNvContentPartPr/>
                <p14:nvPr/>
              </p14:nvContentPartPr>
              <p14:xfrm>
                <a:off x="6300740" y="3849743"/>
                <a:ext cx="165240" cy="7560"/>
              </p14:xfrm>
            </p:contentPart>
          </mc:Choice>
          <mc:Fallback>
            <p:pic>
              <p:nvPicPr>
                <p:cNvPr id="385" name="Ink 384">
                  <a:extLst>
                    <a:ext uri="{FF2B5EF4-FFF2-40B4-BE49-F238E27FC236}">
                      <a16:creationId xmlns:a16="http://schemas.microsoft.com/office/drawing/2014/main" id="{F53FFE88-736C-43B8-F2E2-88698C72C928}"/>
                    </a:ext>
                  </a:extLst>
                </p:cNvPr>
                <p:cNvPicPr/>
                <p:nvPr/>
              </p:nvPicPr>
              <p:blipFill>
                <a:blip r:embed="rId622"/>
                <a:stretch>
                  <a:fillRect/>
                </a:stretch>
              </p:blipFill>
              <p:spPr>
                <a:xfrm>
                  <a:off x="6282740" y="3831743"/>
                  <a:ext cx="20088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3">
            <p14:nvContentPartPr>
              <p14:cNvPr id="387" name="Ink 386">
                <a:extLst>
                  <a:ext uri="{FF2B5EF4-FFF2-40B4-BE49-F238E27FC236}">
                    <a16:creationId xmlns:a16="http://schemas.microsoft.com/office/drawing/2014/main" id="{21B85238-BDAC-14C6-E5B0-75F636F59C27}"/>
                  </a:ext>
                </a:extLst>
              </p14:cNvPr>
              <p14:cNvContentPartPr/>
              <p14:nvPr/>
            </p14:nvContentPartPr>
            <p14:xfrm>
              <a:off x="7085180" y="3669743"/>
              <a:ext cx="250920" cy="51840"/>
            </p14:xfrm>
          </p:contentPart>
        </mc:Choice>
        <mc:Fallback>
          <p:pic>
            <p:nvPicPr>
              <p:cNvPr id="387" name="Ink 386">
                <a:extLst>
                  <a:ext uri="{FF2B5EF4-FFF2-40B4-BE49-F238E27FC236}">
                    <a16:creationId xmlns:a16="http://schemas.microsoft.com/office/drawing/2014/main" id="{21B85238-BDAC-14C6-E5B0-75F636F59C27}"/>
                  </a:ext>
                </a:extLst>
              </p:cNvPr>
              <p:cNvPicPr/>
              <p:nvPr/>
            </p:nvPicPr>
            <p:blipFill>
              <a:blip r:embed="rId624"/>
              <a:stretch>
                <a:fillRect/>
              </a:stretch>
            </p:blipFill>
            <p:spPr>
              <a:xfrm>
                <a:off x="7067540" y="3652103"/>
                <a:ext cx="286560" cy="87480"/>
              </a:xfrm>
              <a:prstGeom prst="rect">
                <a:avLst/>
              </a:prstGeom>
            </p:spPr>
          </p:pic>
        </mc:Fallback>
      </mc:AlternateContent>
      <p:grpSp>
        <p:nvGrpSpPr>
          <p:cNvPr id="390" name="Group 389">
            <a:extLst>
              <a:ext uri="{FF2B5EF4-FFF2-40B4-BE49-F238E27FC236}">
                <a16:creationId xmlns:a16="http://schemas.microsoft.com/office/drawing/2014/main" id="{A24575AE-ED54-24AC-9682-845CCF775E0E}"/>
              </a:ext>
            </a:extLst>
          </p:cNvPr>
          <p:cNvGrpSpPr/>
          <p:nvPr/>
        </p:nvGrpSpPr>
        <p:grpSpPr>
          <a:xfrm>
            <a:off x="8033780" y="3615743"/>
            <a:ext cx="164520" cy="218880"/>
            <a:chOff x="8033780" y="3615743"/>
            <a:chExt cx="164520" cy="218880"/>
          </a:xfrm>
        </p:grpSpPr>
        <mc:AlternateContent xmlns:mc="http://schemas.openxmlformats.org/markup-compatibility/2006">
          <mc:Choice xmlns:p14="http://schemas.microsoft.com/office/powerpoint/2010/main" Requires="p14">
            <p:contentPart p14:bwMode="auto" r:id="rId625">
              <p14:nvContentPartPr>
                <p14:cNvPr id="388" name="Ink 387">
                  <a:extLst>
                    <a:ext uri="{FF2B5EF4-FFF2-40B4-BE49-F238E27FC236}">
                      <a16:creationId xmlns:a16="http://schemas.microsoft.com/office/drawing/2014/main" id="{4B0B5DFA-D8AB-5A0D-DE4B-81DAAC9E1340}"/>
                    </a:ext>
                  </a:extLst>
                </p14:cNvPr>
                <p14:cNvContentPartPr/>
                <p14:nvPr/>
              </p14:nvContentPartPr>
              <p14:xfrm>
                <a:off x="8094980" y="3615743"/>
                <a:ext cx="18360" cy="218880"/>
              </p14:xfrm>
            </p:contentPart>
          </mc:Choice>
          <mc:Fallback>
            <p:pic>
              <p:nvPicPr>
                <p:cNvPr id="388" name="Ink 387">
                  <a:extLst>
                    <a:ext uri="{FF2B5EF4-FFF2-40B4-BE49-F238E27FC236}">
                      <a16:creationId xmlns:a16="http://schemas.microsoft.com/office/drawing/2014/main" id="{4B0B5DFA-D8AB-5A0D-DE4B-81DAAC9E1340}"/>
                    </a:ext>
                  </a:extLst>
                </p:cNvPr>
                <p:cNvPicPr/>
                <p:nvPr/>
              </p:nvPicPr>
              <p:blipFill>
                <a:blip r:embed="rId626"/>
                <a:stretch>
                  <a:fillRect/>
                </a:stretch>
              </p:blipFill>
              <p:spPr>
                <a:xfrm>
                  <a:off x="8076980" y="3598103"/>
                  <a:ext cx="54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9" name="Ink 388">
                  <a:extLst>
                    <a:ext uri="{FF2B5EF4-FFF2-40B4-BE49-F238E27FC236}">
                      <a16:creationId xmlns:a16="http://schemas.microsoft.com/office/drawing/2014/main" id="{7D17AB45-0E19-EEDA-5ADC-4F7E946F713A}"/>
                    </a:ext>
                  </a:extLst>
                </p14:cNvPr>
                <p14:cNvContentPartPr/>
                <p14:nvPr/>
              </p14:nvContentPartPr>
              <p14:xfrm>
                <a:off x="8033780" y="3769823"/>
                <a:ext cx="164520" cy="9000"/>
              </p14:xfrm>
            </p:contentPart>
          </mc:Choice>
          <mc:Fallback>
            <p:pic>
              <p:nvPicPr>
                <p:cNvPr id="389" name="Ink 388">
                  <a:extLst>
                    <a:ext uri="{FF2B5EF4-FFF2-40B4-BE49-F238E27FC236}">
                      <a16:creationId xmlns:a16="http://schemas.microsoft.com/office/drawing/2014/main" id="{7D17AB45-0E19-EEDA-5ADC-4F7E946F713A}"/>
                    </a:ext>
                  </a:extLst>
                </p:cNvPr>
                <p:cNvPicPr/>
                <p:nvPr/>
              </p:nvPicPr>
              <p:blipFill>
                <a:blip r:embed="rId628"/>
                <a:stretch>
                  <a:fillRect/>
                </a:stretch>
              </p:blipFill>
              <p:spPr>
                <a:xfrm>
                  <a:off x="8016140" y="3751823"/>
                  <a:ext cx="20016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9">
            <p14:nvContentPartPr>
              <p14:cNvPr id="391" name="Ink 390">
                <a:extLst>
                  <a:ext uri="{FF2B5EF4-FFF2-40B4-BE49-F238E27FC236}">
                    <a16:creationId xmlns:a16="http://schemas.microsoft.com/office/drawing/2014/main" id="{FB02C4D3-0C1F-2BE3-A67D-D3918FBF9AA4}"/>
                  </a:ext>
                </a:extLst>
              </p14:cNvPr>
              <p14:cNvContentPartPr/>
              <p14:nvPr/>
            </p14:nvContentPartPr>
            <p14:xfrm>
              <a:off x="5921660" y="3171863"/>
              <a:ext cx="605520" cy="360360"/>
            </p14:xfrm>
          </p:contentPart>
        </mc:Choice>
        <mc:Fallback>
          <p:pic>
            <p:nvPicPr>
              <p:cNvPr id="391" name="Ink 390">
                <a:extLst>
                  <a:ext uri="{FF2B5EF4-FFF2-40B4-BE49-F238E27FC236}">
                    <a16:creationId xmlns:a16="http://schemas.microsoft.com/office/drawing/2014/main" id="{FB02C4D3-0C1F-2BE3-A67D-D3918FBF9AA4}"/>
                  </a:ext>
                </a:extLst>
              </p:cNvPr>
              <p:cNvPicPr/>
              <p:nvPr/>
            </p:nvPicPr>
            <p:blipFill>
              <a:blip r:embed="rId630"/>
              <a:stretch>
                <a:fillRect/>
              </a:stretch>
            </p:blipFill>
            <p:spPr>
              <a:xfrm>
                <a:off x="5904020" y="3153863"/>
                <a:ext cx="64116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2" name="Ink 391">
                <a:extLst>
                  <a:ext uri="{FF2B5EF4-FFF2-40B4-BE49-F238E27FC236}">
                    <a16:creationId xmlns:a16="http://schemas.microsoft.com/office/drawing/2014/main" id="{4453E399-8299-51DC-A0C3-CB28C680A4AD}"/>
                  </a:ext>
                </a:extLst>
              </p14:cNvPr>
              <p14:cNvContentPartPr/>
              <p14:nvPr/>
            </p14:nvContentPartPr>
            <p14:xfrm>
              <a:off x="6817340" y="3281303"/>
              <a:ext cx="788400" cy="301680"/>
            </p14:xfrm>
          </p:contentPart>
        </mc:Choice>
        <mc:Fallback>
          <p:pic>
            <p:nvPicPr>
              <p:cNvPr id="392" name="Ink 391">
                <a:extLst>
                  <a:ext uri="{FF2B5EF4-FFF2-40B4-BE49-F238E27FC236}">
                    <a16:creationId xmlns:a16="http://schemas.microsoft.com/office/drawing/2014/main" id="{4453E399-8299-51DC-A0C3-CB28C680A4AD}"/>
                  </a:ext>
                </a:extLst>
              </p:cNvPr>
              <p:cNvPicPr/>
              <p:nvPr/>
            </p:nvPicPr>
            <p:blipFill>
              <a:blip r:embed="rId632"/>
              <a:stretch>
                <a:fillRect/>
              </a:stretch>
            </p:blipFill>
            <p:spPr>
              <a:xfrm>
                <a:off x="6799700" y="3263663"/>
                <a:ext cx="8240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3" name="Ink 392">
                <a:extLst>
                  <a:ext uri="{FF2B5EF4-FFF2-40B4-BE49-F238E27FC236}">
                    <a16:creationId xmlns:a16="http://schemas.microsoft.com/office/drawing/2014/main" id="{8F43075D-DAF8-C5A8-5812-6AF818954511}"/>
                  </a:ext>
                </a:extLst>
              </p14:cNvPr>
              <p14:cNvContentPartPr/>
              <p14:nvPr/>
            </p14:nvContentPartPr>
            <p14:xfrm>
              <a:off x="7875740" y="3207503"/>
              <a:ext cx="599040" cy="291600"/>
            </p14:xfrm>
          </p:contentPart>
        </mc:Choice>
        <mc:Fallback>
          <p:pic>
            <p:nvPicPr>
              <p:cNvPr id="393" name="Ink 392">
                <a:extLst>
                  <a:ext uri="{FF2B5EF4-FFF2-40B4-BE49-F238E27FC236}">
                    <a16:creationId xmlns:a16="http://schemas.microsoft.com/office/drawing/2014/main" id="{8F43075D-DAF8-C5A8-5812-6AF818954511}"/>
                  </a:ext>
                </a:extLst>
              </p:cNvPr>
              <p:cNvPicPr/>
              <p:nvPr/>
            </p:nvPicPr>
            <p:blipFill>
              <a:blip r:embed="rId634"/>
              <a:stretch>
                <a:fillRect/>
              </a:stretch>
            </p:blipFill>
            <p:spPr>
              <a:xfrm>
                <a:off x="7858100" y="3189503"/>
                <a:ext cx="6346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4" name="Ink 393">
                <a:extLst>
                  <a:ext uri="{FF2B5EF4-FFF2-40B4-BE49-F238E27FC236}">
                    <a16:creationId xmlns:a16="http://schemas.microsoft.com/office/drawing/2014/main" id="{CB51855A-C3A1-EE79-7A8F-2D6CC8C36FDC}"/>
                  </a:ext>
                </a:extLst>
              </p14:cNvPr>
              <p14:cNvContentPartPr/>
              <p14:nvPr/>
            </p14:nvContentPartPr>
            <p14:xfrm>
              <a:off x="6775580" y="3481103"/>
              <a:ext cx="43560" cy="157320"/>
            </p14:xfrm>
          </p:contentPart>
        </mc:Choice>
        <mc:Fallback>
          <p:pic>
            <p:nvPicPr>
              <p:cNvPr id="394" name="Ink 393">
                <a:extLst>
                  <a:ext uri="{FF2B5EF4-FFF2-40B4-BE49-F238E27FC236}">
                    <a16:creationId xmlns:a16="http://schemas.microsoft.com/office/drawing/2014/main" id="{CB51855A-C3A1-EE79-7A8F-2D6CC8C36FDC}"/>
                  </a:ext>
                </a:extLst>
              </p:cNvPr>
              <p:cNvPicPr/>
              <p:nvPr/>
            </p:nvPicPr>
            <p:blipFill>
              <a:blip r:embed="rId636"/>
              <a:stretch>
                <a:fillRect/>
              </a:stretch>
            </p:blipFill>
            <p:spPr>
              <a:xfrm>
                <a:off x="6757940" y="3463463"/>
                <a:ext cx="79200" cy="192960"/>
              </a:xfrm>
              <a:prstGeom prst="rect">
                <a:avLst/>
              </a:prstGeom>
            </p:spPr>
          </p:pic>
        </mc:Fallback>
      </mc:AlternateContent>
    </p:spTree>
    <p:extLst>
      <p:ext uri="{BB962C8B-B14F-4D97-AF65-F5344CB8AC3E}">
        <p14:creationId xmlns:p14="http://schemas.microsoft.com/office/powerpoint/2010/main" val="355981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1337354"/>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Ex. 2) Determine the points of inflection and discuss the concavity of the graph of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𝟒</m:t>
                        </m:r>
                      </m:sup>
                    </m:s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𝟒</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𝟑</m:t>
                        </m:r>
                      </m:sup>
                    </m:sSup>
                  </m:oMath>
                </a14:m>
                <a:r>
                  <a:rPr lang="en-US" sz="4000" b="1" dirty="0">
                    <a:effectLst>
                      <a:outerShdw blurRad="38100" dist="38100" dir="2700000" algn="tl">
                        <a:srgbClr val="000000">
                          <a:alpha val="43137"/>
                        </a:srgbClr>
                      </a:outerShdw>
                    </a:effectLst>
                  </a:rPr>
                  <a:t>.</a:t>
                </a: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1337354"/>
              </a:xfrm>
              <a:prstGeom prst="rect">
                <a:avLst/>
              </a:prstGeom>
              <a:blipFill>
                <a:blip r:embed="rId2"/>
                <a:stretch>
                  <a:fillRect l="-1850" t="-8676" r="-1000" b="-2237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EEE34C0C-FD1E-AA24-99C8-5B88699E7EF3}"/>
              </a:ext>
            </a:extLst>
          </p:cNvPr>
          <p:cNvGrpSpPr/>
          <p:nvPr/>
        </p:nvGrpSpPr>
        <p:grpSpPr>
          <a:xfrm>
            <a:off x="351380" y="1313753"/>
            <a:ext cx="2383200" cy="725040"/>
            <a:chOff x="351380" y="1313753"/>
            <a:chExt cx="2383200" cy="72504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BE1F9A5-8A46-9131-B238-BFB711F9601F}"/>
                    </a:ext>
                  </a:extLst>
                </p14:cNvPr>
                <p14:cNvContentPartPr/>
                <p14:nvPr/>
              </p14:nvContentPartPr>
              <p14:xfrm>
                <a:off x="351380" y="1459553"/>
                <a:ext cx="151200" cy="579240"/>
              </p14:xfrm>
            </p:contentPart>
          </mc:Choice>
          <mc:Fallback>
            <p:pic>
              <p:nvPicPr>
                <p:cNvPr id="3" name="Ink 2">
                  <a:extLst>
                    <a:ext uri="{FF2B5EF4-FFF2-40B4-BE49-F238E27FC236}">
                      <a16:creationId xmlns:a16="http://schemas.microsoft.com/office/drawing/2014/main" id="{ABE1F9A5-8A46-9131-B238-BFB711F9601F}"/>
                    </a:ext>
                  </a:extLst>
                </p:cNvPr>
                <p:cNvPicPr/>
                <p:nvPr/>
              </p:nvPicPr>
              <p:blipFill>
                <a:blip r:embed="rId4"/>
                <a:stretch>
                  <a:fillRect/>
                </a:stretch>
              </p:blipFill>
              <p:spPr>
                <a:xfrm>
                  <a:off x="333740" y="1441553"/>
                  <a:ext cx="18684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889CD34-783A-5446-691E-ABD0D672A7BF}"/>
                    </a:ext>
                  </a:extLst>
                </p14:cNvPr>
                <p14:cNvContentPartPr/>
                <p14:nvPr/>
              </p14:nvContentPartPr>
              <p14:xfrm>
                <a:off x="503300" y="1452713"/>
                <a:ext cx="28800" cy="144720"/>
              </p14:xfrm>
            </p:contentPart>
          </mc:Choice>
          <mc:Fallback>
            <p:pic>
              <p:nvPicPr>
                <p:cNvPr id="4" name="Ink 3">
                  <a:extLst>
                    <a:ext uri="{FF2B5EF4-FFF2-40B4-BE49-F238E27FC236}">
                      <a16:creationId xmlns:a16="http://schemas.microsoft.com/office/drawing/2014/main" id="{C889CD34-783A-5446-691E-ABD0D672A7BF}"/>
                    </a:ext>
                  </a:extLst>
                </p:cNvPr>
                <p:cNvPicPr/>
                <p:nvPr/>
              </p:nvPicPr>
              <p:blipFill>
                <a:blip r:embed="rId6"/>
                <a:stretch>
                  <a:fillRect/>
                </a:stretch>
              </p:blipFill>
              <p:spPr>
                <a:xfrm>
                  <a:off x="485300" y="1434713"/>
                  <a:ext cx="64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B4774A2C-EB6A-A4A6-458F-EA70EDFD84AE}"/>
                    </a:ext>
                  </a:extLst>
                </p14:cNvPr>
                <p14:cNvContentPartPr/>
                <p14:nvPr/>
              </p14:nvContentPartPr>
              <p14:xfrm>
                <a:off x="619940" y="1495553"/>
                <a:ext cx="110880" cy="434160"/>
              </p14:xfrm>
            </p:contentPart>
          </mc:Choice>
          <mc:Fallback>
            <p:pic>
              <p:nvPicPr>
                <p:cNvPr id="5" name="Ink 4">
                  <a:extLst>
                    <a:ext uri="{FF2B5EF4-FFF2-40B4-BE49-F238E27FC236}">
                      <a16:creationId xmlns:a16="http://schemas.microsoft.com/office/drawing/2014/main" id="{B4774A2C-EB6A-A4A6-458F-EA70EDFD84AE}"/>
                    </a:ext>
                  </a:extLst>
                </p:cNvPr>
                <p:cNvPicPr/>
                <p:nvPr/>
              </p:nvPicPr>
              <p:blipFill>
                <a:blip r:embed="rId8"/>
                <a:stretch>
                  <a:fillRect/>
                </a:stretch>
              </p:blipFill>
              <p:spPr>
                <a:xfrm>
                  <a:off x="601940" y="1477553"/>
                  <a:ext cx="14652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24E9D68-FA9F-1FC2-9437-0A5C2CB4AEF2}"/>
                    </a:ext>
                  </a:extLst>
                </p14:cNvPr>
                <p14:cNvContentPartPr/>
                <p14:nvPr/>
              </p14:nvContentPartPr>
              <p14:xfrm>
                <a:off x="761060" y="1645673"/>
                <a:ext cx="50040" cy="231120"/>
              </p14:xfrm>
            </p:contentPart>
          </mc:Choice>
          <mc:Fallback>
            <p:pic>
              <p:nvPicPr>
                <p:cNvPr id="6" name="Ink 5">
                  <a:extLst>
                    <a:ext uri="{FF2B5EF4-FFF2-40B4-BE49-F238E27FC236}">
                      <a16:creationId xmlns:a16="http://schemas.microsoft.com/office/drawing/2014/main" id="{624E9D68-FA9F-1FC2-9437-0A5C2CB4AEF2}"/>
                    </a:ext>
                  </a:extLst>
                </p:cNvPr>
                <p:cNvPicPr/>
                <p:nvPr/>
              </p:nvPicPr>
              <p:blipFill>
                <a:blip r:embed="rId10"/>
                <a:stretch>
                  <a:fillRect/>
                </a:stretch>
              </p:blipFill>
              <p:spPr>
                <a:xfrm>
                  <a:off x="743420" y="1627673"/>
                  <a:ext cx="85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ECEA5503-5F97-EB1D-4AEF-AC723241F395}"/>
                    </a:ext>
                  </a:extLst>
                </p14:cNvPr>
                <p14:cNvContentPartPr/>
                <p14:nvPr/>
              </p14:nvContentPartPr>
              <p14:xfrm>
                <a:off x="687260" y="1670873"/>
                <a:ext cx="183600" cy="217080"/>
              </p14:xfrm>
            </p:contentPart>
          </mc:Choice>
          <mc:Fallback>
            <p:pic>
              <p:nvPicPr>
                <p:cNvPr id="7" name="Ink 6">
                  <a:extLst>
                    <a:ext uri="{FF2B5EF4-FFF2-40B4-BE49-F238E27FC236}">
                      <a16:creationId xmlns:a16="http://schemas.microsoft.com/office/drawing/2014/main" id="{ECEA5503-5F97-EB1D-4AEF-AC723241F395}"/>
                    </a:ext>
                  </a:extLst>
                </p:cNvPr>
                <p:cNvPicPr/>
                <p:nvPr/>
              </p:nvPicPr>
              <p:blipFill>
                <a:blip r:embed="rId12"/>
                <a:stretch>
                  <a:fillRect/>
                </a:stretch>
              </p:blipFill>
              <p:spPr>
                <a:xfrm>
                  <a:off x="669260" y="1653233"/>
                  <a:ext cx="2192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3B0341F5-06D8-960C-4CB9-2A3CFAD30F66}"/>
                    </a:ext>
                  </a:extLst>
                </p14:cNvPr>
                <p14:cNvContentPartPr/>
                <p14:nvPr/>
              </p14:nvContentPartPr>
              <p14:xfrm>
                <a:off x="857180" y="1542353"/>
                <a:ext cx="132840" cy="399960"/>
              </p14:xfrm>
            </p:contentPart>
          </mc:Choice>
          <mc:Fallback>
            <p:pic>
              <p:nvPicPr>
                <p:cNvPr id="8" name="Ink 7">
                  <a:extLst>
                    <a:ext uri="{FF2B5EF4-FFF2-40B4-BE49-F238E27FC236}">
                      <a16:creationId xmlns:a16="http://schemas.microsoft.com/office/drawing/2014/main" id="{3B0341F5-06D8-960C-4CB9-2A3CFAD30F66}"/>
                    </a:ext>
                  </a:extLst>
                </p:cNvPr>
                <p:cNvPicPr/>
                <p:nvPr/>
              </p:nvPicPr>
              <p:blipFill>
                <a:blip r:embed="rId14"/>
                <a:stretch>
                  <a:fillRect/>
                </a:stretch>
              </p:blipFill>
              <p:spPr>
                <a:xfrm>
                  <a:off x="839540" y="1524713"/>
                  <a:ext cx="1684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464B5B3B-343E-B8A7-B74B-8BAA088AA374}"/>
                    </a:ext>
                  </a:extLst>
                </p14:cNvPr>
                <p14:cNvContentPartPr/>
                <p14:nvPr/>
              </p14:nvContentPartPr>
              <p14:xfrm>
                <a:off x="1090460" y="1689593"/>
                <a:ext cx="136800" cy="4680"/>
              </p14:xfrm>
            </p:contentPart>
          </mc:Choice>
          <mc:Fallback>
            <p:pic>
              <p:nvPicPr>
                <p:cNvPr id="9" name="Ink 8">
                  <a:extLst>
                    <a:ext uri="{FF2B5EF4-FFF2-40B4-BE49-F238E27FC236}">
                      <a16:creationId xmlns:a16="http://schemas.microsoft.com/office/drawing/2014/main" id="{464B5B3B-343E-B8A7-B74B-8BAA088AA374}"/>
                    </a:ext>
                  </a:extLst>
                </p:cNvPr>
                <p:cNvPicPr/>
                <p:nvPr/>
              </p:nvPicPr>
              <p:blipFill>
                <a:blip r:embed="rId16"/>
                <a:stretch>
                  <a:fillRect/>
                </a:stretch>
              </p:blipFill>
              <p:spPr>
                <a:xfrm>
                  <a:off x="1072460" y="1671593"/>
                  <a:ext cx="172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60DFE08A-3496-656A-0E0C-0071C52226C2}"/>
                    </a:ext>
                  </a:extLst>
                </p14:cNvPr>
                <p14:cNvContentPartPr/>
                <p14:nvPr/>
              </p14:nvContentPartPr>
              <p14:xfrm>
                <a:off x="1131500" y="1796873"/>
                <a:ext cx="145080" cy="21600"/>
              </p14:xfrm>
            </p:contentPart>
          </mc:Choice>
          <mc:Fallback>
            <p:pic>
              <p:nvPicPr>
                <p:cNvPr id="10" name="Ink 9">
                  <a:extLst>
                    <a:ext uri="{FF2B5EF4-FFF2-40B4-BE49-F238E27FC236}">
                      <a16:creationId xmlns:a16="http://schemas.microsoft.com/office/drawing/2014/main" id="{60DFE08A-3496-656A-0E0C-0071C52226C2}"/>
                    </a:ext>
                  </a:extLst>
                </p:cNvPr>
                <p:cNvPicPr/>
                <p:nvPr/>
              </p:nvPicPr>
              <p:blipFill>
                <a:blip r:embed="rId18"/>
                <a:stretch>
                  <a:fillRect/>
                </a:stretch>
              </p:blipFill>
              <p:spPr>
                <a:xfrm>
                  <a:off x="1113860" y="1779233"/>
                  <a:ext cx="180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C7E7F6CA-D2EB-82DC-1CAB-462866432801}"/>
                    </a:ext>
                  </a:extLst>
                </p14:cNvPr>
                <p14:cNvContentPartPr/>
                <p14:nvPr/>
              </p14:nvContentPartPr>
              <p14:xfrm>
                <a:off x="1396820" y="1499513"/>
                <a:ext cx="144720" cy="178920"/>
              </p14:xfrm>
            </p:contentPart>
          </mc:Choice>
          <mc:Fallback>
            <p:pic>
              <p:nvPicPr>
                <p:cNvPr id="12" name="Ink 11">
                  <a:extLst>
                    <a:ext uri="{FF2B5EF4-FFF2-40B4-BE49-F238E27FC236}">
                      <a16:creationId xmlns:a16="http://schemas.microsoft.com/office/drawing/2014/main" id="{C7E7F6CA-D2EB-82DC-1CAB-462866432801}"/>
                    </a:ext>
                  </a:extLst>
                </p:cNvPr>
                <p:cNvPicPr/>
                <p:nvPr/>
              </p:nvPicPr>
              <p:blipFill>
                <a:blip r:embed="rId20"/>
                <a:stretch>
                  <a:fillRect/>
                </a:stretch>
              </p:blipFill>
              <p:spPr>
                <a:xfrm>
                  <a:off x="1379180" y="1481873"/>
                  <a:ext cx="180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A7C3F9AE-6080-D27D-B01D-0C45B167EF6C}"/>
                    </a:ext>
                  </a:extLst>
                </p14:cNvPr>
                <p14:cNvContentPartPr/>
                <p14:nvPr/>
              </p14:nvContentPartPr>
              <p14:xfrm>
                <a:off x="1528220" y="1471073"/>
                <a:ext cx="86760" cy="288720"/>
              </p14:xfrm>
            </p:contentPart>
          </mc:Choice>
          <mc:Fallback>
            <p:pic>
              <p:nvPicPr>
                <p:cNvPr id="13" name="Ink 12">
                  <a:extLst>
                    <a:ext uri="{FF2B5EF4-FFF2-40B4-BE49-F238E27FC236}">
                      <a16:creationId xmlns:a16="http://schemas.microsoft.com/office/drawing/2014/main" id="{A7C3F9AE-6080-D27D-B01D-0C45B167EF6C}"/>
                    </a:ext>
                  </a:extLst>
                </p:cNvPr>
                <p:cNvPicPr/>
                <p:nvPr/>
              </p:nvPicPr>
              <p:blipFill>
                <a:blip r:embed="rId22"/>
                <a:stretch>
                  <a:fillRect/>
                </a:stretch>
              </p:blipFill>
              <p:spPr>
                <a:xfrm>
                  <a:off x="1510220" y="1453433"/>
                  <a:ext cx="1224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168E19DA-61E2-19C7-7730-F594F0645DAF}"/>
                    </a:ext>
                  </a:extLst>
                </p14:cNvPr>
                <p14:cNvContentPartPr/>
                <p14:nvPr/>
              </p14:nvContentPartPr>
              <p14:xfrm>
                <a:off x="1727660" y="1581233"/>
                <a:ext cx="27000" cy="174960"/>
              </p14:xfrm>
            </p:contentPart>
          </mc:Choice>
          <mc:Fallback>
            <p:pic>
              <p:nvPicPr>
                <p:cNvPr id="14" name="Ink 13">
                  <a:extLst>
                    <a:ext uri="{FF2B5EF4-FFF2-40B4-BE49-F238E27FC236}">
                      <a16:creationId xmlns:a16="http://schemas.microsoft.com/office/drawing/2014/main" id="{168E19DA-61E2-19C7-7730-F594F0645DAF}"/>
                    </a:ext>
                  </a:extLst>
                </p:cNvPr>
                <p:cNvPicPr/>
                <p:nvPr/>
              </p:nvPicPr>
              <p:blipFill>
                <a:blip r:embed="rId24"/>
                <a:stretch>
                  <a:fillRect/>
                </a:stretch>
              </p:blipFill>
              <p:spPr>
                <a:xfrm>
                  <a:off x="1710020" y="1563593"/>
                  <a:ext cx="62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C433EE5A-C24B-2AF4-D0D1-8A1EB245585F}"/>
                    </a:ext>
                  </a:extLst>
                </p14:cNvPr>
                <p14:cNvContentPartPr/>
                <p14:nvPr/>
              </p14:nvContentPartPr>
              <p14:xfrm>
                <a:off x="1681940" y="1626593"/>
                <a:ext cx="158040" cy="122760"/>
              </p14:xfrm>
            </p:contentPart>
          </mc:Choice>
          <mc:Fallback>
            <p:pic>
              <p:nvPicPr>
                <p:cNvPr id="15" name="Ink 14">
                  <a:extLst>
                    <a:ext uri="{FF2B5EF4-FFF2-40B4-BE49-F238E27FC236}">
                      <a16:creationId xmlns:a16="http://schemas.microsoft.com/office/drawing/2014/main" id="{C433EE5A-C24B-2AF4-D0D1-8A1EB245585F}"/>
                    </a:ext>
                  </a:extLst>
                </p:cNvPr>
                <p:cNvPicPr/>
                <p:nvPr/>
              </p:nvPicPr>
              <p:blipFill>
                <a:blip r:embed="rId26"/>
                <a:stretch>
                  <a:fillRect/>
                </a:stretch>
              </p:blipFill>
              <p:spPr>
                <a:xfrm>
                  <a:off x="1664300" y="1608953"/>
                  <a:ext cx="193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26425C52-4F8C-970B-0B28-CB56FCC9D793}"/>
                    </a:ext>
                  </a:extLst>
                </p14:cNvPr>
                <p14:cNvContentPartPr/>
                <p14:nvPr/>
              </p14:nvContentPartPr>
              <p14:xfrm>
                <a:off x="1746380" y="1313753"/>
                <a:ext cx="169920" cy="185400"/>
              </p14:xfrm>
            </p:contentPart>
          </mc:Choice>
          <mc:Fallback>
            <p:pic>
              <p:nvPicPr>
                <p:cNvPr id="16" name="Ink 15">
                  <a:extLst>
                    <a:ext uri="{FF2B5EF4-FFF2-40B4-BE49-F238E27FC236}">
                      <a16:creationId xmlns:a16="http://schemas.microsoft.com/office/drawing/2014/main" id="{26425C52-4F8C-970B-0B28-CB56FCC9D793}"/>
                    </a:ext>
                  </a:extLst>
                </p:cNvPr>
                <p:cNvPicPr/>
                <p:nvPr/>
              </p:nvPicPr>
              <p:blipFill>
                <a:blip r:embed="rId28"/>
                <a:stretch>
                  <a:fillRect/>
                </a:stretch>
              </p:blipFill>
              <p:spPr>
                <a:xfrm>
                  <a:off x="1728380" y="1296113"/>
                  <a:ext cx="205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EE79DFF3-0072-3524-D7D2-2AF62F4BE93F}"/>
                    </a:ext>
                  </a:extLst>
                </p14:cNvPr>
                <p14:cNvContentPartPr/>
                <p14:nvPr/>
              </p14:nvContentPartPr>
              <p14:xfrm>
                <a:off x="1999820" y="1603913"/>
                <a:ext cx="138600" cy="22320"/>
              </p14:xfrm>
            </p:contentPart>
          </mc:Choice>
          <mc:Fallback>
            <p:pic>
              <p:nvPicPr>
                <p:cNvPr id="18" name="Ink 17">
                  <a:extLst>
                    <a:ext uri="{FF2B5EF4-FFF2-40B4-BE49-F238E27FC236}">
                      <a16:creationId xmlns:a16="http://schemas.microsoft.com/office/drawing/2014/main" id="{EE79DFF3-0072-3524-D7D2-2AF62F4BE93F}"/>
                    </a:ext>
                  </a:extLst>
                </p:cNvPr>
                <p:cNvPicPr/>
                <p:nvPr/>
              </p:nvPicPr>
              <p:blipFill>
                <a:blip r:embed="rId30"/>
                <a:stretch>
                  <a:fillRect/>
                </a:stretch>
              </p:blipFill>
              <p:spPr>
                <a:xfrm>
                  <a:off x="1982180" y="1585913"/>
                  <a:ext cx="174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BDD8D77E-E290-15D6-6066-E4B263BC4035}"/>
                    </a:ext>
                  </a:extLst>
                </p14:cNvPr>
                <p14:cNvContentPartPr/>
                <p14:nvPr/>
              </p14:nvContentPartPr>
              <p14:xfrm>
                <a:off x="2168660" y="1475393"/>
                <a:ext cx="75960" cy="195840"/>
              </p14:xfrm>
            </p:contentPart>
          </mc:Choice>
          <mc:Fallback>
            <p:pic>
              <p:nvPicPr>
                <p:cNvPr id="19" name="Ink 18">
                  <a:extLst>
                    <a:ext uri="{FF2B5EF4-FFF2-40B4-BE49-F238E27FC236}">
                      <a16:creationId xmlns:a16="http://schemas.microsoft.com/office/drawing/2014/main" id="{BDD8D77E-E290-15D6-6066-E4B263BC4035}"/>
                    </a:ext>
                  </a:extLst>
                </p:cNvPr>
                <p:cNvPicPr/>
                <p:nvPr/>
              </p:nvPicPr>
              <p:blipFill>
                <a:blip r:embed="rId32"/>
                <a:stretch>
                  <a:fillRect/>
                </a:stretch>
              </p:blipFill>
              <p:spPr>
                <a:xfrm>
                  <a:off x="2151020" y="1457753"/>
                  <a:ext cx="111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08648491-D41E-22BE-0EAD-B2E540894288}"/>
                    </a:ext>
                  </a:extLst>
                </p14:cNvPr>
                <p14:cNvContentPartPr/>
                <p14:nvPr/>
              </p14:nvContentPartPr>
              <p14:xfrm>
                <a:off x="2236340" y="1428953"/>
                <a:ext cx="208800" cy="230760"/>
              </p14:xfrm>
            </p:contentPart>
          </mc:Choice>
          <mc:Fallback>
            <p:pic>
              <p:nvPicPr>
                <p:cNvPr id="21" name="Ink 20">
                  <a:extLst>
                    <a:ext uri="{FF2B5EF4-FFF2-40B4-BE49-F238E27FC236}">
                      <a16:creationId xmlns:a16="http://schemas.microsoft.com/office/drawing/2014/main" id="{08648491-D41E-22BE-0EAD-B2E540894288}"/>
                    </a:ext>
                  </a:extLst>
                </p:cNvPr>
                <p:cNvPicPr/>
                <p:nvPr/>
              </p:nvPicPr>
              <p:blipFill>
                <a:blip r:embed="rId34"/>
                <a:stretch>
                  <a:fillRect/>
                </a:stretch>
              </p:blipFill>
              <p:spPr>
                <a:xfrm>
                  <a:off x="2218340" y="1411313"/>
                  <a:ext cx="2444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BE11F663-714F-276D-C1FE-9C0F48BABD66}"/>
                    </a:ext>
                  </a:extLst>
                </p14:cNvPr>
                <p14:cNvContentPartPr/>
                <p14:nvPr/>
              </p14:nvContentPartPr>
              <p14:xfrm>
                <a:off x="2503100" y="1505633"/>
                <a:ext cx="54360" cy="167760"/>
              </p14:xfrm>
            </p:contentPart>
          </mc:Choice>
          <mc:Fallback>
            <p:pic>
              <p:nvPicPr>
                <p:cNvPr id="22" name="Ink 21">
                  <a:extLst>
                    <a:ext uri="{FF2B5EF4-FFF2-40B4-BE49-F238E27FC236}">
                      <a16:creationId xmlns:a16="http://schemas.microsoft.com/office/drawing/2014/main" id="{BE11F663-714F-276D-C1FE-9C0F48BABD66}"/>
                    </a:ext>
                  </a:extLst>
                </p:cNvPr>
                <p:cNvPicPr/>
                <p:nvPr/>
              </p:nvPicPr>
              <p:blipFill>
                <a:blip r:embed="rId36"/>
                <a:stretch>
                  <a:fillRect/>
                </a:stretch>
              </p:blipFill>
              <p:spPr>
                <a:xfrm>
                  <a:off x="2485100" y="1487993"/>
                  <a:ext cx="90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167DC537-816D-1E5E-FECC-62664E99546A}"/>
                    </a:ext>
                  </a:extLst>
                </p14:cNvPr>
                <p14:cNvContentPartPr/>
                <p14:nvPr/>
              </p14:nvContentPartPr>
              <p14:xfrm>
                <a:off x="2431820" y="1538033"/>
                <a:ext cx="162360" cy="124560"/>
              </p14:xfrm>
            </p:contentPart>
          </mc:Choice>
          <mc:Fallback>
            <p:pic>
              <p:nvPicPr>
                <p:cNvPr id="23" name="Ink 22">
                  <a:extLst>
                    <a:ext uri="{FF2B5EF4-FFF2-40B4-BE49-F238E27FC236}">
                      <a16:creationId xmlns:a16="http://schemas.microsoft.com/office/drawing/2014/main" id="{167DC537-816D-1E5E-FECC-62664E99546A}"/>
                    </a:ext>
                  </a:extLst>
                </p:cNvPr>
                <p:cNvPicPr/>
                <p:nvPr/>
              </p:nvPicPr>
              <p:blipFill>
                <a:blip r:embed="rId38"/>
                <a:stretch>
                  <a:fillRect/>
                </a:stretch>
              </p:blipFill>
              <p:spPr>
                <a:xfrm>
                  <a:off x="2413820" y="1520393"/>
                  <a:ext cx="198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CCA0AE01-78B3-E682-5AC4-AD47CE698980}"/>
                    </a:ext>
                  </a:extLst>
                </p14:cNvPr>
                <p14:cNvContentPartPr/>
                <p14:nvPr/>
              </p14:nvContentPartPr>
              <p14:xfrm>
                <a:off x="2560340" y="1339673"/>
                <a:ext cx="174240" cy="162720"/>
              </p14:xfrm>
            </p:contentPart>
          </mc:Choice>
          <mc:Fallback>
            <p:pic>
              <p:nvPicPr>
                <p:cNvPr id="24" name="Ink 23">
                  <a:extLst>
                    <a:ext uri="{FF2B5EF4-FFF2-40B4-BE49-F238E27FC236}">
                      <a16:creationId xmlns:a16="http://schemas.microsoft.com/office/drawing/2014/main" id="{CCA0AE01-78B3-E682-5AC4-AD47CE698980}"/>
                    </a:ext>
                  </a:extLst>
                </p:cNvPr>
                <p:cNvPicPr/>
                <p:nvPr/>
              </p:nvPicPr>
              <p:blipFill>
                <a:blip r:embed="rId40"/>
                <a:stretch>
                  <a:fillRect/>
                </a:stretch>
              </p:blipFill>
              <p:spPr>
                <a:xfrm>
                  <a:off x="2542340" y="1322033"/>
                  <a:ext cx="209880" cy="198360"/>
                </a:xfrm>
                <a:prstGeom prst="rect">
                  <a:avLst/>
                </a:prstGeom>
              </p:spPr>
            </p:pic>
          </mc:Fallback>
        </mc:AlternateContent>
      </p:grpSp>
      <p:grpSp>
        <p:nvGrpSpPr>
          <p:cNvPr id="45" name="Group 44">
            <a:extLst>
              <a:ext uri="{FF2B5EF4-FFF2-40B4-BE49-F238E27FC236}">
                <a16:creationId xmlns:a16="http://schemas.microsoft.com/office/drawing/2014/main" id="{CD352A45-B40B-1D1F-B391-1CBC62BD60F4}"/>
              </a:ext>
            </a:extLst>
          </p:cNvPr>
          <p:cNvGrpSpPr/>
          <p:nvPr/>
        </p:nvGrpSpPr>
        <p:grpSpPr>
          <a:xfrm>
            <a:off x="285860" y="2164793"/>
            <a:ext cx="2117520" cy="684720"/>
            <a:chOff x="285860" y="2164793"/>
            <a:chExt cx="2117520" cy="684720"/>
          </a:xfrm>
        </p:grpSpPr>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4214866A-ADB3-0F16-0F01-B0F6E0FF41EC}"/>
                    </a:ext>
                  </a:extLst>
                </p14:cNvPr>
                <p14:cNvContentPartPr/>
                <p14:nvPr/>
              </p14:nvContentPartPr>
              <p14:xfrm>
                <a:off x="285860" y="2354873"/>
                <a:ext cx="206280" cy="494640"/>
              </p14:xfrm>
            </p:contentPart>
          </mc:Choice>
          <mc:Fallback>
            <p:pic>
              <p:nvPicPr>
                <p:cNvPr id="26" name="Ink 25">
                  <a:extLst>
                    <a:ext uri="{FF2B5EF4-FFF2-40B4-BE49-F238E27FC236}">
                      <a16:creationId xmlns:a16="http://schemas.microsoft.com/office/drawing/2014/main" id="{4214866A-ADB3-0F16-0F01-B0F6E0FF41EC}"/>
                    </a:ext>
                  </a:extLst>
                </p:cNvPr>
                <p:cNvPicPr/>
                <p:nvPr/>
              </p:nvPicPr>
              <p:blipFill>
                <a:blip r:embed="rId42"/>
                <a:stretch>
                  <a:fillRect/>
                </a:stretch>
              </p:blipFill>
              <p:spPr>
                <a:xfrm>
                  <a:off x="267860" y="2337233"/>
                  <a:ext cx="2419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E203E76D-4234-1EA4-5757-7A67790A07BD}"/>
                    </a:ext>
                  </a:extLst>
                </p14:cNvPr>
                <p14:cNvContentPartPr/>
                <p14:nvPr/>
              </p14:nvContentPartPr>
              <p14:xfrm>
                <a:off x="457580" y="2349833"/>
                <a:ext cx="18360" cy="68040"/>
              </p14:xfrm>
            </p:contentPart>
          </mc:Choice>
          <mc:Fallback>
            <p:pic>
              <p:nvPicPr>
                <p:cNvPr id="27" name="Ink 26">
                  <a:extLst>
                    <a:ext uri="{FF2B5EF4-FFF2-40B4-BE49-F238E27FC236}">
                      <a16:creationId xmlns:a16="http://schemas.microsoft.com/office/drawing/2014/main" id="{E203E76D-4234-1EA4-5757-7A67790A07BD}"/>
                    </a:ext>
                  </a:extLst>
                </p:cNvPr>
                <p:cNvPicPr/>
                <p:nvPr/>
              </p:nvPicPr>
              <p:blipFill>
                <a:blip r:embed="rId44"/>
                <a:stretch>
                  <a:fillRect/>
                </a:stretch>
              </p:blipFill>
              <p:spPr>
                <a:xfrm>
                  <a:off x="439580" y="2332193"/>
                  <a:ext cx="54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8F9F667A-33B2-D9E2-553F-1EB6D254E4C4}"/>
                    </a:ext>
                  </a:extLst>
                </p14:cNvPr>
                <p14:cNvContentPartPr/>
                <p14:nvPr/>
              </p14:nvContentPartPr>
              <p14:xfrm>
                <a:off x="498260" y="2320313"/>
                <a:ext cx="38520" cy="123840"/>
              </p14:xfrm>
            </p:contentPart>
          </mc:Choice>
          <mc:Fallback>
            <p:pic>
              <p:nvPicPr>
                <p:cNvPr id="28" name="Ink 27">
                  <a:extLst>
                    <a:ext uri="{FF2B5EF4-FFF2-40B4-BE49-F238E27FC236}">
                      <a16:creationId xmlns:a16="http://schemas.microsoft.com/office/drawing/2014/main" id="{8F9F667A-33B2-D9E2-553F-1EB6D254E4C4}"/>
                    </a:ext>
                  </a:extLst>
                </p:cNvPr>
                <p:cNvPicPr/>
                <p:nvPr/>
              </p:nvPicPr>
              <p:blipFill>
                <a:blip r:embed="rId46"/>
                <a:stretch>
                  <a:fillRect/>
                </a:stretch>
              </p:blipFill>
              <p:spPr>
                <a:xfrm>
                  <a:off x="480620" y="2302313"/>
                  <a:ext cx="74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651EF477-3A72-D7A3-1B6C-EE8BB052D723}"/>
                    </a:ext>
                  </a:extLst>
                </p14:cNvPr>
                <p14:cNvContentPartPr/>
                <p14:nvPr/>
              </p14:nvContentPartPr>
              <p14:xfrm>
                <a:off x="601220" y="2347313"/>
                <a:ext cx="91080" cy="333360"/>
              </p14:xfrm>
            </p:contentPart>
          </mc:Choice>
          <mc:Fallback>
            <p:pic>
              <p:nvPicPr>
                <p:cNvPr id="29" name="Ink 28">
                  <a:extLst>
                    <a:ext uri="{FF2B5EF4-FFF2-40B4-BE49-F238E27FC236}">
                      <a16:creationId xmlns:a16="http://schemas.microsoft.com/office/drawing/2014/main" id="{651EF477-3A72-D7A3-1B6C-EE8BB052D723}"/>
                    </a:ext>
                  </a:extLst>
                </p:cNvPr>
                <p:cNvPicPr/>
                <p:nvPr/>
              </p:nvPicPr>
              <p:blipFill>
                <a:blip r:embed="rId48"/>
                <a:stretch>
                  <a:fillRect/>
                </a:stretch>
              </p:blipFill>
              <p:spPr>
                <a:xfrm>
                  <a:off x="583220" y="2329313"/>
                  <a:ext cx="1267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C8BB37CF-F1BA-FABF-042D-3BE4CF24A829}"/>
                    </a:ext>
                  </a:extLst>
                </p14:cNvPr>
                <p14:cNvContentPartPr/>
                <p14:nvPr/>
              </p14:nvContentPartPr>
              <p14:xfrm>
                <a:off x="701660" y="2416433"/>
                <a:ext cx="48600" cy="210600"/>
              </p14:xfrm>
            </p:contentPart>
          </mc:Choice>
          <mc:Fallback>
            <p:pic>
              <p:nvPicPr>
                <p:cNvPr id="30" name="Ink 29">
                  <a:extLst>
                    <a:ext uri="{FF2B5EF4-FFF2-40B4-BE49-F238E27FC236}">
                      <a16:creationId xmlns:a16="http://schemas.microsoft.com/office/drawing/2014/main" id="{C8BB37CF-F1BA-FABF-042D-3BE4CF24A829}"/>
                    </a:ext>
                  </a:extLst>
                </p:cNvPr>
                <p:cNvPicPr/>
                <p:nvPr/>
              </p:nvPicPr>
              <p:blipFill>
                <a:blip r:embed="rId50"/>
                <a:stretch>
                  <a:fillRect/>
                </a:stretch>
              </p:blipFill>
              <p:spPr>
                <a:xfrm>
                  <a:off x="684020" y="2398793"/>
                  <a:ext cx="842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a:extLst>
                    <a:ext uri="{FF2B5EF4-FFF2-40B4-BE49-F238E27FC236}">
                      <a16:creationId xmlns:a16="http://schemas.microsoft.com/office/drawing/2014/main" id="{0F9D3957-AB27-6A05-7D9C-6C6DF2BC8EB2}"/>
                    </a:ext>
                  </a:extLst>
                </p14:cNvPr>
                <p14:cNvContentPartPr/>
                <p14:nvPr/>
              </p14:nvContentPartPr>
              <p14:xfrm>
                <a:off x="664940" y="2468993"/>
                <a:ext cx="179640" cy="165600"/>
              </p14:xfrm>
            </p:contentPart>
          </mc:Choice>
          <mc:Fallback>
            <p:pic>
              <p:nvPicPr>
                <p:cNvPr id="31" name="Ink 30">
                  <a:extLst>
                    <a:ext uri="{FF2B5EF4-FFF2-40B4-BE49-F238E27FC236}">
                      <a16:creationId xmlns:a16="http://schemas.microsoft.com/office/drawing/2014/main" id="{0F9D3957-AB27-6A05-7D9C-6C6DF2BC8EB2}"/>
                    </a:ext>
                  </a:extLst>
                </p:cNvPr>
                <p:cNvPicPr/>
                <p:nvPr/>
              </p:nvPicPr>
              <p:blipFill>
                <a:blip r:embed="rId52"/>
                <a:stretch>
                  <a:fillRect/>
                </a:stretch>
              </p:blipFill>
              <p:spPr>
                <a:xfrm>
                  <a:off x="647300" y="2450993"/>
                  <a:ext cx="215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5EA26F6E-2983-B357-6687-FF7A07117FED}"/>
                    </a:ext>
                  </a:extLst>
                </p14:cNvPr>
                <p14:cNvContentPartPr/>
                <p14:nvPr/>
              </p14:nvContentPartPr>
              <p14:xfrm>
                <a:off x="815780" y="2397713"/>
                <a:ext cx="92880" cy="269280"/>
              </p14:xfrm>
            </p:contentPart>
          </mc:Choice>
          <mc:Fallback>
            <p:pic>
              <p:nvPicPr>
                <p:cNvPr id="32" name="Ink 31">
                  <a:extLst>
                    <a:ext uri="{FF2B5EF4-FFF2-40B4-BE49-F238E27FC236}">
                      <a16:creationId xmlns:a16="http://schemas.microsoft.com/office/drawing/2014/main" id="{5EA26F6E-2983-B357-6687-FF7A07117FED}"/>
                    </a:ext>
                  </a:extLst>
                </p:cNvPr>
                <p:cNvPicPr/>
                <p:nvPr/>
              </p:nvPicPr>
              <p:blipFill>
                <a:blip r:embed="rId54"/>
                <a:stretch>
                  <a:fillRect/>
                </a:stretch>
              </p:blipFill>
              <p:spPr>
                <a:xfrm>
                  <a:off x="797780" y="2379713"/>
                  <a:ext cx="1285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a:extLst>
                    <a:ext uri="{FF2B5EF4-FFF2-40B4-BE49-F238E27FC236}">
                      <a16:creationId xmlns:a16="http://schemas.microsoft.com/office/drawing/2014/main" id="{061B0050-3C68-3B64-EAEE-920A489BF60A}"/>
                    </a:ext>
                  </a:extLst>
                </p14:cNvPr>
                <p14:cNvContentPartPr/>
                <p14:nvPr/>
              </p14:nvContentPartPr>
              <p14:xfrm>
                <a:off x="958340" y="2481233"/>
                <a:ext cx="138600" cy="108000"/>
              </p14:xfrm>
            </p:contentPart>
          </mc:Choice>
          <mc:Fallback>
            <p:pic>
              <p:nvPicPr>
                <p:cNvPr id="33" name="Ink 32">
                  <a:extLst>
                    <a:ext uri="{FF2B5EF4-FFF2-40B4-BE49-F238E27FC236}">
                      <a16:creationId xmlns:a16="http://schemas.microsoft.com/office/drawing/2014/main" id="{061B0050-3C68-3B64-EAEE-920A489BF60A}"/>
                    </a:ext>
                  </a:extLst>
                </p:cNvPr>
                <p:cNvPicPr/>
                <p:nvPr/>
              </p:nvPicPr>
              <p:blipFill>
                <a:blip r:embed="rId56"/>
                <a:stretch>
                  <a:fillRect/>
                </a:stretch>
              </p:blipFill>
              <p:spPr>
                <a:xfrm>
                  <a:off x="940340" y="2463593"/>
                  <a:ext cx="174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a:extLst>
                    <a:ext uri="{FF2B5EF4-FFF2-40B4-BE49-F238E27FC236}">
                      <a16:creationId xmlns:a16="http://schemas.microsoft.com/office/drawing/2014/main" id="{4E5A4846-EEC8-4992-063E-3DFCCE1E60C0}"/>
                    </a:ext>
                  </a:extLst>
                </p14:cNvPr>
                <p14:cNvContentPartPr/>
                <p14:nvPr/>
              </p14:nvContentPartPr>
              <p14:xfrm>
                <a:off x="1133300" y="2353073"/>
                <a:ext cx="137160" cy="230040"/>
              </p14:xfrm>
            </p:contentPart>
          </mc:Choice>
          <mc:Fallback>
            <p:pic>
              <p:nvPicPr>
                <p:cNvPr id="34" name="Ink 33">
                  <a:extLst>
                    <a:ext uri="{FF2B5EF4-FFF2-40B4-BE49-F238E27FC236}">
                      <a16:creationId xmlns:a16="http://schemas.microsoft.com/office/drawing/2014/main" id="{4E5A4846-EEC8-4992-063E-3DFCCE1E60C0}"/>
                    </a:ext>
                  </a:extLst>
                </p:cNvPr>
                <p:cNvPicPr/>
                <p:nvPr/>
              </p:nvPicPr>
              <p:blipFill>
                <a:blip r:embed="rId58"/>
                <a:stretch>
                  <a:fillRect/>
                </a:stretch>
              </p:blipFill>
              <p:spPr>
                <a:xfrm>
                  <a:off x="1115300" y="2335433"/>
                  <a:ext cx="172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BB5028B6-1751-2C5D-4874-A4FCB0F88DE3}"/>
                    </a:ext>
                  </a:extLst>
                </p14:cNvPr>
                <p14:cNvContentPartPr/>
                <p14:nvPr/>
              </p14:nvContentPartPr>
              <p14:xfrm>
                <a:off x="1273340" y="2339393"/>
                <a:ext cx="217080" cy="224640"/>
              </p14:xfrm>
            </p:contentPart>
          </mc:Choice>
          <mc:Fallback>
            <p:pic>
              <p:nvPicPr>
                <p:cNvPr id="35" name="Ink 34">
                  <a:extLst>
                    <a:ext uri="{FF2B5EF4-FFF2-40B4-BE49-F238E27FC236}">
                      <a16:creationId xmlns:a16="http://schemas.microsoft.com/office/drawing/2014/main" id="{BB5028B6-1751-2C5D-4874-A4FCB0F88DE3}"/>
                    </a:ext>
                  </a:extLst>
                </p:cNvPr>
                <p:cNvPicPr/>
                <p:nvPr/>
              </p:nvPicPr>
              <p:blipFill>
                <a:blip r:embed="rId60"/>
                <a:stretch>
                  <a:fillRect/>
                </a:stretch>
              </p:blipFill>
              <p:spPr>
                <a:xfrm>
                  <a:off x="1255340" y="2321393"/>
                  <a:ext cx="252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a:extLst>
                    <a:ext uri="{FF2B5EF4-FFF2-40B4-BE49-F238E27FC236}">
                      <a16:creationId xmlns:a16="http://schemas.microsoft.com/office/drawing/2014/main" id="{11378E58-1AB2-E386-55D4-F187A2E5071A}"/>
                    </a:ext>
                  </a:extLst>
                </p14:cNvPr>
                <p14:cNvContentPartPr/>
                <p14:nvPr/>
              </p14:nvContentPartPr>
              <p14:xfrm>
                <a:off x="1526420" y="2381873"/>
                <a:ext cx="39240" cy="174600"/>
              </p14:xfrm>
            </p:contentPart>
          </mc:Choice>
          <mc:Fallback>
            <p:pic>
              <p:nvPicPr>
                <p:cNvPr id="36" name="Ink 35">
                  <a:extLst>
                    <a:ext uri="{FF2B5EF4-FFF2-40B4-BE49-F238E27FC236}">
                      <a16:creationId xmlns:a16="http://schemas.microsoft.com/office/drawing/2014/main" id="{11378E58-1AB2-E386-55D4-F187A2E5071A}"/>
                    </a:ext>
                  </a:extLst>
                </p:cNvPr>
                <p:cNvPicPr/>
                <p:nvPr/>
              </p:nvPicPr>
              <p:blipFill>
                <a:blip r:embed="rId62"/>
                <a:stretch>
                  <a:fillRect/>
                </a:stretch>
              </p:blipFill>
              <p:spPr>
                <a:xfrm>
                  <a:off x="1508420" y="2363873"/>
                  <a:ext cx="74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Ink 36">
                  <a:extLst>
                    <a:ext uri="{FF2B5EF4-FFF2-40B4-BE49-F238E27FC236}">
                      <a16:creationId xmlns:a16="http://schemas.microsoft.com/office/drawing/2014/main" id="{A5AAF86C-079F-9924-013C-9345F8C615E3}"/>
                    </a:ext>
                  </a:extLst>
                </p14:cNvPr>
                <p14:cNvContentPartPr/>
                <p14:nvPr/>
              </p14:nvContentPartPr>
              <p14:xfrm>
                <a:off x="1496180" y="2404553"/>
                <a:ext cx="114480" cy="120240"/>
              </p14:xfrm>
            </p:contentPart>
          </mc:Choice>
          <mc:Fallback>
            <p:pic>
              <p:nvPicPr>
                <p:cNvPr id="37" name="Ink 36">
                  <a:extLst>
                    <a:ext uri="{FF2B5EF4-FFF2-40B4-BE49-F238E27FC236}">
                      <a16:creationId xmlns:a16="http://schemas.microsoft.com/office/drawing/2014/main" id="{A5AAF86C-079F-9924-013C-9345F8C615E3}"/>
                    </a:ext>
                  </a:extLst>
                </p:cNvPr>
                <p:cNvPicPr/>
                <p:nvPr/>
              </p:nvPicPr>
              <p:blipFill>
                <a:blip r:embed="rId64"/>
                <a:stretch>
                  <a:fillRect/>
                </a:stretch>
              </p:blipFill>
              <p:spPr>
                <a:xfrm>
                  <a:off x="1478540" y="2386913"/>
                  <a:ext cx="150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Ink 37">
                  <a:extLst>
                    <a:ext uri="{FF2B5EF4-FFF2-40B4-BE49-F238E27FC236}">
                      <a16:creationId xmlns:a16="http://schemas.microsoft.com/office/drawing/2014/main" id="{48348D51-7F5D-15AA-3763-DC2479AABCCC}"/>
                    </a:ext>
                  </a:extLst>
                </p14:cNvPr>
                <p14:cNvContentPartPr/>
                <p14:nvPr/>
              </p14:nvContentPartPr>
              <p14:xfrm>
                <a:off x="1542980" y="2179913"/>
                <a:ext cx="191160" cy="158760"/>
              </p14:xfrm>
            </p:contentPart>
          </mc:Choice>
          <mc:Fallback>
            <p:pic>
              <p:nvPicPr>
                <p:cNvPr id="38" name="Ink 37">
                  <a:extLst>
                    <a:ext uri="{FF2B5EF4-FFF2-40B4-BE49-F238E27FC236}">
                      <a16:creationId xmlns:a16="http://schemas.microsoft.com/office/drawing/2014/main" id="{48348D51-7F5D-15AA-3763-DC2479AABCCC}"/>
                    </a:ext>
                  </a:extLst>
                </p:cNvPr>
                <p:cNvPicPr/>
                <p:nvPr/>
              </p:nvPicPr>
              <p:blipFill>
                <a:blip r:embed="rId66"/>
                <a:stretch>
                  <a:fillRect/>
                </a:stretch>
              </p:blipFill>
              <p:spPr>
                <a:xfrm>
                  <a:off x="1525340" y="2161913"/>
                  <a:ext cx="226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Ink 38">
                  <a:extLst>
                    <a:ext uri="{FF2B5EF4-FFF2-40B4-BE49-F238E27FC236}">
                      <a16:creationId xmlns:a16="http://schemas.microsoft.com/office/drawing/2014/main" id="{DF2336DD-FA64-24B2-9F9D-3F0309C1837B}"/>
                    </a:ext>
                  </a:extLst>
                </p14:cNvPr>
                <p14:cNvContentPartPr/>
                <p14:nvPr/>
              </p14:nvContentPartPr>
              <p14:xfrm>
                <a:off x="1762580" y="2414273"/>
                <a:ext cx="124200" cy="11880"/>
              </p14:xfrm>
            </p:contentPart>
          </mc:Choice>
          <mc:Fallback>
            <p:pic>
              <p:nvPicPr>
                <p:cNvPr id="39" name="Ink 38">
                  <a:extLst>
                    <a:ext uri="{FF2B5EF4-FFF2-40B4-BE49-F238E27FC236}">
                      <a16:creationId xmlns:a16="http://schemas.microsoft.com/office/drawing/2014/main" id="{DF2336DD-FA64-24B2-9F9D-3F0309C1837B}"/>
                    </a:ext>
                  </a:extLst>
                </p:cNvPr>
                <p:cNvPicPr/>
                <p:nvPr/>
              </p:nvPicPr>
              <p:blipFill>
                <a:blip r:embed="rId68"/>
                <a:stretch>
                  <a:fillRect/>
                </a:stretch>
              </p:blipFill>
              <p:spPr>
                <a:xfrm>
                  <a:off x="1744580" y="2396633"/>
                  <a:ext cx="159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Ink 39">
                  <a:extLst>
                    <a:ext uri="{FF2B5EF4-FFF2-40B4-BE49-F238E27FC236}">
                      <a16:creationId xmlns:a16="http://schemas.microsoft.com/office/drawing/2014/main" id="{9F354EC9-B33D-AF14-10F3-5B10EE72A30B}"/>
                    </a:ext>
                  </a:extLst>
                </p14:cNvPr>
                <p14:cNvContentPartPr/>
                <p14:nvPr/>
              </p14:nvContentPartPr>
              <p14:xfrm>
                <a:off x="1878140" y="2199713"/>
                <a:ext cx="237960" cy="250560"/>
              </p14:xfrm>
            </p:contentPart>
          </mc:Choice>
          <mc:Fallback>
            <p:pic>
              <p:nvPicPr>
                <p:cNvPr id="40" name="Ink 39">
                  <a:extLst>
                    <a:ext uri="{FF2B5EF4-FFF2-40B4-BE49-F238E27FC236}">
                      <a16:creationId xmlns:a16="http://schemas.microsoft.com/office/drawing/2014/main" id="{9F354EC9-B33D-AF14-10F3-5B10EE72A30B}"/>
                    </a:ext>
                  </a:extLst>
                </p:cNvPr>
                <p:cNvPicPr/>
                <p:nvPr/>
              </p:nvPicPr>
              <p:blipFill>
                <a:blip r:embed="rId70"/>
                <a:stretch>
                  <a:fillRect/>
                </a:stretch>
              </p:blipFill>
              <p:spPr>
                <a:xfrm>
                  <a:off x="1860500" y="2182073"/>
                  <a:ext cx="2736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Ink 40">
                  <a:extLst>
                    <a:ext uri="{FF2B5EF4-FFF2-40B4-BE49-F238E27FC236}">
                      <a16:creationId xmlns:a16="http://schemas.microsoft.com/office/drawing/2014/main" id="{75409A83-0BDE-91DF-8033-620EE6A1EB86}"/>
                    </a:ext>
                  </a:extLst>
                </p14:cNvPr>
                <p14:cNvContentPartPr/>
                <p14:nvPr/>
              </p14:nvContentPartPr>
              <p14:xfrm>
                <a:off x="2045180" y="2211593"/>
                <a:ext cx="120960" cy="121680"/>
              </p14:xfrm>
            </p:contentPart>
          </mc:Choice>
          <mc:Fallback>
            <p:pic>
              <p:nvPicPr>
                <p:cNvPr id="41" name="Ink 40">
                  <a:extLst>
                    <a:ext uri="{FF2B5EF4-FFF2-40B4-BE49-F238E27FC236}">
                      <a16:creationId xmlns:a16="http://schemas.microsoft.com/office/drawing/2014/main" id="{75409A83-0BDE-91DF-8033-620EE6A1EB86}"/>
                    </a:ext>
                  </a:extLst>
                </p:cNvPr>
                <p:cNvPicPr/>
                <p:nvPr/>
              </p:nvPicPr>
              <p:blipFill>
                <a:blip r:embed="rId72"/>
                <a:stretch>
                  <a:fillRect/>
                </a:stretch>
              </p:blipFill>
              <p:spPr>
                <a:xfrm>
                  <a:off x="2027180" y="2193593"/>
                  <a:ext cx="156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Ink 41">
                  <a:extLst>
                    <a:ext uri="{FF2B5EF4-FFF2-40B4-BE49-F238E27FC236}">
                      <a16:creationId xmlns:a16="http://schemas.microsoft.com/office/drawing/2014/main" id="{D825BAAF-01F7-2743-2019-33BB598B3FC8}"/>
                    </a:ext>
                  </a:extLst>
                </p14:cNvPr>
                <p14:cNvContentPartPr/>
                <p14:nvPr/>
              </p14:nvContentPartPr>
              <p14:xfrm>
                <a:off x="2139500" y="2164793"/>
                <a:ext cx="92160" cy="257400"/>
              </p14:xfrm>
            </p:contentPart>
          </mc:Choice>
          <mc:Fallback>
            <p:pic>
              <p:nvPicPr>
                <p:cNvPr id="42" name="Ink 41">
                  <a:extLst>
                    <a:ext uri="{FF2B5EF4-FFF2-40B4-BE49-F238E27FC236}">
                      <a16:creationId xmlns:a16="http://schemas.microsoft.com/office/drawing/2014/main" id="{D825BAAF-01F7-2743-2019-33BB598B3FC8}"/>
                    </a:ext>
                  </a:extLst>
                </p:cNvPr>
                <p:cNvPicPr/>
                <p:nvPr/>
              </p:nvPicPr>
              <p:blipFill>
                <a:blip r:embed="rId74"/>
                <a:stretch>
                  <a:fillRect/>
                </a:stretch>
              </p:blipFill>
              <p:spPr>
                <a:xfrm>
                  <a:off x="2121860" y="2146793"/>
                  <a:ext cx="1278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Ink 42">
                  <a:extLst>
                    <a:ext uri="{FF2B5EF4-FFF2-40B4-BE49-F238E27FC236}">
                      <a16:creationId xmlns:a16="http://schemas.microsoft.com/office/drawing/2014/main" id="{6A53C8B6-3176-1CA3-DAE5-BF88F1DEA48F}"/>
                    </a:ext>
                  </a:extLst>
                </p14:cNvPr>
                <p14:cNvContentPartPr/>
                <p14:nvPr/>
              </p14:nvContentPartPr>
              <p14:xfrm>
                <a:off x="2302220" y="2201873"/>
                <a:ext cx="53280" cy="227160"/>
              </p14:xfrm>
            </p:contentPart>
          </mc:Choice>
          <mc:Fallback>
            <p:pic>
              <p:nvPicPr>
                <p:cNvPr id="43" name="Ink 42">
                  <a:extLst>
                    <a:ext uri="{FF2B5EF4-FFF2-40B4-BE49-F238E27FC236}">
                      <a16:creationId xmlns:a16="http://schemas.microsoft.com/office/drawing/2014/main" id="{6A53C8B6-3176-1CA3-DAE5-BF88F1DEA48F}"/>
                    </a:ext>
                  </a:extLst>
                </p:cNvPr>
                <p:cNvPicPr/>
                <p:nvPr/>
              </p:nvPicPr>
              <p:blipFill>
                <a:blip r:embed="rId76"/>
                <a:stretch>
                  <a:fillRect/>
                </a:stretch>
              </p:blipFill>
              <p:spPr>
                <a:xfrm>
                  <a:off x="2284220" y="2184233"/>
                  <a:ext cx="88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Ink 43">
                  <a:extLst>
                    <a:ext uri="{FF2B5EF4-FFF2-40B4-BE49-F238E27FC236}">
                      <a16:creationId xmlns:a16="http://schemas.microsoft.com/office/drawing/2014/main" id="{163221A3-094A-50E6-CCE1-AF4D8707A2B4}"/>
                    </a:ext>
                  </a:extLst>
                </p14:cNvPr>
                <p14:cNvContentPartPr/>
                <p14:nvPr/>
              </p14:nvContentPartPr>
              <p14:xfrm>
                <a:off x="2220140" y="2282873"/>
                <a:ext cx="183240" cy="153360"/>
              </p14:xfrm>
            </p:contentPart>
          </mc:Choice>
          <mc:Fallback>
            <p:pic>
              <p:nvPicPr>
                <p:cNvPr id="44" name="Ink 43">
                  <a:extLst>
                    <a:ext uri="{FF2B5EF4-FFF2-40B4-BE49-F238E27FC236}">
                      <a16:creationId xmlns:a16="http://schemas.microsoft.com/office/drawing/2014/main" id="{163221A3-094A-50E6-CCE1-AF4D8707A2B4}"/>
                    </a:ext>
                  </a:extLst>
                </p:cNvPr>
                <p:cNvPicPr/>
                <p:nvPr/>
              </p:nvPicPr>
              <p:blipFill>
                <a:blip r:embed="rId78"/>
                <a:stretch>
                  <a:fillRect/>
                </a:stretch>
              </p:blipFill>
              <p:spPr>
                <a:xfrm>
                  <a:off x="2202500" y="2265233"/>
                  <a:ext cx="218880" cy="189000"/>
                </a:xfrm>
                <a:prstGeom prst="rect">
                  <a:avLst/>
                </a:prstGeom>
              </p:spPr>
            </p:pic>
          </mc:Fallback>
        </mc:AlternateContent>
      </p:grpSp>
      <p:grpSp>
        <p:nvGrpSpPr>
          <p:cNvPr id="94" name="Group 93">
            <a:extLst>
              <a:ext uri="{FF2B5EF4-FFF2-40B4-BE49-F238E27FC236}">
                <a16:creationId xmlns:a16="http://schemas.microsoft.com/office/drawing/2014/main" id="{D33E7AC2-6AE3-ACF6-C3BF-76F12FDBAC6C}"/>
              </a:ext>
            </a:extLst>
          </p:cNvPr>
          <p:cNvGrpSpPr/>
          <p:nvPr/>
        </p:nvGrpSpPr>
        <p:grpSpPr>
          <a:xfrm>
            <a:off x="155180" y="2873993"/>
            <a:ext cx="2595458" cy="2081887"/>
            <a:chOff x="155180" y="2873993"/>
            <a:chExt cx="2595458" cy="2081887"/>
          </a:xfrm>
        </p:grpSpPr>
        <mc:AlternateContent xmlns:mc="http://schemas.openxmlformats.org/markup-compatibility/2006">
          <mc:Choice xmlns:p14="http://schemas.microsoft.com/office/powerpoint/2010/main" Requires="p14">
            <p:contentPart p14:bwMode="auto" r:id="rId79">
              <p14:nvContentPartPr>
                <p14:cNvPr id="46" name="Ink 45">
                  <a:extLst>
                    <a:ext uri="{FF2B5EF4-FFF2-40B4-BE49-F238E27FC236}">
                      <a16:creationId xmlns:a16="http://schemas.microsoft.com/office/drawing/2014/main" id="{C69CA3F4-CE18-F7DE-43D6-43D0801F0D88}"/>
                    </a:ext>
                  </a:extLst>
                </p14:cNvPr>
                <p14:cNvContentPartPr/>
                <p14:nvPr/>
              </p14:nvContentPartPr>
              <p14:xfrm>
                <a:off x="634340" y="3192233"/>
                <a:ext cx="37440" cy="282600"/>
              </p14:xfrm>
            </p:contentPart>
          </mc:Choice>
          <mc:Fallback>
            <p:pic>
              <p:nvPicPr>
                <p:cNvPr id="46" name="Ink 45">
                  <a:extLst>
                    <a:ext uri="{FF2B5EF4-FFF2-40B4-BE49-F238E27FC236}">
                      <a16:creationId xmlns:a16="http://schemas.microsoft.com/office/drawing/2014/main" id="{C69CA3F4-CE18-F7DE-43D6-43D0801F0D88}"/>
                    </a:ext>
                  </a:extLst>
                </p:cNvPr>
                <p:cNvPicPr/>
                <p:nvPr/>
              </p:nvPicPr>
              <p:blipFill>
                <a:blip r:embed="rId80"/>
                <a:stretch>
                  <a:fillRect/>
                </a:stretch>
              </p:blipFill>
              <p:spPr>
                <a:xfrm>
                  <a:off x="616340" y="3174233"/>
                  <a:ext cx="730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Ink 46">
                  <a:extLst>
                    <a:ext uri="{FF2B5EF4-FFF2-40B4-BE49-F238E27FC236}">
                      <a16:creationId xmlns:a16="http://schemas.microsoft.com/office/drawing/2014/main" id="{66E0560E-9746-5BF3-349D-AE4F4C0FD3FF}"/>
                    </a:ext>
                  </a:extLst>
                </p14:cNvPr>
                <p14:cNvContentPartPr/>
                <p14:nvPr/>
              </p14:nvContentPartPr>
              <p14:xfrm>
                <a:off x="723980" y="3213833"/>
                <a:ext cx="226440" cy="247320"/>
              </p14:xfrm>
            </p:contentPart>
          </mc:Choice>
          <mc:Fallback>
            <p:pic>
              <p:nvPicPr>
                <p:cNvPr id="47" name="Ink 46">
                  <a:extLst>
                    <a:ext uri="{FF2B5EF4-FFF2-40B4-BE49-F238E27FC236}">
                      <a16:creationId xmlns:a16="http://schemas.microsoft.com/office/drawing/2014/main" id="{66E0560E-9746-5BF3-349D-AE4F4C0FD3FF}"/>
                    </a:ext>
                  </a:extLst>
                </p:cNvPr>
                <p:cNvPicPr/>
                <p:nvPr/>
              </p:nvPicPr>
              <p:blipFill>
                <a:blip r:embed="rId82"/>
                <a:stretch>
                  <a:fillRect/>
                </a:stretch>
              </p:blipFill>
              <p:spPr>
                <a:xfrm>
                  <a:off x="705980" y="3195833"/>
                  <a:ext cx="2620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Ink 47">
                  <a:extLst>
                    <a:ext uri="{FF2B5EF4-FFF2-40B4-BE49-F238E27FC236}">
                      <a16:creationId xmlns:a16="http://schemas.microsoft.com/office/drawing/2014/main" id="{4B0349A2-0FDD-8B98-1BD6-4A1F3859B394}"/>
                    </a:ext>
                  </a:extLst>
                </p14:cNvPr>
                <p14:cNvContentPartPr/>
                <p14:nvPr/>
              </p14:nvContentPartPr>
              <p14:xfrm>
                <a:off x="1021340" y="3304553"/>
                <a:ext cx="46440" cy="165960"/>
              </p14:xfrm>
            </p:contentPart>
          </mc:Choice>
          <mc:Fallback>
            <p:pic>
              <p:nvPicPr>
                <p:cNvPr id="48" name="Ink 47">
                  <a:extLst>
                    <a:ext uri="{FF2B5EF4-FFF2-40B4-BE49-F238E27FC236}">
                      <a16:creationId xmlns:a16="http://schemas.microsoft.com/office/drawing/2014/main" id="{4B0349A2-0FDD-8B98-1BD6-4A1F3859B394}"/>
                    </a:ext>
                  </a:extLst>
                </p:cNvPr>
                <p:cNvPicPr/>
                <p:nvPr/>
              </p:nvPicPr>
              <p:blipFill>
                <a:blip r:embed="rId84"/>
                <a:stretch>
                  <a:fillRect/>
                </a:stretch>
              </p:blipFill>
              <p:spPr>
                <a:xfrm>
                  <a:off x="1003340" y="3286553"/>
                  <a:ext cx="82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Ink 48">
                  <a:extLst>
                    <a:ext uri="{FF2B5EF4-FFF2-40B4-BE49-F238E27FC236}">
                      <a16:creationId xmlns:a16="http://schemas.microsoft.com/office/drawing/2014/main" id="{0703F4F8-AC14-67AC-D1B1-F26C6A8745A0}"/>
                    </a:ext>
                  </a:extLst>
                </p14:cNvPr>
                <p14:cNvContentPartPr/>
                <p14:nvPr/>
              </p14:nvContentPartPr>
              <p14:xfrm>
                <a:off x="970580" y="3340553"/>
                <a:ext cx="147240" cy="90000"/>
              </p14:xfrm>
            </p:contentPart>
          </mc:Choice>
          <mc:Fallback>
            <p:pic>
              <p:nvPicPr>
                <p:cNvPr id="49" name="Ink 48">
                  <a:extLst>
                    <a:ext uri="{FF2B5EF4-FFF2-40B4-BE49-F238E27FC236}">
                      <a16:creationId xmlns:a16="http://schemas.microsoft.com/office/drawing/2014/main" id="{0703F4F8-AC14-67AC-D1B1-F26C6A8745A0}"/>
                    </a:ext>
                  </a:extLst>
                </p:cNvPr>
                <p:cNvPicPr/>
                <p:nvPr/>
              </p:nvPicPr>
              <p:blipFill>
                <a:blip r:embed="rId86"/>
                <a:stretch>
                  <a:fillRect/>
                </a:stretch>
              </p:blipFill>
              <p:spPr>
                <a:xfrm>
                  <a:off x="952940" y="3322553"/>
                  <a:ext cx="182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Ink 49">
                  <a:extLst>
                    <a:ext uri="{FF2B5EF4-FFF2-40B4-BE49-F238E27FC236}">
                      <a16:creationId xmlns:a16="http://schemas.microsoft.com/office/drawing/2014/main" id="{8FD58AB5-78A2-8D2B-A6CE-91E73F8E4A0D}"/>
                    </a:ext>
                  </a:extLst>
                </p14:cNvPr>
                <p14:cNvContentPartPr/>
                <p14:nvPr/>
              </p14:nvContentPartPr>
              <p14:xfrm>
                <a:off x="1129700" y="3048953"/>
                <a:ext cx="193320" cy="406080"/>
              </p14:xfrm>
            </p:contentPart>
          </mc:Choice>
          <mc:Fallback>
            <p:pic>
              <p:nvPicPr>
                <p:cNvPr id="50" name="Ink 49">
                  <a:extLst>
                    <a:ext uri="{FF2B5EF4-FFF2-40B4-BE49-F238E27FC236}">
                      <a16:creationId xmlns:a16="http://schemas.microsoft.com/office/drawing/2014/main" id="{8FD58AB5-78A2-8D2B-A6CE-91E73F8E4A0D}"/>
                    </a:ext>
                  </a:extLst>
                </p:cNvPr>
                <p:cNvPicPr/>
                <p:nvPr/>
              </p:nvPicPr>
              <p:blipFill>
                <a:blip r:embed="rId88"/>
                <a:stretch>
                  <a:fillRect/>
                </a:stretch>
              </p:blipFill>
              <p:spPr>
                <a:xfrm>
                  <a:off x="1112060" y="3030953"/>
                  <a:ext cx="2289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Ink 50">
                  <a:extLst>
                    <a:ext uri="{FF2B5EF4-FFF2-40B4-BE49-F238E27FC236}">
                      <a16:creationId xmlns:a16="http://schemas.microsoft.com/office/drawing/2014/main" id="{A7823D9F-6687-A8EE-77AA-258251C81DEE}"/>
                    </a:ext>
                  </a:extLst>
                </p14:cNvPr>
                <p14:cNvContentPartPr/>
                <p14:nvPr/>
              </p14:nvContentPartPr>
              <p14:xfrm>
                <a:off x="1329500" y="3106193"/>
                <a:ext cx="51840" cy="203400"/>
              </p14:xfrm>
            </p:contentPart>
          </mc:Choice>
          <mc:Fallback>
            <p:pic>
              <p:nvPicPr>
                <p:cNvPr id="51" name="Ink 50">
                  <a:extLst>
                    <a:ext uri="{FF2B5EF4-FFF2-40B4-BE49-F238E27FC236}">
                      <a16:creationId xmlns:a16="http://schemas.microsoft.com/office/drawing/2014/main" id="{A7823D9F-6687-A8EE-77AA-258251C81DEE}"/>
                    </a:ext>
                  </a:extLst>
                </p:cNvPr>
                <p:cNvPicPr/>
                <p:nvPr/>
              </p:nvPicPr>
              <p:blipFill>
                <a:blip r:embed="rId90"/>
                <a:stretch>
                  <a:fillRect/>
                </a:stretch>
              </p:blipFill>
              <p:spPr>
                <a:xfrm>
                  <a:off x="1311500" y="3088193"/>
                  <a:ext cx="874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Ink 51">
                  <a:extLst>
                    <a:ext uri="{FF2B5EF4-FFF2-40B4-BE49-F238E27FC236}">
                      <a16:creationId xmlns:a16="http://schemas.microsoft.com/office/drawing/2014/main" id="{D8D8311D-17EC-0389-B608-FF412D268CE5}"/>
                    </a:ext>
                  </a:extLst>
                </p14:cNvPr>
                <p14:cNvContentPartPr/>
                <p14:nvPr/>
              </p14:nvContentPartPr>
              <p14:xfrm>
                <a:off x="1294580" y="3183593"/>
                <a:ext cx="208440" cy="129960"/>
              </p14:xfrm>
            </p:contentPart>
          </mc:Choice>
          <mc:Fallback>
            <p:pic>
              <p:nvPicPr>
                <p:cNvPr id="52" name="Ink 51">
                  <a:extLst>
                    <a:ext uri="{FF2B5EF4-FFF2-40B4-BE49-F238E27FC236}">
                      <a16:creationId xmlns:a16="http://schemas.microsoft.com/office/drawing/2014/main" id="{D8D8311D-17EC-0389-B608-FF412D268CE5}"/>
                    </a:ext>
                  </a:extLst>
                </p:cNvPr>
                <p:cNvPicPr/>
                <p:nvPr/>
              </p:nvPicPr>
              <p:blipFill>
                <a:blip r:embed="rId92"/>
                <a:stretch>
                  <a:fillRect/>
                </a:stretch>
              </p:blipFill>
              <p:spPr>
                <a:xfrm>
                  <a:off x="1276940" y="3165593"/>
                  <a:ext cx="244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Ink 52">
                  <a:extLst>
                    <a:ext uri="{FF2B5EF4-FFF2-40B4-BE49-F238E27FC236}">
                      <a16:creationId xmlns:a16="http://schemas.microsoft.com/office/drawing/2014/main" id="{2CB82EE9-BD19-AC60-9A64-AB5B909F220D}"/>
                    </a:ext>
                  </a:extLst>
                </p14:cNvPr>
                <p14:cNvContentPartPr/>
                <p14:nvPr/>
              </p14:nvContentPartPr>
              <p14:xfrm>
                <a:off x="1526420" y="3210593"/>
                <a:ext cx="122400" cy="39240"/>
              </p14:xfrm>
            </p:contentPart>
          </mc:Choice>
          <mc:Fallback>
            <p:pic>
              <p:nvPicPr>
                <p:cNvPr id="53" name="Ink 52">
                  <a:extLst>
                    <a:ext uri="{FF2B5EF4-FFF2-40B4-BE49-F238E27FC236}">
                      <a16:creationId xmlns:a16="http://schemas.microsoft.com/office/drawing/2014/main" id="{2CB82EE9-BD19-AC60-9A64-AB5B909F220D}"/>
                    </a:ext>
                  </a:extLst>
                </p:cNvPr>
                <p:cNvPicPr/>
                <p:nvPr/>
              </p:nvPicPr>
              <p:blipFill>
                <a:blip r:embed="rId94"/>
                <a:stretch>
                  <a:fillRect/>
                </a:stretch>
              </p:blipFill>
              <p:spPr>
                <a:xfrm>
                  <a:off x="1508780" y="3192593"/>
                  <a:ext cx="158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Ink 54">
                  <a:extLst>
                    <a:ext uri="{FF2B5EF4-FFF2-40B4-BE49-F238E27FC236}">
                      <a16:creationId xmlns:a16="http://schemas.microsoft.com/office/drawing/2014/main" id="{61E60347-E7FD-2629-8A83-2E33199BC6EE}"/>
                    </a:ext>
                  </a:extLst>
                </p14:cNvPr>
                <p14:cNvContentPartPr/>
                <p14:nvPr/>
              </p14:nvContentPartPr>
              <p14:xfrm>
                <a:off x="1747100" y="3033473"/>
                <a:ext cx="216720" cy="194760"/>
              </p14:xfrm>
            </p:contentPart>
          </mc:Choice>
          <mc:Fallback>
            <p:pic>
              <p:nvPicPr>
                <p:cNvPr id="55" name="Ink 54">
                  <a:extLst>
                    <a:ext uri="{FF2B5EF4-FFF2-40B4-BE49-F238E27FC236}">
                      <a16:creationId xmlns:a16="http://schemas.microsoft.com/office/drawing/2014/main" id="{61E60347-E7FD-2629-8A83-2E33199BC6EE}"/>
                    </a:ext>
                  </a:extLst>
                </p:cNvPr>
                <p:cNvPicPr/>
                <p:nvPr/>
              </p:nvPicPr>
              <p:blipFill>
                <a:blip r:embed="rId96"/>
                <a:stretch>
                  <a:fillRect/>
                </a:stretch>
              </p:blipFill>
              <p:spPr>
                <a:xfrm>
                  <a:off x="1729460" y="3015473"/>
                  <a:ext cx="252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Ink 55">
                  <a:extLst>
                    <a:ext uri="{FF2B5EF4-FFF2-40B4-BE49-F238E27FC236}">
                      <a16:creationId xmlns:a16="http://schemas.microsoft.com/office/drawing/2014/main" id="{C03C2D9B-0136-FC27-D6EA-7D22BDD0E5DE}"/>
                    </a:ext>
                  </a:extLst>
                </p14:cNvPr>
                <p14:cNvContentPartPr/>
                <p14:nvPr/>
              </p14:nvContentPartPr>
              <p14:xfrm>
                <a:off x="1839620" y="2891993"/>
                <a:ext cx="187920" cy="378360"/>
              </p14:xfrm>
            </p:contentPart>
          </mc:Choice>
          <mc:Fallback>
            <p:pic>
              <p:nvPicPr>
                <p:cNvPr id="56" name="Ink 55">
                  <a:extLst>
                    <a:ext uri="{FF2B5EF4-FFF2-40B4-BE49-F238E27FC236}">
                      <a16:creationId xmlns:a16="http://schemas.microsoft.com/office/drawing/2014/main" id="{C03C2D9B-0136-FC27-D6EA-7D22BDD0E5DE}"/>
                    </a:ext>
                  </a:extLst>
                </p:cNvPr>
                <p:cNvPicPr/>
                <p:nvPr/>
              </p:nvPicPr>
              <p:blipFill>
                <a:blip r:embed="rId98"/>
                <a:stretch>
                  <a:fillRect/>
                </a:stretch>
              </p:blipFill>
              <p:spPr>
                <a:xfrm>
                  <a:off x="1821980" y="2874353"/>
                  <a:ext cx="2235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Ink 56">
                  <a:extLst>
                    <a:ext uri="{FF2B5EF4-FFF2-40B4-BE49-F238E27FC236}">
                      <a16:creationId xmlns:a16="http://schemas.microsoft.com/office/drawing/2014/main" id="{213A5E6C-36D0-3B85-76AE-FA9EBB29CB65}"/>
                    </a:ext>
                  </a:extLst>
                </p14:cNvPr>
                <p14:cNvContentPartPr/>
                <p14:nvPr/>
              </p14:nvContentPartPr>
              <p14:xfrm>
                <a:off x="2125460" y="3000713"/>
                <a:ext cx="69480" cy="20880"/>
              </p14:xfrm>
            </p:contentPart>
          </mc:Choice>
          <mc:Fallback>
            <p:pic>
              <p:nvPicPr>
                <p:cNvPr id="57" name="Ink 56">
                  <a:extLst>
                    <a:ext uri="{FF2B5EF4-FFF2-40B4-BE49-F238E27FC236}">
                      <a16:creationId xmlns:a16="http://schemas.microsoft.com/office/drawing/2014/main" id="{213A5E6C-36D0-3B85-76AE-FA9EBB29CB65}"/>
                    </a:ext>
                  </a:extLst>
                </p:cNvPr>
                <p:cNvPicPr/>
                <p:nvPr/>
              </p:nvPicPr>
              <p:blipFill>
                <a:blip r:embed="rId100"/>
                <a:stretch>
                  <a:fillRect/>
                </a:stretch>
              </p:blipFill>
              <p:spPr>
                <a:xfrm>
                  <a:off x="2107820" y="2983073"/>
                  <a:ext cx="105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Ink 57">
                  <a:extLst>
                    <a:ext uri="{FF2B5EF4-FFF2-40B4-BE49-F238E27FC236}">
                      <a16:creationId xmlns:a16="http://schemas.microsoft.com/office/drawing/2014/main" id="{325099D5-45A7-3FEE-8F2D-7D217831781A}"/>
                    </a:ext>
                  </a:extLst>
                </p14:cNvPr>
                <p14:cNvContentPartPr/>
                <p14:nvPr/>
              </p14:nvContentPartPr>
              <p14:xfrm>
                <a:off x="2162180" y="3060833"/>
                <a:ext cx="96480" cy="31320"/>
              </p14:xfrm>
            </p:contentPart>
          </mc:Choice>
          <mc:Fallback>
            <p:pic>
              <p:nvPicPr>
                <p:cNvPr id="58" name="Ink 57">
                  <a:extLst>
                    <a:ext uri="{FF2B5EF4-FFF2-40B4-BE49-F238E27FC236}">
                      <a16:creationId xmlns:a16="http://schemas.microsoft.com/office/drawing/2014/main" id="{325099D5-45A7-3FEE-8F2D-7D217831781A}"/>
                    </a:ext>
                  </a:extLst>
                </p:cNvPr>
                <p:cNvPicPr/>
                <p:nvPr/>
              </p:nvPicPr>
              <p:blipFill>
                <a:blip r:embed="rId102"/>
                <a:stretch>
                  <a:fillRect/>
                </a:stretch>
              </p:blipFill>
              <p:spPr>
                <a:xfrm>
                  <a:off x="2144540" y="3043193"/>
                  <a:ext cx="132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Ink 58">
                  <a:extLst>
                    <a:ext uri="{FF2B5EF4-FFF2-40B4-BE49-F238E27FC236}">
                      <a16:creationId xmlns:a16="http://schemas.microsoft.com/office/drawing/2014/main" id="{7B6FA435-AAFC-94EA-1ED1-37412A5C035E}"/>
                    </a:ext>
                  </a:extLst>
                </p14:cNvPr>
                <p14:cNvContentPartPr/>
                <p14:nvPr/>
              </p14:nvContentPartPr>
              <p14:xfrm>
                <a:off x="2260100" y="2873993"/>
                <a:ext cx="215640" cy="237960"/>
              </p14:xfrm>
            </p:contentPart>
          </mc:Choice>
          <mc:Fallback>
            <p:pic>
              <p:nvPicPr>
                <p:cNvPr id="59" name="Ink 58">
                  <a:extLst>
                    <a:ext uri="{FF2B5EF4-FFF2-40B4-BE49-F238E27FC236}">
                      <a16:creationId xmlns:a16="http://schemas.microsoft.com/office/drawing/2014/main" id="{7B6FA435-AAFC-94EA-1ED1-37412A5C035E}"/>
                    </a:ext>
                  </a:extLst>
                </p:cNvPr>
                <p:cNvPicPr/>
                <p:nvPr/>
              </p:nvPicPr>
              <p:blipFill>
                <a:blip r:embed="rId104"/>
                <a:stretch>
                  <a:fillRect/>
                </a:stretch>
              </p:blipFill>
              <p:spPr>
                <a:xfrm>
                  <a:off x="2242100" y="2856353"/>
                  <a:ext cx="251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Ink 59">
                  <a:extLst>
                    <a:ext uri="{FF2B5EF4-FFF2-40B4-BE49-F238E27FC236}">
                      <a16:creationId xmlns:a16="http://schemas.microsoft.com/office/drawing/2014/main" id="{696CAE63-74C4-61A9-2A7A-1FFEC22F63B5}"/>
                    </a:ext>
                  </a:extLst>
                </p14:cNvPr>
                <p14:cNvContentPartPr/>
                <p14:nvPr/>
              </p14:nvContentPartPr>
              <p14:xfrm>
                <a:off x="430295" y="4100037"/>
                <a:ext cx="23435" cy="220221"/>
              </p14:xfrm>
            </p:contentPart>
          </mc:Choice>
          <mc:Fallback>
            <p:pic>
              <p:nvPicPr>
                <p:cNvPr id="60" name="Ink 59">
                  <a:extLst>
                    <a:ext uri="{FF2B5EF4-FFF2-40B4-BE49-F238E27FC236}">
                      <a16:creationId xmlns:a16="http://schemas.microsoft.com/office/drawing/2014/main" id="{696CAE63-74C4-61A9-2A7A-1FFEC22F63B5}"/>
                    </a:ext>
                  </a:extLst>
                </p:cNvPr>
                <p:cNvPicPr/>
                <p:nvPr/>
              </p:nvPicPr>
              <p:blipFill>
                <a:blip r:embed="rId106"/>
                <a:stretch>
                  <a:fillRect/>
                </a:stretch>
              </p:blipFill>
              <p:spPr>
                <a:xfrm>
                  <a:off x="412268" y="4082045"/>
                  <a:ext cx="59128" cy="255845"/>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Ink 60">
                  <a:extLst>
                    <a:ext uri="{FF2B5EF4-FFF2-40B4-BE49-F238E27FC236}">
                      <a16:creationId xmlns:a16="http://schemas.microsoft.com/office/drawing/2014/main" id="{3FB6817B-C177-2716-5796-48A7F163C45A}"/>
                    </a:ext>
                  </a:extLst>
                </p14:cNvPr>
                <p14:cNvContentPartPr/>
                <p14:nvPr/>
              </p14:nvContentPartPr>
              <p14:xfrm>
                <a:off x="385994" y="4158142"/>
                <a:ext cx="179130" cy="155695"/>
              </p14:xfrm>
            </p:contentPart>
          </mc:Choice>
          <mc:Fallback>
            <p:pic>
              <p:nvPicPr>
                <p:cNvPr id="61" name="Ink 60">
                  <a:extLst>
                    <a:ext uri="{FF2B5EF4-FFF2-40B4-BE49-F238E27FC236}">
                      <a16:creationId xmlns:a16="http://schemas.microsoft.com/office/drawing/2014/main" id="{3FB6817B-C177-2716-5796-48A7F163C45A}"/>
                    </a:ext>
                  </a:extLst>
                </p:cNvPr>
                <p:cNvPicPr/>
                <p:nvPr/>
              </p:nvPicPr>
              <p:blipFill>
                <a:blip r:embed="rId108"/>
                <a:stretch>
                  <a:fillRect/>
                </a:stretch>
              </p:blipFill>
              <p:spPr>
                <a:xfrm>
                  <a:off x="367973" y="4140482"/>
                  <a:ext cx="214812" cy="191375"/>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Ink 61">
                  <a:extLst>
                    <a:ext uri="{FF2B5EF4-FFF2-40B4-BE49-F238E27FC236}">
                      <a16:creationId xmlns:a16="http://schemas.microsoft.com/office/drawing/2014/main" id="{CDC69384-F382-1658-1D70-0E7CC8FDBBB9}"/>
                    </a:ext>
                  </a:extLst>
                </p14:cNvPr>
                <p14:cNvContentPartPr/>
                <p14:nvPr/>
              </p14:nvContentPartPr>
              <p14:xfrm>
                <a:off x="587917" y="4124113"/>
                <a:ext cx="64846" cy="11557"/>
              </p14:xfrm>
            </p:contentPart>
          </mc:Choice>
          <mc:Fallback>
            <p:pic>
              <p:nvPicPr>
                <p:cNvPr id="62" name="Ink 61">
                  <a:extLst>
                    <a:ext uri="{FF2B5EF4-FFF2-40B4-BE49-F238E27FC236}">
                      <a16:creationId xmlns:a16="http://schemas.microsoft.com/office/drawing/2014/main" id="{CDC69384-F382-1658-1D70-0E7CC8FDBBB9}"/>
                    </a:ext>
                  </a:extLst>
                </p:cNvPr>
                <p:cNvPicPr/>
                <p:nvPr/>
              </p:nvPicPr>
              <p:blipFill>
                <a:blip r:embed="rId110"/>
                <a:stretch>
                  <a:fillRect/>
                </a:stretch>
              </p:blipFill>
              <p:spPr>
                <a:xfrm>
                  <a:off x="569904" y="4106055"/>
                  <a:ext cx="100511" cy="47311"/>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Ink 62">
                  <a:extLst>
                    <a:ext uri="{FF2B5EF4-FFF2-40B4-BE49-F238E27FC236}">
                      <a16:creationId xmlns:a16="http://schemas.microsoft.com/office/drawing/2014/main" id="{335C7333-235B-841F-9A96-E187FE78222E}"/>
                    </a:ext>
                  </a:extLst>
                </p14:cNvPr>
                <p14:cNvContentPartPr/>
                <p14:nvPr/>
              </p14:nvContentPartPr>
              <p14:xfrm>
                <a:off x="626439" y="4154289"/>
                <a:ext cx="91812" cy="55216"/>
              </p14:xfrm>
            </p:contentPart>
          </mc:Choice>
          <mc:Fallback>
            <p:pic>
              <p:nvPicPr>
                <p:cNvPr id="63" name="Ink 62">
                  <a:extLst>
                    <a:ext uri="{FF2B5EF4-FFF2-40B4-BE49-F238E27FC236}">
                      <a16:creationId xmlns:a16="http://schemas.microsoft.com/office/drawing/2014/main" id="{335C7333-235B-841F-9A96-E187FE78222E}"/>
                    </a:ext>
                  </a:extLst>
                </p:cNvPr>
                <p:cNvPicPr/>
                <p:nvPr/>
              </p:nvPicPr>
              <p:blipFill>
                <a:blip r:embed="rId112"/>
                <a:stretch>
                  <a:fillRect/>
                </a:stretch>
              </p:blipFill>
              <p:spPr>
                <a:xfrm>
                  <a:off x="608437" y="4136720"/>
                  <a:ext cx="127457" cy="90712"/>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Ink 63">
                  <a:extLst>
                    <a:ext uri="{FF2B5EF4-FFF2-40B4-BE49-F238E27FC236}">
                      <a16:creationId xmlns:a16="http://schemas.microsoft.com/office/drawing/2014/main" id="{F8AA9B9A-CDA9-24C7-3DDD-AD3A69D4DF17}"/>
                    </a:ext>
                  </a:extLst>
                </p14:cNvPr>
                <p14:cNvContentPartPr/>
                <p14:nvPr/>
              </p14:nvContentPartPr>
              <p14:xfrm>
                <a:off x="779567" y="3987358"/>
                <a:ext cx="150559" cy="194218"/>
              </p14:xfrm>
            </p:contentPart>
          </mc:Choice>
          <mc:Fallback>
            <p:pic>
              <p:nvPicPr>
                <p:cNvPr id="64" name="Ink 63">
                  <a:extLst>
                    <a:ext uri="{FF2B5EF4-FFF2-40B4-BE49-F238E27FC236}">
                      <a16:creationId xmlns:a16="http://schemas.microsoft.com/office/drawing/2014/main" id="{F8AA9B9A-CDA9-24C7-3DDD-AD3A69D4DF17}"/>
                    </a:ext>
                  </a:extLst>
                </p:cNvPr>
                <p:cNvPicPr/>
                <p:nvPr/>
              </p:nvPicPr>
              <p:blipFill>
                <a:blip r:embed="rId114"/>
                <a:stretch>
                  <a:fillRect/>
                </a:stretch>
              </p:blipFill>
              <p:spPr>
                <a:xfrm>
                  <a:off x="761558" y="3969702"/>
                  <a:ext cx="186218" cy="229891"/>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Ink 66">
                  <a:extLst>
                    <a:ext uri="{FF2B5EF4-FFF2-40B4-BE49-F238E27FC236}">
                      <a16:creationId xmlns:a16="http://schemas.microsoft.com/office/drawing/2014/main" id="{10A02974-B53D-5E08-1036-62BBEBFAA136}"/>
                    </a:ext>
                  </a:extLst>
                </p14:cNvPr>
                <p14:cNvContentPartPr/>
                <p14:nvPr/>
              </p14:nvContentPartPr>
              <p14:xfrm>
                <a:off x="607178" y="4487510"/>
                <a:ext cx="16372" cy="196465"/>
              </p14:xfrm>
            </p:contentPart>
          </mc:Choice>
          <mc:Fallback>
            <p:pic>
              <p:nvPicPr>
                <p:cNvPr id="67" name="Ink 66">
                  <a:extLst>
                    <a:ext uri="{FF2B5EF4-FFF2-40B4-BE49-F238E27FC236}">
                      <a16:creationId xmlns:a16="http://schemas.microsoft.com/office/drawing/2014/main" id="{10A02974-B53D-5E08-1036-62BBEBFAA136}"/>
                    </a:ext>
                  </a:extLst>
                </p:cNvPr>
                <p:cNvPicPr/>
                <p:nvPr/>
              </p:nvPicPr>
              <p:blipFill>
                <a:blip r:embed="rId116"/>
                <a:stretch>
                  <a:fillRect/>
                </a:stretch>
              </p:blipFill>
              <p:spPr>
                <a:xfrm>
                  <a:off x="589738" y="4469879"/>
                  <a:ext cx="51607" cy="232088"/>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Ink 67">
                  <a:extLst>
                    <a:ext uri="{FF2B5EF4-FFF2-40B4-BE49-F238E27FC236}">
                      <a16:creationId xmlns:a16="http://schemas.microsoft.com/office/drawing/2014/main" id="{92B76EB7-DC70-B6B2-CCC4-874163CA108D}"/>
                    </a:ext>
                  </a:extLst>
                </p14:cNvPr>
                <p14:cNvContentPartPr/>
                <p14:nvPr/>
              </p14:nvContentPartPr>
              <p14:xfrm>
                <a:off x="532059" y="4523143"/>
                <a:ext cx="172067" cy="156658"/>
              </p14:xfrm>
            </p:contentPart>
          </mc:Choice>
          <mc:Fallback>
            <p:pic>
              <p:nvPicPr>
                <p:cNvPr id="68" name="Ink 67">
                  <a:extLst>
                    <a:ext uri="{FF2B5EF4-FFF2-40B4-BE49-F238E27FC236}">
                      <a16:creationId xmlns:a16="http://schemas.microsoft.com/office/drawing/2014/main" id="{92B76EB7-DC70-B6B2-CCC4-874163CA108D}"/>
                    </a:ext>
                  </a:extLst>
                </p:cNvPr>
                <p:cNvPicPr/>
                <p:nvPr/>
              </p:nvPicPr>
              <p:blipFill>
                <a:blip r:embed="rId118"/>
                <a:stretch>
                  <a:fillRect/>
                </a:stretch>
              </p:blipFill>
              <p:spPr>
                <a:xfrm>
                  <a:off x="514060" y="4505496"/>
                  <a:ext cx="207704" cy="192311"/>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Ink 68">
                  <a:extLst>
                    <a:ext uri="{FF2B5EF4-FFF2-40B4-BE49-F238E27FC236}">
                      <a16:creationId xmlns:a16="http://schemas.microsoft.com/office/drawing/2014/main" id="{FA3E673B-B0E1-16C3-4C2A-FD878D5680B8}"/>
                    </a:ext>
                  </a:extLst>
                </p14:cNvPr>
                <p14:cNvContentPartPr/>
                <p14:nvPr/>
              </p14:nvContentPartPr>
              <p14:xfrm>
                <a:off x="710547" y="4521859"/>
                <a:ext cx="96627" cy="25040"/>
              </p14:xfrm>
            </p:contentPart>
          </mc:Choice>
          <mc:Fallback>
            <p:pic>
              <p:nvPicPr>
                <p:cNvPr id="69" name="Ink 68">
                  <a:extLst>
                    <a:ext uri="{FF2B5EF4-FFF2-40B4-BE49-F238E27FC236}">
                      <a16:creationId xmlns:a16="http://schemas.microsoft.com/office/drawing/2014/main" id="{FA3E673B-B0E1-16C3-4C2A-FD878D5680B8}"/>
                    </a:ext>
                  </a:extLst>
                </p:cNvPr>
                <p:cNvPicPr/>
                <p:nvPr/>
              </p:nvPicPr>
              <p:blipFill>
                <a:blip r:embed="rId120"/>
                <a:stretch>
                  <a:fillRect/>
                </a:stretch>
              </p:blipFill>
              <p:spPr>
                <a:xfrm>
                  <a:off x="692946" y="4503714"/>
                  <a:ext cx="132189" cy="60967"/>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Ink 69">
                  <a:extLst>
                    <a:ext uri="{FF2B5EF4-FFF2-40B4-BE49-F238E27FC236}">
                      <a16:creationId xmlns:a16="http://schemas.microsoft.com/office/drawing/2014/main" id="{C745EC59-D7EA-3CE4-10E2-FE5602D2AEE9}"/>
                    </a:ext>
                  </a:extLst>
                </p14:cNvPr>
                <p14:cNvContentPartPr/>
                <p14:nvPr/>
              </p14:nvContentPartPr>
              <p14:xfrm>
                <a:off x="775072" y="4574507"/>
                <a:ext cx="47511" cy="44622"/>
              </p14:xfrm>
            </p:contentPart>
          </mc:Choice>
          <mc:Fallback>
            <p:pic>
              <p:nvPicPr>
                <p:cNvPr id="70" name="Ink 69">
                  <a:extLst>
                    <a:ext uri="{FF2B5EF4-FFF2-40B4-BE49-F238E27FC236}">
                      <a16:creationId xmlns:a16="http://schemas.microsoft.com/office/drawing/2014/main" id="{C745EC59-D7EA-3CE4-10E2-FE5602D2AEE9}"/>
                    </a:ext>
                  </a:extLst>
                </p:cNvPr>
                <p:cNvPicPr/>
                <p:nvPr/>
              </p:nvPicPr>
              <p:blipFill>
                <a:blip r:embed="rId122"/>
                <a:stretch>
                  <a:fillRect/>
                </a:stretch>
              </p:blipFill>
              <p:spPr>
                <a:xfrm>
                  <a:off x="757435" y="4556514"/>
                  <a:ext cx="83144" cy="80248"/>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Ink 71">
                  <a:extLst>
                    <a:ext uri="{FF2B5EF4-FFF2-40B4-BE49-F238E27FC236}">
                      <a16:creationId xmlns:a16="http://schemas.microsoft.com/office/drawing/2014/main" id="{99D17D4E-9FE4-D4F8-D253-83A44027A2CD}"/>
                    </a:ext>
                  </a:extLst>
                </p14:cNvPr>
                <p14:cNvContentPartPr/>
                <p14:nvPr/>
              </p14:nvContentPartPr>
              <p14:xfrm>
                <a:off x="904123" y="4382215"/>
                <a:ext cx="224715" cy="152806"/>
              </p14:xfrm>
            </p:contentPart>
          </mc:Choice>
          <mc:Fallback>
            <p:pic>
              <p:nvPicPr>
                <p:cNvPr id="72" name="Ink 71">
                  <a:extLst>
                    <a:ext uri="{FF2B5EF4-FFF2-40B4-BE49-F238E27FC236}">
                      <a16:creationId xmlns:a16="http://schemas.microsoft.com/office/drawing/2014/main" id="{99D17D4E-9FE4-D4F8-D253-83A44027A2CD}"/>
                    </a:ext>
                  </a:extLst>
                </p:cNvPr>
                <p:cNvPicPr/>
                <p:nvPr/>
              </p:nvPicPr>
              <p:blipFill>
                <a:blip r:embed="rId124"/>
                <a:stretch>
                  <a:fillRect/>
                </a:stretch>
              </p:blipFill>
              <p:spPr>
                <a:xfrm>
                  <a:off x="886505" y="4364238"/>
                  <a:ext cx="260310" cy="188401"/>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Ink 72">
                  <a:extLst>
                    <a:ext uri="{FF2B5EF4-FFF2-40B4-BE49-F238E27FC236}">
                      <a16:creationId xmlns:a16="http://schemas.microsoft.com/office/drawing/2014/main" id="{068C046D-8F0A-D7E7-81F0-A1EDA8F42DA3}"/>
                    </a:ext>
                  </a:extLst>
                </p14:cNvPr>
                <p14:cNvContentPartPr/>
                <p14:nvPr/>
              </p14:nvContentPartPr>
              <p14:xfrm>
                <a:off x="1222576" y="3972270"/>
                <a:ext cx="116531" cy="163079"/>
              </p14:xfrm>
            </p:contentPart>
          </mc:Choice>
          <mc:Fallback>
            <p:pic>
              <p:nvPicPr>
                <p:cNvPr id="73" name="Ink 72">
                  <a:extLst>
                    <a:ext uri="{FF2B5EF4-FFF2-40B4-BE49-F238E27FC236}">
                      <a16:creationId xmlns:a16="http://schemas.microsoft.com/office/drawing/2014/main" id="{068C046D-8F0A-D7E7-81F0-A1EDA8F42DA3}"/>
                    </a:ext>
                  </a:extLst>
                </p:cNvPr>
                <p:cNvPicPr/>
                <p:nvPr/>
              </p:nvPicPr>
              <p:blipFill>
                <a:blip r:embed="rId126"/>
                <a:stretch>
                  <a:fillRect/>
                </a:stretch>
              </p:blipFill>
              <p:spPr>
                <a:xfrm>
                  <a:off x="1204898" y="3954270"/>
                  <a:ext cx="152248" cy="198719"/>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Ink 73">
                  <a:extLst>
                    <a:ext uri="{FF2B5EF4-FFF2-40B4-BE49-F238E27FC236}">
                      <a16:creationId xmlns:a16="http://schemas.microsoft.com/office/drawing/2014/main" id="{49708C36-1324-B2B3-3D74-2BBFB670C9F6}"/>
                    </a:ext>
                  </a:extLst>
                </p14:cNvPr>
                <p14:cNvContentPartPr/>
                <p14:nvPr/>
              </p14:nvContentPartPr>
              <p14:xfrm>
                <a:off x="1211982" y="3923796"/>
                <a:ext cx="120062" cy="134829"/>
              </p14:xfrm>
            </p:contentPart>
          </mc:Choice>
          <mc:Fallback>
            <p:pic>
              <p:nvPicPr>
                <p:cNvPr id="74" name="Ink 73">
                  <a:extLst>
                    <a:ext uri="{FF2B5EF4-FFF2-40B4-BE49-F238E27FC236}">
                      <a16:creationId xmlns:a16="http://schemas.microsoft.com/office/drawing/2014/main" id="{49708C36-1324-B2B3-3D74-2BBFB670C9F6}"/>
                    </a:ext>
                  </a:extLst>
                </p:cNvPr>
                <p:cNvPicPr/>
                <p:nvPr/>
              </p:nvPicPr>
              <p:blipFill>
                <a:blip r:embed="rId128"/>
                <a:stretch>
                  <a:fillRect/>
                </a:stretch>
              </p:blipFill>
              <p:spPr>
                <a:xfrm>
                  <a:off x="1194009" y="3906178"/>
                  <a:ext cx="155649" cy="170424"/>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Ink 74">
                  <a:extLst>
                    <a:ext uri="{FF2B5EF4-FFF2-40B4-BE49-F238E27FC236}">
                      <a16:creationId xmlns:a16="http://schemas.microsoft.com/office/drawing/2014/main" id="{1A63BA1F-6577-875E-D9DC-1F7CA09736FE}"/>
                    </a:ext>
                  </a:extLst>
                </p14:cNvPr>
                <p14:cNvContentPartPr/>
                <p14:nvPr/>
              </p14:nvContentPartPr>
              <p14:xfrm>
                <a:off x="1385976" y="4018176"/>
                <a:ext cx="53932" cy="89886"/>
              </p14:xfrm>
            </p:contentPart>
          </mc:Choice>
          <mc:Fallback>
            <p:pic>
              <p:nvPicPr>
                <p:cNvPr id="75" name="Ink 74">
                  <a:extLst>
                    <a:ext uri="{FF2B5EF4-FFF2-40B4-BE49-F238E27FC236}">
                      <a16:creationId xmlns:a16="http://schemas.microsoft.com/office/drawing/2014/main" id="{1A63BA1F-6577-875E-D9DC-1F7CA09736FE}"/>
                    </a:ext>
                  </a:extLst>
                </p:cNvPr>
                <p:cNvPicPr/>
                <p:nvPr/>
              </p:nvPicPr>
              <p:blipFill>
                <a:blip r:embed="rId130"/>
                <a:stretch>
                  <a:fillRect/>
                </a:stretch>
              </p:blipFill>
              <p:spPr>
                <a:xfrm>
                  <a:off x="1368358" y="4000199"/>
                  <a:ext cx="89527" cy="125481"/>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Ink 75">
                  <a:extLst>
                    <a:ext uri="{FF2B5EF4-FFF2-40B4-BE49-F238E27FC236}">
                      <a16:creationId xmlns:a16="http://schemas.microsoft.com/office/drawing/2014/main" id="{58E4EB5A-5FA2-26FD-F6D5-7CD3D5FF4093}"/>
                    </a:ext>
                  </a:extLst>
                </p14:cNvPr>
                <p14:cNvContentPartPr/>
                <p14:nvPr/>
              </p14:nvContentPartPr>
              <p14:xfrm>
                <a:off x="1516311" y="3983827"/>
                <a:ext cx="41091" cy="78008"/>
              </p14:xfrm>
            </p:contentPart>
          </mc:Choice>
          <mc:Fallback>
            <p:pic>
              <p:nvPicPr>
                <p:cNvPr id="76" name="Ink 75">
                  <a:extLst>
                    <a:ext uri="{FF2B5EF4-FFF2-40B4-BE49-F238E27FC236}">
                      <a16:creationId xmlns:a16="http://schemas.microsoft.com/office/drawing/2014/main" id="{58E4EB5A-5FA2-26FD-F6D5-7CD3D5FF4093}"/>
                    </a:ext>
                  </a:extLst>
                </p:cNvPr>
                <p:cNvPicPr/>
                <p:nvPr/>
              </p:nvPicPr>
              <p:blipFill>
                <a:blip r:embed="rId132"/>
                <a:stretch>
                  <a:fillRect/>
                </a:stretch>
              </p:blipFill>
              <p:spPr>
                <a:xfrm>
                  <a:off x="1498289" y="3965770"/>
                  <a:ext cx="76775" cy="113762"/>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Ink 76">
                  <a:extLst>
                    <a:ext uri="{FF2B5EF4-FFF2-40B4-BE49-F238E27FC236}">
                      <a16:creationId xmlns:a16="http://schemas.microsoft.com/office/drawing/2014/main" id="{70717F47-9342-2BC1-0D72-D48974C9E188}"/>
                    </a:ext>
                  </a:extLst>
                </p14:cNvPr>
                <p14:cNvContentPartPr/>
                <p14:nvPr/>
              </p14:nvContentPartPr>
              <p14:xfrm>
                <a:off x="1433487" y="3933106"/>
                <a:ext cx="49116" cy="16693"/>
              </p14:xfrm>
            </p:contentPart>
          </mc:Choice>
          <mc:Fallback>
            <p:pic>
              <p:nvPicPr>
                <p:cNvPr id="77" name="Ink 76">
                  <a:extLst>
                    <a:ext uri="{FF2B5EF4-FFF2-40B4-BE49-F238E27FC236}">
                      <a16:creationId xmlns:a16="http://schemas.microsoft.com/office/drawing/2014/main" id="{70717F47-9342-2BC1-0D72-D48974C9E188}"/>
                    </a:ext>
                  </a:extLst>
                </p:cNvPr>
                <p:cNvPicPr/>
                <p:nvPr/>
              </p:nvPicPr>
              <p:blipFill>
                <a:blip r:embed="rId134"/>
                <a:stretch>
                  <a:fillRect/>
                </a:stretch>
              </p:blipFill>
              <p:spPr>
                <a:xfrm>
                  <a:off x="1415791" y="3915324"/>
                  <a:ext cx="84870" cy="52619"/>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Ink 77">
                  <a:extLst>
                    <a:ext uri="{FF2B5EF4-FFF2-40B4-BE49-F238E27FC236}">
                      <a16:creationId xmlns:a16="http://schemas.microsoft.com/office/drawing/2014/main" id="{5837C9BE-AD44-BCA3-5E0E-886FBE9EF08D}"/>
                    </a:ext>
                  </a:extLst>
                </p14:cNvPr>
                <p14:cNvContentPartPr/>
                <p14:nvPr/>
              </p14:nvContentPartPr>
              <p14:xfrm>
                <a:off x="1574737" y="3743382"/>
                <a:ext cx="183945" cy="248150"/>
              </p14:xfrm>
            </p:contentPart>
          </mc:Choice>
          <mc:Fallback>
            <p:pic>
              <p:nvPicPr>
                <p:cNvPr id="78" name="Ink 77">
                  <a:extLst>
                    <a:ext uri="{FF2B5EF4-FFF2-40B4-BE49-F238E27FC236}">
                      <a16:creationId xmlns:a16="http://schemas.microsoft.com/office/drawing/2014/main" id="{5837C9BE-AD44-BCA3-5E0E-886FBE9EF08D}"/>
                    </a:ext>
                  </a:extLst>
                </p:cNvPr>
                <p:cNvPicPr/>
                <p:nvPr/>
              </p:nvPicPr>
              <p:blipFill>
                <a:blip r:embed="rId136"/>
                <a:stretch>
                  <a:fillRect/>
                </a:stretch>
              </p:blipFill>
              <p:spPr>
                <a:xfrm>
                  <a:off x="1557098" y="3725734"/>
                  <a:ext cx="219582" cy="283806"/>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Ink 78">
                  <a:extLst>
                    <a:ext uri="{FF2B5EF4-FFF2-40B4-BE49-F238E27FC236}">
                      <a16:creationId xmlns:a16="http://schemas.microsoft.com/office/drawing/2014/main" id="{57BED69B-3E04-41D2-8247-8F35D2B928C8}"/>
                    </a:ext>
                  </a:extLst>
                </p14:cNvPr>
                <p14:cNvContentPartPr/>
                <p14:nvPr/>
              </p14:nvContentPartPr>
              <p14:xfrm>
                <a:off x="1618075" y="3857987"/>
                <a:ext cx="120704" cy="43338"/>
              </p14:xfrm>
            </p:contentPart>
          </mc:Choice>
          <mc:Fallback>
            <p:pic>
              <p:nvPicPr>
                <p:cNvPr id="79" name="Ink 78">
                  <a:extLst>
                    <a:ext uri="{FF2B5EF4-FFF2-40B4-BE49-F238E27FC236}">
                      <a16:creationId xmlns:a16="http://schemas.microsoft.com/office/drawing/2014/main" id="{57BED69B-3E04-41D2-8247-8F35D2B928C8}"/>
                    </a:ext>
                  </a:extLst>
                </p:cNvPr>
                <p:cNvPicPr/>
                <p:nvPr/>
              </p:nvPicPr>
              <p:blipFill>
                <a:blip r:embed="rId138"/>
                <a:stretch>
                  <a:fillRect/>
                </a:stretch>
              </p:blipFill>
              <p:spPr>
                <a:xfrm>
                  <a:off x="1600059" y="3840291"/>
                  <a:ext cx="156375" cy="79092"/>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Ink 79">
                  <a:extLst>
                    <a:ext uri="{FF2B5EF4-FFF2-40B4-BE49-F238E27FC236}">
                      <a16:creationId xmlns:a16="http://schemas.microsoft.com/office/drawing/2014/main" id="{983FB77C-AC58-5000-B1F4-E74ED7EDD162}"/>
                    </a:ext>
                  </a:extLst>
                </p14:cNvPr>
                <p14:cNvContentPartPr/>
                <p14:nvPr/>
              </p14:nvContentPartPr>
              <p14:xfrm>
                <a:off x="1765744" y="3799240"/>
                <a:ext cx="68699" cy="132261"/>
              </p14:xfrm>
            </p:contentPart>
          </mc:Choice>
          <mc:Fallback>
            <p:pic>
              <p:nvPicPr>
                <p:cNvPr id="80" name="Ink 79">
                  <a:extLst>
                    <a:ext uri="{FF2B5EF4-FFF2-40B4-BE49-F238E27FC236}">
                      <a16:creationId xmlns:a16="http://schemas.microsoft.com/office/drawing/2014/main" id="{983FB77C-AC58-5000-B1F4-E74ED7EDD162}"/>
                    </a:ext>
                  </a:extLst>
                </p:cNvPr>
                <p:cNvPicPr/>
                <p:nvPr/>
              </p:nvPicPr>
              <p:blipFill>
                <a:blip r:embed="rId140"/>
                <a:stretch>
                  <a:fillRect/>
                </a:stretch>
              </p:blipFill>
              <p:spPr>
                <a:xfrm>
                  <a:off x="1748120" y="3781629"/>
                  <a:ext cx="104307" cy="167842"/>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Ink 80">
                  <a:extLst>
                    <a:ext uri="{FF2B5EF4-FFF2-40B4-BE49-F238E27FC236}">
                      <a16:creationId xmlns:a16="http://schemas.microsoft.com/office/drawing/2014/main" id="{D7410D58-DFCE-3F91-8BFB-D463D27F7C28}"/>
                    </a:ext>
                  </a:extLst>
                </p14:cNvPr>
                <p14:cNvContentPartPr/>
                <p14:nvPr/>
              </p14:nvContentPartPr>
              <p14:xfrm>
                <a:off x="1812292" y="3568425"/>
                <a:ext cx="305933" cy="361149"/>
              </p14:xfrm>
            </p:contentPart>
          </mc:Choice>
          <mc:Fallback>
            <p:pic>
              <p:nvPicPr>
                <p:cNvPr id="81" name="Ink 80">
                  <a:extLst>
                    <a:ext uri="{FF2B5EF4-FFF2-40B4-BE49-F238E27FC236}">
                      <a16:creationId xmlns:a16="http://schemas.microsoft.com/office/drawing/2014/main" id="{D7410D58-DFCE-3F91-8BFB-D463D27F7C28}"/>
                    </a:ext>
                  </a:extLst>
                </p:cNvPr>
                <p:cNvPicPr/>
                <p:nvPr/>
              </p:nvPicPr>
              <p:blipFill>
                <a:blip r:embed="rId142"/>
                <a:stretch>
                  <a:fillRect/>
                </a:stretch>
              </p:blipFill>
              <p:spPr>
                <a:xfrm>
                  <a:off x="1794656" y="3550782"/>
                  <a:ext cx="341565" cy="396796"/>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Ink 81">
                  <a:extLst>
                    <a:ext uri="{FF2B5EF4-FFF2-40B4-BE49-F238E27FC236}">
                      <a16:creationId xmlns:a16="http://schemas.microsoft.com/office/drawing/2014/main" id="{5BBE1A22-69EE-FBB2-4192-DC0156F9C260}"/>
                    </a:ext>
                  </a:extLst>
                </p14:cNvPr>
                <p14:cNvContentPartPr/>
                <p14:nvPr/>
              </p14:nvContentPartPr>
              <p14:xfrm>
                <a:off x="1476504" y="4183823"/>
                <a:ext cx="160511" cy="106900"/>
              </p14:xfrm>
            </p:contentPart>
          </mc:Choice>
          <mc:Fallback>
            <p:pic>
              <p:nvPicPr>
                <p:cNvPr id="82" name="Ink 81">
                  <a:extLst>
                    <a:ext uri="{FF2B5EF4-FFF2-40B4-BE49-F238E27FC236}">
                      <a16:creationId xmlns:a16="http://schemas.microsoft.com/office/drawing/2014/main" id="{5BBE1A22-69EE-FBB2-4192-DC0156F9C260}"/>
                    </a:ext>
                  </a:extLst>
                </p:cNvPr>
                <p:cNvPicPr/>
                <p:nvPr/>
              </p:nvPicPr>
              <p:blipFill>
                <a:blip r:embed="rId144"/>
                <a:stretch>
                  <a:fillRect/>
                </a:stretch>
              </p:blipFill>
              <p:spPr>
                <a:xfrm>
                  <a:off x="1458509" y="4166186"/>
                  <a:ext cx="196140" cy="142533"/>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Ink 82">
                  <a:extLst>
                    <a:ext uri="{FF2B5EF4-FFF2-40B4-BE49-F238E27FC236}">
                      <a16:creationId xmlns:a16="http://schemas.microsoft.com/office/drawing/2014/main" id="{CECA3AC1-AAC0-D777-71F4-18E3A69B68D0}"/>
                    </a:ext>
                  </a:extLst>
                </p14:cNvPr>
                <p14:cNvContentPartPr/>
                <p14:nvPr/>
              </p14:nvContentPartPr>
              <p14:xfrm>
                <a:off x="1575058" y="4281414"/>
                <a:ext cx="76724" cy="103690"/>
              </p14:xfrm>
            </p:contentPart>
          </mc:Choice>
          <mc:Fallback>
            <p:pic>
              <p:nvPicPr>
                <p:cNvPr id="83" name="Ink 82">
                  <a:extLst>
                    <a:ext uri="{FF2B5EF4-FFF2-40B4-BE49-F238E27FC236}">
                      <a16:creationId xmlns:a16="http://schemas.microsoft.com/office/drawing/2014/main" id="{CECA3AC1-AAC0-D777-71F4-18E3A69B68D0}"/>
                    </a:ext>
                  </a:extLst>
                </p:cNvPr>
                <p:cNvPicPr/>
                <p:nvPr/>
              </p:nvPicPr>
              <p:blipFill>
                <a:blip r:embed="rId146"/>
                <a:stretch>
                  <a:fillRect/>
                </a:stretch>
              </p:blipFill>
              <p:spPr>
                <a:xfrm>
                  <a:off x="1557408" y="4263772"/>
                  <a:ext cx="112384" cy="13933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Ink 83">
                  <a:extLst>
                    <a:ext uri="{FF2B5EF4-FFF2-40B4-BE49-F238E27FC236}">
                      <a16:creationId xmlns:a16="http://schemas.microsoft.com/office/drawing/2014/main" id="{F68191AB-0D63-2359-2E41-B6C13FE397A6}"/>
                    </a:ext>
                  </a:extLst>
                </p14:cNvPr>
                <p14:cNvContentPartPr/>
                <p14:nvPr/>
              </p14:nvContentPartPr>
              <p14:xfrm>
                <a:off x="1609728" y="4352681"/>
                <a:ext cx="149275" cy="122630"/>
              </p14:xfrm>
            </p:contentPart>
          </mc:Choice>
          <mc:Fallback>
            <p:pic>
              <p:nvPicPr>
                <p:cNvPr id="84" name="Ink 83">
                  <a:extLst>
                    <a:ext uri="{FF2B5EF4-FFF2-40B4-BE49-F238E27FC236}">
                      <a16:creationId xmlns:a16="http://schemas.microsoft.com/office/drawing/2014/main" id="{F68191AB-0D63-2359-2E41-B6C13FE397A6}"/>
                    </a:ext>
                  </a:extLst>
                </p:cNvPr>
                <p:cNvPicPr/>
                <p:nvPr/>
              </p:nvPicPr>
              <p:blipFill>
                <a:blip r:embed="rId148"/>
                <a:stretch>
                  <a:fillRect/>
                </a:stretch>
              </p:blipFill>
              <p:spPr>
                <a:xfrm>
                  <a:off x="1592060" y="4335060"/>
                  <a:ext cx="184971" cy="158232"/>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Ink 84">
                  <a:extLst>
                    <a:ext uri="{FF2B5EF4-FFF2-40B4-BE49-F238E27FC236}">
                      <a16:creationId xmlns:a16="http://schemas.microsoft.com/office/drawing/2014/main" id="{79CF4D6C-1AAF-1752-6099-0A264BDDABD0}"/>
                    </a:ext>
                  </a:extLst>
                </p14:cNvPr>
                <p14:cNvContentPartPr/>
                <p14:nvPr/>
              </p14:nvContentPartPr>
              <p14:xfrm>
                <a:off x="1771202" y="4280130"/>
                <a:ext cx="91170" cy="55216"/>
              </p14:xfrm>
            </p:contentPart>
          </mc:Choice>
          <mc:Fallback>
            <p:pic>
              <p:nvPicPr>
                <p:cNvPr id="85" name="Ink 84">
                  <a:extLst>
                    <a:ext uri="{FF2B5EF4-FFF2-40B4-BE49-F238E27FC236}">
                      <a16:creationId xmlns:a16="http://schemas.microsoft.com/office/drawing/2014/main" id="{79CF4D6C-1AAF-1752-6099-0A264BDDABD0}"/>
                    </a:ext>
                  </a:extLst>
                </p:cNvPr>
                <p:cNvPicPr/>
                <p:nvPr/>
              </p:nvPicPr>
              <p:blipFill>
                <a:blip r:embed="rId150"/>
                <a:stretch>
                  <a:fillRect/>
                </a:stretch>
              </p:blipFill>
              <p:spPr>
                <a:xfrm>
                  <a:off x="1753184" y="4262086"/>
                  <a:ext cx="126845" cy="90944"/>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Ink 85">
                  <a:extLst>
                    <a:ext uri="{FF2B5EF4-FFF2-40B4-BE49-F238E27FC236}">
                      <a16:creationId xmlns:a16="http://schemas.microsoft.com/office/drawing/2014/main" id="{0739F5DB-5B6A-89E6-798B-0EA261478E18}"/>
                    </a:ext>
                  </a:extLst>
                </p14:cNvPr>
                <p14:cNvContentPartPr/>
                <p14:nvPr/>
              </p14:nvContentPartPr>
              <p14:xfrm>
                <a:off x="1785648" y="4083344"/>
                <a:ext cx="264201" cy="336430"/>
              </p14:xfrm>
            </p:contentPart>
          </mc:Choice>
          <mc:Fallback>
            <p:pic>
              <p:nvPicPr>
                <p:cNvPr id="86" name="Ink 85">
                  <a:extLst>
                    <a:ext uri="{FF2B5EF4-FFF2-40B4-BE49-F238E27FC236}">
                      <a16:creationId xmlns:a16="http://schemas.microsoft.com/office/drawing/2014/main" id="{0739F5DB-5B6A-89E6-798B-0EA261478E18}"/>
                    </a:ext>
                  </a:extLst>
                </p:cNvPr>
                <p:cNvPicPr/>
                <p:nvPr/>
              </p:nvPicPr>
              <p:blipFill>
                <a:blip r:embed="rId152"/>
                <a:stretch>
                  <a:fillRect/>
                </a:stretch>
              </p:blipFill>
              <p:spPr>
                <a:xfrm>
                  <a:off x="1767651" y="4065713"/>
                  <a:ext cx="299836" cy="372052"/>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Ink 86">
                  <a:extLst>
                    <a:ext uri="{FF2B5EF4-FFF2-40B4-BE49-F238E27FC236}">
                      <a16:creationId xmlns:a16="http://schemas.microsoft.com/office/drawing/2014/main" id="{4E06E903-F240-BE0E-B513-0F861D436905}"/>
                    </a:ext>
                  </a:extLst>
                </p14:cNvPr>
                <p14:cNvContentPartPr/>
                <p14:nvPr/>
              </p14:nvContentPartPr>
              <p14:xfrm>
                <a:off x="2023204" y="4169377"/>
                <a:ext cx="123593" cy="113642"/>
              </p14:xfrm>
            </p:contentPart>
          </mc:Choice>
          <mc:Fallback>
            <p:pic>
              <p:nvPicPr>
                <p:cNvPr id="87" name="Ink 86">
                  <a:extLst>
                    <a:ext uri="{FF2B5EF4-FFF2-40B4-BE49-F238E27FC236}">
                      <a16:creationId xmlns:a16="http://schemas.microsoft.com/office/drawing/2014/main" id="{4E06E903-F240-BE0E-B513-0F861D436905}"/>
                    </a:ext>
                  </a:extLst>
                </p:cNvPr>
                <p:cNvPicPr/>
                <p:nvPr/>
              </p:nvPicPr>
              <p:blipFill>
                <a:blip r:embed="rId154"/>
                <a:stretch>
                  <a:fillRect/>
                </a:stretch>
              </p:blipFill>
              <p:spPr>
                <a:xfrm>
                  <a:off x="2005240" y="4151755"/>
                  <a:ext cx="159162" cy="149245"/>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Ink 87">
                  <a:extLst>
                    <a:ext uri="{FF2B5EF4-FFF2-40B4-BE49-F238E27FC236}">
                      <a16:creationId xmlns:a16="http://schemas.microsoft.com/office/drawing/2014/main" id="{12EE1088-D329-8918-C58E-5FB89C74DC39}"/>
                    </a:ext>
                  </a:extLst>
                </p14:cNvPr>
                <p14:cNvContentPartPr/>
                <p14:nvPr/>
              </p14:nvContentPartPr>
              <p14:xfrm>
                <a:off x="2134598" y="4112557"/>
                <a:ext cx="65167" cy="87639"/>
              </p14:xfrm>
            </p:contentPart>
          </mc:Choice>
          <mc:Fallback>
            <p:pic>
              <p:nvPicPr>
                <p:cNvPr id="88" name="Ink 87">
                  <a:extLst>
                    <a:ext uri="{FF2B5EF4-FFF2-40B4-BE49-F238E27FC236}">
                      <a16:creationId xmlns:a16="http://schemas.microsoft.com/office/drawing/2014/main" id="{12EE1088-D329-8918-C58E-5FB89C74DC39}"/>
                    </a:ext>
                  </a:extLst>
                </p:cNvPr>
                <p:cNvPicPr/>
                <p:nvPr/>
              </p:nvPicPr>
              <p:blipFill>
                <a:blip r:embed="rId156"/>
                <a:stretch>
                  <a:fillRect/>
                </a:stretch>
              </p:blipFill>
              <p:spPr>
                <a:xfrm>
                  <a:off x="2116956" y="4094598"/>
                  <a:ext cx="100811" cy="123197"/>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Ink 88">
                  <a:extLst>
                    <a:ext uri="{FF2B5EF4-FFF2-40B4-BE49-F238E27FC236}">
                      <a16:creationId xmlns:a16="http://schemas.microsoft.com/office/drawing/2014/main" id="{4B6EE952-0F47-6869-6A9F-BAC9D1E228C3}"/>
                    </a:ext>
                  </a:extLst>
                </p14:cNvPr>
                <p14:cNvContentPartPr/>
                <p14:nvPr/>
              </p14:nvContentPartPr>
              <p14:xfrm>
                <a:off x="2130104" y="3987037"/>
                <a:ext cx="109147" cy="155695"/>
              </p14:xfrm>
            </p:contentPart>
          </mc:Choice>
          <mc:Fallback>
            <p:pic>
              <p:nvPicPr>
                <p:cNvPr id="89" name="Ink 88">
                  <a:extLst>
                    <a:ext uri="{FF2B5EF4-FFF2-40B4-BE49-F238E27FC236}">
                      <a16:creationId xmlns:a16="http://schemas.microsoft.com/office/drawing/2014/main" id="{4B6EE952-0F47-6869-6A9F-BAC9D1E228C3}"/>
                    </a:ext>
                  </a:extLst>
                </p:cNvPr>
                <p:cNvPicPr/>
                <p:nvPr/>
              </p:nvPicPr>
              <p:blipFill>
                <a:blip r:embed="rId158"/>
                <a:stretch>
                  <a:fillRect/>
                </a:stretch>
              </p:blipFill>
              <p:spPr>
                <a:xfrm>
                  <a:off x="2112453" y="3969418"/>
                  <a:ext cx="144809" cy="191293"/>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Ink 89">
                  <a:extLst>
                    <a:ext uri="{FF2B5EF4-FFF2-40B4-BE49-F238E27FC236}">
                      <a16:creationId xmlns:a16="http://schemas.microsoft.com/office/drawing/2014/main" id="{B50FE60A-92E3-ACE1-4437-E26CD287479B}"/>
                    </a:ext>
                  </a:extLst>
                </p14:cNvPr>
                <p14:cNvContentPartPr/>
                <p14:nvPr/>
              </p14:nvContentPartPr>
              <p14:xfrm>
                <a:off x="2163811" y="4035833"/>
                <a:ext cx="111715" cy="60673"/>
              </p14:xfrm>
            </p:contentPart>
          </mc:Choice>
          <mc:Fallback>
            <p:pic>
              <p:nvPicPr>
                <p:cNvPr id="90" name="Ink 89">
                  <a:extLst>
                    <a:ext uri="{FF2B5EF4-FFF2-40B4-BE49-F238E27FC236}">
                      <a16:creationId xmlns:a16="http://schemas.microsoft.com/office/drawing/2014/main" id="{B50FE60A-92E3-ACE1-4437-E26CD287479B}"/>
                    </a:ext>
                  </a:extLst>
                </p:cNvPr>
                <p:cNvPicPr/>
                <p:nvPr/>
              </p:nvPicPr>
              <p:blipFill>
                <a:blip r:embed="rId160"/>
                <a:stretch>
                  <a:fillRect/>
                </a:stretch>
              </p:blipFill>
              <p:spPr>
                <a:xfrm>
                  <a:off x="2145792" y="4018137"/>
                  <a:ext cx="147392" cy="96427"/>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Ink 90">
                  <a:extLst>
                    <a:ext uri="{FF2B5EF4-FFF2-40B4-BE49-F238E27FC236}">
                      <a16:creationId xmlns:a16="http://schemas.microsoft.com/office/drawing/2014/main" id="{2F98B7BA-9D53-E983-E759-2E1F7241F916}"/>
                    </a:ext>
                  </a:extLst>
                </p14:cNvPr>
                <p14:cNvContentPartPr/>
                <p14:nvPr/>
              </p14:nvContentPartPr>
              <p14:xfrm>
                <a:off x="2233794" y="3958466"/>
                <a:ext cx="100480" cy="152164"/>
              </p14:xfrm>
            </p:contentPart>
          </mc:Choice>
          <mc:Fallback>
            <p:pic>
              <p:nvPicPr>
                <p:cNvPr id="91" name="Ink 90">
                  <a:extLst>
                    <a:ext uri="{FF2B5EF4-FFF2-40B4-BE49-F238E27FC236}">
                      <a16:creationId xmlns:a16="http://schemas.microsoft.com/office/drawing/2014/main" id="{2F98B7BA-9D53-E983-E759-2E1F7241F916}"/>
                    </a:ext>
                  </a:extLst>
                </p:cNvPr>
                <p:cNvPicPr/>
                <p:nvPr/>
              </p:nvPicPr>
              <p:blipFill>
                <a:blip r:embed="rId162"/>
                <a:stretch>
                  <a:fillRect/>
                </a:stretch>
              </p:blipFill>
              <p:spPr>
                <a:xfrm>
                  <a:off x="2215787" y="3940437"/>
                  <a:ext cx="136134" cy="187861"/>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Ink 91">
                  <a:extLst>
                    <a:ext uri="{FF2B5EF4-FFF2-40B4-BE49-F238E27FC236}">
                      <a16:creationId xmlns:a16="http://schemas.microsoft.com/office/drawing/2014/main" id="{0181406D-7E13-B98C-5F7D-9507F9531AAB}"/>
                    </a:ext>
                  </a:extLst>
                </p14:cNvPr>
                <p14:cNvContentPartPr/>
                <p14:nvPr/>
              </p14:nvContentPartPr>
              <p14:xfrm>
                <a:off x="2344867" y="3974517"/>
                <a:ext cx="193897" cy="115889"/>
              </p14:xfrm>
            </p:contentPart>
          </mc:Choice>
          <mc:Fallback>
            <p:pic>
              <p:nvPicPr>
                <p:cNvPr id="92" name="Ink 91">
                  <a:extLst>
                    <a:ext uri="{FF2B5EF4-FFF2-40B4-BE49-F238E27FC236}">
                      <a16:creationId xmlns:a16="http://schemas.microsoft.com/office/drawing/2014/main" id="{0181406D-7E13-B98C-5F7D-9507F9531AAB}"/>
                    </a:ext>
                  </a:extLst>
                </p:cNvPr>
                <p:cNvPicPr/>
                <p:nvPr/>
              </p:nvPicPr>
              <p:blipFill>
                <a:blip r:embed="rId164"/>
                <a:stretch>
                  <a:fillRect/>
                </a:stretch>
              </p:blipFill>
              <p:spPr>
                <a:xfrm>
                  <a:off x="2327240" y="3956522"/>
                  <a:ext cx="229511" cy="151519"/>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Ink 92">
                  <a:extLst>
                    <a:ext uri="{FF2B5EF4-FFF2-40B4-BE49-F238E27FC236}">
                      <a16:creationId xmlns:a16="http://schemas.microsoft.com/office/drawing/2014/main" id="{538C72C7-6C4C-099F-9E74-1E797BBC947A}"/>
                    </a:ext>
                  </a:extLst>
                </p14:cNvPr>
                <p14:cNvContentPartPr/>
                <p14:nvPr/>
              </p14:nvContentPartPr>
              <p14:xfrm>
                <a:off x="155180" y="3369713"/>
                <a:ext cx="2595458" cy="1586167"/>
              </p14:xfrm>
            </p:contentPart>
          </mc:Choice>
          <mc:Fallback>
            <p:pic>
              <p:nvPicPr>
                <p:cNvPr id="93" name="Ink 92">
                  <a:extLst>
                    <a:ext uri="{FF2B5EF4-FFF2-40B4-BE49-F238E27FC236}">
                      <a16:creationId xmlns:a16="http://schemas.microsoft.com/office/drawing/2014/main" id="{538C72C7-6C4C-099F-9E74-1E797BBC947A}"/>
                    </a:ext>
                  </a:extLst>
                </p:cNvPr>
                <p:cNvPicPr/>
                <p:nvPr/>
              </p:nvPicPr>
              <p:blipFill>
                <a:blip r:embed="rId166"/>
                <a:stretch>
                  <a:fillRect/>
                </a:stretch>
              </p:blipFill>
              <p:spPr>
                <a:xfrm>
                  <a:off x="137541" y="3351713"/>
                  <a:ext cx="2631096" cy="1621807"/>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7">
            <p14:nvContentPartPr>
              <p14:cNvPr id="117" name="Ink 116">
                <a:extLst>
                  <a:ext uri="{FF2B5EF4-FFF2-40B4-BE49-F238E27FC236}">
                    <a16:creationId xmlns:a16="http://schemas.microsoft.com/office/drawing/2014/main" id="{85C3E615-0D3D-516E-A103-E54C871D0143}"/>
                  </a:ext>
                </a:extLst>
              </p14:cNvPr>
              <p14:cNvContentPartPr/>
              <p14:nvPr/>
            </p14:nvContentPartPr>
            <p14:xfrm>
              <a:off x="160220" y="3415433"/>
              <a:ext cx="2581560" cy="1543680"/>
            </p14:xfrm>
          </p:contentPart>
        </mc:Choice>
        <mc:Fallback>
          <p:pic>
            <p:nvPicPr>
              <p:cNvPr id="117" name="Ink 116">
                <a:extLst>
                  <a:ext uri="{FF2B5EF4-FFF2-40B4-BE49-F238E27FC236}">
                    <a16:creationId xmlns:a16="http://schemas.microsoft.com/office/drawing/2014/main" id="{85C3E615-0D3D-516E-A103-E54C871D0143}"/>
                  </a:ext>
                </a:extLst>
              </p:cNvPr>
              <p:cNvPicPr/>
              <p:nvPr/>
            </p:nvPicPr>
            <p:blipFill>
              <a:blip r:embed="rId168"/>
              <a:stretch>
                <a:fillRect/>
              </a:stretch>
            </p:blipFill>
            <p:spPr>
              <a:xfrm>
                <a:off x="70580" y="3235793"/>
                <a:ext cx="2761200" cy="1903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Ink 97">
                <a:extLst>
                  <a:ext uri="{FF2B5EF4-FFF2-40B4-BE49-F238E27FC236}">
                    <a16:creationId xmlns:a16="http://schemas.microsoft.com/office/drawing/2014/main" id="{599E8672-70E7-10F1-C776-88C8D1529462}"/>
                  </a:ext>
                </a:extLst>
              </p14:cNvPr>
              <p14:cNvContentPartPr/>
              <p14:nvPr/>
            </p14:nvContentPartPr>
            <p14:xfrm>
              <a:off x="3367820" y="2043833"/>
              <a:ext cx="7493400" cy="255240"/>
            </p14:xfrm>
          </p:contentPart>
        </mc:Choice>
        <mc:Fallback>
          <p:pic>
            <p:nvPicPr>
              <p:cNvPr id="98" name="Ink 97">
                <a:extLst>
                  <a:ext uri="{FF2B5EF4-FFF2-40B4-BE49-F238E27FC236}">
                    <a16:creationId xmlns:a16="http://schemas.microsoft.com/office/drawing/2014/main" id="{599E8672-70E7-10F1-C776-88C8D1529462}"/>
                  </a:ext>
                </a:extLst>
              </p:cNvPr>
              <p:cNvPicPr/>
              <p:nvPr/>
            </p:nvPicPr>
            <p:blipFill>
              <a:blip r:embed="rId170"/>
              <a:stretch>
                <a:fillRect/>
              </a:stretch>
            </p:blipFill>
            <p:spPr>
              <a:xfrm>
                <a:off x="3350180" y="2026193"/>
                <a:ext cx="75290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Ink 114">
                <a:extLst>
                  <a:ext uri="{FF2B5EF4-FFF2-40B4-BE49-F238E27FC236}">
                    <a16:creationId xmlns:a16="http://schemas.microsoft.com/office/drawing/2014/main" id="{72784584-3B9C-4BBB-39F2-E9852650E42F}"/>
                  </a:ext>
                </a:extLst>
              </p14:cNvPr>
              <p14:cNvContentPartPr/>
              <p14:nvPr/>
            </p14:nvContentPartPr>
            <p14:xfrm>
              <a:off x="3438740" y="3665633"/>
              <a:ext cx="6810840" cy="228960"/>
            </p14:xfrm>
          </p:contentPart>
        </mc:Choice>
        <mc:Fallback>
          <p:pic>
            <p:nvPicPr>
              <p:cNvPr id="115" name="Ink 114">
                <a:extLst>
                  <a:ext uri="{FF2B5EF4-FFF2-40B4-BE49-F238E27FC236}">
                    <a16:creationId xmlns:a16="http://schemas.microsoft.com/office/drawing/2014/main" id="{72784584-3B9C-4BBB-39F2-E9852650E42F}"/>
                  </a:ext>
                </a:extLst>
              </p:cNvPr>
              <p:cNvPicPr/>
              <p:nvPr/>
            </p:nvPicPr>
            <p:blipFill>
              <a:blip r:embed="rId172"/>
              <a:stretch>
                <a:fillRect/>
              </a:stretch>
            </p:blipFill>
            <p:spPr>
              <a:xfrm>
                <a:off x="3420740" y="3647633"/>
                <a:ext cx="6846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1" name="Ink 120">
                <a:extLst>
                  <a:ext uri="{FF2B5EF4-FFF2-40B4-BE49-F238E27FC236}">
                    <a16:creationId xmlns:a16="http://schemas.microsoft.com/office/drawing/2014/main" id="{D7316E94-49CD-154B-54EB-47D96A8A3F0A}"/>
                  </a:ext>
                </a:extLst>
              </p14:cNvPr>
              <p14:cNvContentPartPr/>
              <p14:nvPr/>
            </p14:nvContentPartPr>
            <p14:xfrm>
              <a:off x="3989180" y="4382033"/>
              <a:ext cx="101520" cy="209880"/>
            </p14:xfrm>
          </p:contentPart>
        </mc:Choice>
        <mc:Fallback>
          <p:pic>
            <p:nvPicPr>
              <p:cNvPr id="121" name="Ink 120">
                <a:extLst>
                  <a:ext uri="{FF2B5EF4-FFF2-40B4-BE49-F238E27FC236}">
                    <a16:creationId xmlns:a16="http://schemas.microsoft.com/office/drawing/2014/main" id="{D7316E94-49CD-154B-54EB-47D96A8A3F0A}"/>
                  </a:ext>
                </a:extLst>
              </p:cNvPr>
              <p:cNvPicPr/>
              <p:nvPr/>
            </p:nvPicPr>
            <p:blipFill>
              <a:blip r:embed="rId174"/>
              <a:stretch>
                <a:fillRect/>
              </a:stretch>
            </p:blipFill>
            <p:spPr>
              <a:xfrm>
                <a:off x="3971180" y="4364393"/>
                <a:ext cx="137160" cy="245520"/>
              </a:xfrm>
              <a:prstGeom prst="rect">
                <a:avLst/>
              </a:prstGeom>
            </p:spPr>
          </p:pic>
        </mc:Fallback>
      </mc:AlternateContent>
      <p:grpSp>
        <p:nvGrpSpPr>
          <p:cNvPr id="167" name="Group 166">
            <a:extLst>
              <a:ext uri="{FF2B5EF4-FFF2-40B4-BE49-F238E27FC236}">
                <a16:creationId xmlns:a16="http://schemas.microsoft.com/office/drawing/2014/main" id="{53575D9A-D317-B041-9ABD-0B9559A0612E}"/>
              </a:ext>
            </a:extLst>
          </p:cNvPr>
          <p:cNvGrpSpPr/>
          <p:nvPr/>
        </p:nvGrpSpPr>
        <p:grpSpPr>
          <a:xfrm>
            <a:off x="3202580" y="1543987"/>
            <a:ext cx="7573320" cy="4795200"/>
            <a:chOff x="3202580" y="1543987"/>
            <a:chExt cx="7573320" cy="4795200"/>
          </a:xfrm>
        </p:grpSpPr>
        <mc:AlternateContent xmlns:mc="http://schemas.openxmlformats.org/markup-compatibility/2006">
          <mc:Choice xmlns:p14="http://schemas.microsoft.com/office/powerpoint/2010/main" Requires="p14">
            <p:contentPart p14:bwMode="auto" r:id="rId175">
              <p14:nvContentPartPr>
                <p14:cNvPr id="100" name="Ink 99">
                  <a:extLst>
                    <a:ext uri="{FF2B5EF4-FFF2-40B4-BE49-F238E27FC236}">
                      <a16:creationId xmlns:a16="http://schemas.microsoft.com/office/drawing/2014/main" id="{CE789FAF-2556-99BC-52B9-653D798F2D7E}"/>
                    </a:ext>
                  </a:extLst>
                </p14:cNvPr>
                <p14:cNvContentPartPr/>
                <p14:nvPr/>
              </p14:nvContentPartPr>
              <p14:xfrm>
                <a:off x="3354860" y="2548913"/>
                <a:ext cx="120960" cy="12960"/>
              </p14:xfrm>
            </p:contentPart>
          </mc:Choice>
          <mc:Fallback>
            <p:pic>
              <p:nvPicPr>
                <p:cNvPr id="100" name="Ink 99">
                  <a:extLst>
                    <a:ext uri="{FF2B5EF4-FFF2-40B4-BE49-F238E27FC236}">
                      <a16:creationId xmlns:a16="http://schemas.microsoft.com/office/drawing/2014/main" id="{CE789FAF-2556-99BC-52B9-653D798F2D7E}"/>
                    </a:ext>
                  </a:extLst>
                </p:cNvPr>
                <p:cNvPicPr/>
                <p:nvPr/>
              </p:nvPicPr>
              <p:blipFill>
                <a:blip r:embed="rId176"/>
                <a:stretch>
                  <a:fillRect/>
                </a:stretch>
              </p:blipFill>
              <p:spPr>
                <a:xfrm>
                  <a:off x="3337220" y="2530913"/>
                  <a:ext cx="156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Ink 100">
                  <a:extLst>
                    <a:ext uri="{FF2B5EF4-FFF2-40B4-BE49-F238E27FC236}">
                      <a16:creationId xmlns:a16="http://schemas.microsoft.com/office/drawing/2014/main" id="{EE00EDDC-FC19-C7C5-1880-B872ED77575B}"/>
                    </a:ext>
                  </a:extLst>
                </p14:cNvPr>
                <p14:cNvContentPartPr/>
                <p14:nvPr/>
              </p14:nvContentPartPr>
              <p14:xfrm>
                <a:off x="3511460" y="2461793"/>
                <a:ext cx="113040" cy="157320"/>
              </p14:xfrm>
            </p:contentPart>
          </mc:Choice>
          <mc:Fallback>
            <p:pic>
              <p:nvPicPr>
                <p:cNvPr id="101" name="Ink 100">
                  <a:extLst>
                    <a:ext uri="{FF2B5EF4-FFF2-40B4-BE49-F238E27FC236}">
                      <a16:creationId xmlns:a16="http://schemas.microsoft.com/office/drawing/2014/main" id="{EE00EDDC-FC19-C7C5-1880-B872ED77575B}"/>
                    </a:ext>
                  </a:extLst>
                </p:cNvPr>
                <p:cNvPicPr/>
                <p:nvPr/>
              </p:nvPicPr>
              <p:blipFill>
                <a:blip r:embed="rId178"/>
                <a:stretch>
                  <a:fillRect/>
                </a:stretch>
              </p:blipFill>
              <p:spPr>
                <a:xfrm>
                  <a:off x="3493820" y="2443793"/>
                  <a:ext cx="148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2" name="Ink 101">
                  <a:extLst>
                    <a:ext uri="{FF2B5EF4-FFF2-40B4-BE49-F238E27FC236}">
                      <a16:creationId xmlns:a16="http://schemas.microsoft.com/office/drawing/2014/main" id="{BF35D284-05D2-A4A3-2D9D-AA048E4D72AF}"/>
                    </a:ext>
                  </a:extLst>
                </p14:cNvPr>
                <p14:cNvContentPartPr/>
                <p14:nvPr/>
              </p14:nvContentPartPr>
              <p14:xfrm>
                <a:off x="3635300" y="2445953"/>
                <a:ext cx="69120" cy="148320"/>
              </p14:xfrm>
            </p:contentPart>
          </mc:Choice>
          <mc:Fallback>
            <p:pic>
              <p:nvPicPr>
                <p:cNvPr id="102" name="Ink 101">
                  <a:extLst>
                    <a:ext uri="{FF2B5EF4-FFF2-40B4-BE49-F238E27FC236}">
                      <a16:creationId xmlns:a16="http://schemas.microsoft.com/office/drawing/2014/main" id="{BF35D284-05D2-A4A3-2D9D-AA048E4D72AF}"/>
                    </a:ext>
                  </a:extLst>
                </p:cNvPr>
                <p:cNvPicPr/>
                <p:nvPr/>
              </p:nvPicPr>
              <p:blipFill>
                <a:blip r:embed="rId180"/>
                <a:stretch>
                  <a:fillRect/>
                </a:stretch>
              </p:blipFill>
              <p:spPr>
                <a:xfrm>
                  <a:off x="3617300" y="2427953"/>
                  <a:ext cx="104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Ink 102">
                  <a:extLst>
                    <a:ext uri="{FF2B5EF4-FFF2-40B4-BE49-F238E27FC236}">
                      <a16:creationId xmlns:a16="http://schemas.microsoft.com/office/drawing/2014/main" id="{D7E8FB1E-4577-6BDB-1E65-EA473E96A39E}"/>
                    </a:ext>
                  </a:extLst>
                </p14:cNvPr>
                <p14:cNvContentPartPr/>
                <p14:nvPr/>
              </p14:nvContentPartPr>
              <p14:xfrm>
                <a:off x="3772460" y="2528753"/>
                <a:ext cx="60120" cy="122400"/>
              </p14:xfrm>
            </p:contentPart>
          </mc:Choice>
          <mc:Fallback>
            <p:pic>
              <p:nvPicPr>
                <p:cNvPr id="103" name="Ink 102">
                  <a:extLst>
                    <a:ext uri="{FF2B5EF4-FFF2-40B4-BE49-F238E27FC236}">
                      <a16:creationId xmlns:a16="http://schemas.microsoft.com/office/drawing/2014/main" id="{D7E8FB1E-4577-6BDB-1E65-EA473E96A39E}"/>
                    </a:ext>
                  </a:extLst>
                </p:cNvPr>
                <p:cNvPicPr/>
                <p:nvPr/>
              </p:nvPicPr>
              <p:blipFill>
                <a:blip r:embed="rId182"/>
                <a:stretch>
                  <a:fillRect/>
                </a:stretch>
              </p:blipFill>
              <p:spPr>
                <a:xfrm>
                  <a:off x="3754820" y="2511113"/>
                  <a:ext cx="95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Ink 104">
                  <a:extLst>
                    <a:ext uri="{FF2B5EF4-FFF2-40B4-BE49-F238E27FC236}">
                      <a16:creationId xmlns:a16="http://schemas.microsoft.com/office/drawing/2014/main" id="{E3F59A55-B309-50E0-3A29-E7089B05891B}"/>
                    </a:ext>
                  </a:extLst>
                </p14:cNvPr>
                <p14:cNvContentPartPr/>
                <p14:nvPr/>
              </p14:nvContentPartPr>
              <p14:xfrm>
                <a:off x="3927260" y="2370713"/>
                <a:ext cx="159480" cy="209880"/>
              </p14:xfrm>
            </p:contentPart>
          </mc:Choice>
          <mc:Fallback>
            <p:pic>
              <p:nvPicPr>
                <p:cNvPr id="105" name="Ink 104">
                  <a:extLst>
                    <a:ext uri="{FF2B5EF4-FFF2-40B4-BE49-F238E27FC236}">
                      <a16:creationId xmlns:a16="http://schemas.microsoft.com/office/drawing/2014/main" id="{E3F59A55-B309-50E0-3A29-E7089B05891B}"/>
                    </a:ext>
                  </a:extLst>
                </p:cNvPr>
                <p:cNvPicPr/>
                <p:nvPr/>
              </p:nvPicPr>
              <p:blipFill>
                <a:blip r:embed="rId184"/>
                <a:stretch>
                  <a:fillRect/>
                </a:stretch>
              </p:blipFill>
              <p:spPr>
                <a:xfrm>
                  <a:off x="3909260" y="2353073"/>
                  <a:ext cx="195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Ink 105">
                  <a:extLst>
                    <a:ext uri="{FF2B5EF4-FFF2-40B4-BE49-F238E27FC236}">
                      <a16:creationId xmlns:a16="http://schemas.microsoft.com/office/drawing/2014/main" id="{5237EFEC-71C8-B000-AF57-588C496A0ADC}"/>
                    </a:ext>
                  </a:extLst>
                </p14:cNvPr>
                <p14:cNvContentPartPr/>
                <p14:nvPr/>
              </p14:nvContentPartPr>
              <p14:xfrm>
                <a:off x="4061540" y="2249033"/>
                <a:ext cx="147240" cy="376920"/>
              </p14:xfrm>
            </p:contentPart>
          </mc:Choice>
          <mc:Fallback>
            <p:pic>
              <p:nvPicPr>
                <p:cNvPr id="106" name="Ink 105">
                  <a:extLst>
                    <a:ext uri="{FF2B5EF4-FFF2-40B4-BE49-F238E27FC236}">
                      <a16:creationId xmlns:a16="http://schemas.microsoft.com/office/drawing/2014/main" id="{5237EFEC-71C8-B000-AF57-588C496A0ADC}"/>
                    </a:ext>
                  </a:extLst>
                </p:cNvPr>
                <p:cNvPicPr/>
                <p:nvPr/>
              </p:nvPicPr>
              <p:blipFill>
                <a:blip r:embed="rId186"/>
                <a:stretch>
                  <a:fillRect/>
                </a:stretch>
              </p:blipFill>
              <p:spPr>
                <a:xfrm>
                  <a:off x="4043540" y="2231033"/>
                  <a:ext cx="18288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Ink 106">
                  <a:extLst>
                    <a:ext uri="{FF2B5EF4-FFF2-40B4-BE49-F238E27FC236}">
                      <a16:creationId xmlns:a16="http://schemas.microsoft.com/office/drawing/2014/main" id="{C3F02CE4-662C-2A4B-84F9-23C924B08EFB}"/>
                    </a:ext>
                  </a:extLst>
                </p14:cNvPr>
                <p14:cNvContentPartPr/>
                <p14:nvPr/>
              </p14:nvContentPartPr>
              <p14:xfrm>
                <a:off x="3205460" y="2362793"/>
                <a:ext cx="105120" cy="444240"/>
              </p14:xfrm>
            </p:contentPart>
          </mc:Choice>
          <mc:Fallback>
            <p:pic>
              <p:nvPicPr>
                <p:cNvPr id="107" name="Ink 106">
                  <a:extLst>
                    <a:ext uri="{FF2B5EF4-FFF2-40B4-BE49-F238E27FC236}">
                      <a16:creationId xmlns:a16="http://schemas.microsoft.com/office/drawing/2014/main" id="{C3F02CE4-662C-2A4B-84F9-23C924B08EFB}"/>
                    </a:ext>
                  </a:extLst>
                </p:cNvPr>
                <p:cNvPicPr/>
                <p:nvPr/>
              </p:nvPicPr>
              <p:blipFill>
                <a:blip r:embed="rId188"/>
                <a:stretch>
                  <a:fillRect/>
                </a:stretch>
              </p:blipFill>
              <p:spPr>
                <a:xfrm>
                  <a:off x="3187460" y="2345153"/>
                  <a:ext cx="14076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Ink 108">
                  <a:extLst>
                    <a:ext uri="{FF2B5EF4-FFF2-40B4-BE49-F238E27FC236}">
                      <a16:creationId xmlns:a16="http://schemas.microsoft.com/office/drawing/2014/main" id="{EAE7AD40-C25D-1B20-B345-8047F533A0EC}"/>
                    </a:ext>
                  </a:extLst>
                </p14:cNvPr>
                <p14:cNvContentPartPr/>
                <p14:nvPr/>
              </p14:nvContentPartPr>
              <p14:xfrm>
                <a:off x="3202580" y="2831153"/>
                <a:ext cx="7573320" cy="253080"/>
              </p14:xfrm>
            </p:contentPart>
          </mc:Choice>
          <mc:Fallback>
            <p:pic>
              <p:nvPicPr>
                <p:cNvPr id="109" name="Ink 108">
                  <a:extLst>
                    <a:ext uri="{FF2B5EF4-FFF2-40B4-BE49-F238E27FC236}">
                      <a16:creationId xmlns:a16="http://schemas.microsoft.com/office/drawing/2014/main" id="{EAE7AD40-C25D-1B20-B345-8047F533A0EC}"/>
                    </a:ext>
                  </a:extLst>
                </p:cNvPr>
                <p:cNvPicPr/>
                <p:nvPr/>
              </p:nvPicPr>
              <p:blipFill>
                <a:blip r:embed="rId190"/>
                <a:stretch>
                  <a:fillRect/>
                </a:stretch>
              </p:blipFill>
              <p:spPr>
                <a:xfrm>
                  <a:off x="3184940" y="2813513"/>
                  <a:ext cx="76089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8" name="Ink 127">
                  <a:extLst>
                    <a:ext uri="{FF2B5EF4-FFF2-40B4-BE49-F238E27FC236}">
                      <a16:creationId xmlns:a16="http://schemas.microsoft.com/office/drawing/2014/main" id="{5ADBBB20-CA54-6866-E50B-D61617E9155F}"/>
                    </a:ext>
                  </a:extLst>
                </p14:cNvPr>
                <p14:cNvContentPartPr/>
                <p14:nvPr/>
              </p14:nvContentPartPr>
              <p14:xfrm>
                <a:off x="3525500" y="3339473"/>
                <a:ext cx="122040" cy="310680"/>
              </p14:xfrm>
            </p:contentPart>
          </mc:Choice>
          <mc:Fallback>
            <p:pic>
              <p:nvPicPr>
                <p:cNvPr id="128" name="Ink 127">
                  <a:extLst>
                    <a:ext uri="{FF2B5EF4-FFF2-40B4-BE49-F238E27FC236}">
                      <a16:creationId xmlns:a16="http://schemas.microsoft.com/office/drawing/2014/main" id="{5ADBBB20-CA54-6866-E50B-D61617E9155F}"/>
                    </a:ext>
                  </a:extLst>
                </p:cNvPr>
                <p:cNvPicPr/>
                <p:nvPr/>
              </p:nvPicPr>
              <p:blipFill>
                <a:blip r:embed="rId192"/>
                <a:stretch>
                  <a:fillRect/>
                </a:stretch>
              </p:blipFill>
              <p:spPr>
                <a:xfrm>
                  <a:off x="3507500" y="3321473"/>
                  <a:ext cx="1576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9" name="Ink 128">
                  <a:extLst>
                    <a:ext uri="{FF2B5EF4-FFF2-40B4-BE49-F238E27FC236}">
                      <a16:creationId xmlns:a16="http://schemas.microsoft.com/office/drawing/2014/main" id="{D1123F1C-628D-C3D2-8BAD-22F64A4ACF63}"/>
                    </a:ext>
                  </a:extLst>
                </p14:cNvPr>
                <p14:cNvContentPartPr/>
                <p14:nvPr/>
              </p14:nvContentPartPr>
              <p14:xfrm>
                <a:off x="3485180" y="3411833"/>
                <a:ext cx="233280" cy="249120"/>
              </p14:xfrm>
            </p:contentPart>
          </mc:Choice>
          <mc:Fallback>
            <p:pic>
              <p:nvPicPr>
                <p:cNvPr id="129" name="Ink 128">
                  <a:extLst>
                    <a:ext uri="{FF2B5EF4-FFF2-40B4-BE49-F238E27FC236}">
                      <a16:creationId xmlns:a16="http://schemas.microsoft.com/office/drawing/2014/main" id="{D1123F1C-628D-C3D2-8BAD-22F64A4ACF63}"/>
                    </a:ext>
                  </a:extLst>
                </p:cNvPr>
                <p:cNvPicPr/>
                <p:nvPr/>
              </p:nvPicPr>
              <p:blipFill>
                <a:blip r:embed="rId194"/>
                <a:stretch>
                  <a:fillRect/>
                </a:stretch>
              </p:blipFill>
              <p:spPr>
                <a:xfrm>
                  <a:off x="3467180" y="3394193"/>
                  <a:ext cx="2689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0" name="Ink 129">
                  <a:extLst>
                    <a:ext uri="{FF2B5EF4-FFF2-40B4-BE49-F238E27FC236}">
                      <a16:creationId xmlns:a16="http://schemas.microsoft.com/office/drawing/2014/main" id="{D35DCDA5-1405-3346-A1F7-1212C9A32E00}"/>
                    </a:ext>
                  </a:extLst>
                </p14:cNvPr>
                <p14:cNvContentPartPr/>
                <p14:nvPr/>
              </p14:nvContentPartPr>
              <p14:xfrm>
                <a:off x="3751580" y="3468713"/>
                <a:ext cx="149400" cy="10800"/>
              </p14:xfrm>
            </p:contentPart>
          </mc:Choice>
          <mc:Fallback>
            <p:pic>
              <p:nvPicPr>
                <p:cNvPr id="130" name="Ink 129">
                  <a:extLst>
                    <a:ext uri="{FF2B5EF4-FFF2-40B4-BE49-F238E27FC236}">
                      <a16:creationId xmlns:a16="http://schemas.microsoft.com/office/drawing/2014/main" id="{D35DCDA5-1405-3346-A1F7-1212C9A32E00}"/>
                    </a:ext>
                  </a:extLst>
                </p:cNvPr>
                <p:cNvPicPr/>
                <p:nvPr/>
              </p:nvPicPr>
              <p:blipFill>
                <a:blip r:embed="rId196"/>
                <a:stretch>
                  <a:fillRect/>
                </a:stretch>
              </p:blipFill>
              <p:spPr>
                <a:xfrm>
                  <a:off x="3733580" y="3450713"/>
                  <a:ext cx="185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1" name="Ink 130">
                  <a:extLst>
                    <a:ext uri="{FF2B5EF4-FFF2-40B4-BE49-F238E27FC236}">
                      <a16:creationId xmlns:a16="http://schemas.microsoft.com/office/drawing/2014/main" id="{46461988-DD15-2A5D-0E90-22E9864DDBAE}"/>
                    </a:ext>
                  </a:extLst>
                </p14:cNvPr>
                <p14:cNvContentPartPr/>
                <p14:nvPr/>
              </p14:nvContentPartPr>
              <p14:xfrm>
                <a:off x="3857420" y="3534593"/>
                <a:ext cx="93960" cy="41400"/>
              </p14:xfrm>
            </p:contentPart>
          </mc:Choice>
          <mc:Fallback>
            <p:pic>
              <p:nvPicPr>
                <p:cNvPr id="131" name="Ink 130">
                  <a:extLst>
                    <a:ext uri="{FF2B5EF4-FFF2-40B4-BE49-F238E27FC236}">
                      <a16:creationId xmlns:a16="http://schemas.microsoft.com/office/drawing/2014/main" id="{46461988-DD15-2A5D-0E90-22E9864DDBAE}"/>
                    </a:ext>
                  </a:extLst>
                </p:cNvPr>
                <p:cNvPicPr/>
                <p:nvPr/>
              </p:nvPicPr>
              <p:blipFill>
                <a:blip r:embed="rId198"/>
                <a:stretch>
                  <a:fillRect/>
                </a:stretch>
              </p:blipFill>
              <p:spPr>
                <a:xfrm>
                  <a:off x="3839420" y="3516593"/>
                  <a:ext cx="129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 name="Ink 131">
                  <a:extLst>
                    <a:ext uri="{FF2B5EF4-FFF2-40B4-BE49-F238E27FC236}">
                      <a16:creationId xmlns:a16="http://schemas.microsoft.com/office/drawing/2014/main" id="{3EB111BC-7E06-116C-97BD-331BCB8A82E8}"/>
                    </a:ext>
                  </a:extLst>
                </p14:cNvPr>
                <p14:cNvContentPartPr/>
                <p14:nvPr/>
              </p14:nvContentPartPr>
              <p14:xfrm>
                <a:off x="4019420" y="3390953"/>
                <a:ext cx="184320" cy="213840"/>
              </p14:xfrm>
            </p:contentPart>
          </mc:Choice>
          <mc:Fallback>
            <p:pic>
              <p:nvPicPr>
                <p:cNvPr id="132" name="Ink 131">
                  <a:extLst>
                    <a:ext uri="{FF2B5EF4-FFF2-40B4-BE49-F238E27FC236}">
                      <a16:creationId xmlns:a16="http://schemas.microsoft.com/office/drawing/2014/main" id="{3EB111BC-7E06-116C-97BD-331BCB8A82E8}"/>
                    </a:ext>
                  </a:extLst>
                </p:cNvPr>
                <p:cNvPicPr/>
                <p:nvPr/>
              </p:nvPicPr>
              <p:blipFill>
                <a:blip r:embed="rId200"/>
                <a:stretch>
                  <a:fillRect/>
                </a:stretch>
              </p:blipFill>
              <p:spPr>
                <a:xfrm>
                  <a:off x="4001420" y="3373313"/>
                  <a:ext cx="219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3" name="Ink 132">
                  <a:extLst>
                    <a:ext uri="{FF2B5EF4-FFF2-40B4-BE49-F238E27FC236}">
                      <a16:creationId xmlns:a16="http://schemas.microsoft.com/office/drawing/2014/main" id="{A1B0308C-D6B6-80A7-A973-281CB9A73410}"/>
                    </a:ext>
                  </a:extLst>
                </p14:cNvPr>
                <p14:cNvContentPartPr/>
                <p14:nvPr/>
              </p14:nvContentPartPr>
              <p14:xfrm>
                <a:off x="4343780" y="1584113"/>
                <a:ext cx="605880" cy="4595760"/>
              </p14:xfrm>
            </p:contentPart>
          </mc:Choice>
          <mc:Fallback>
            <p:pic>
              <p:nvPicPr>
                <p:cNvPr id="133" name="Ink 132">
                  <a:extLst>
                    <a:ext uri="{FF2B5EF4-FFF2-40B4-BE49-F238E27FC236}">
                      <a16:creationId xmlns:a16="http://schemas.microsoft.com/office/drawing/2014/main" id="{A1B0308C-D6B6-80A7-A973-281CB9A73410}"/>
                    </a:ext>
                  </a:extLst>
                </p:cNvPr>
                <p:cNvPicPr/>
                <p:nvPr/>
              </p:nvPicPr>
              <p:blipFill>
                <a:blip r:embed="rId202"/>
                <a:stretch>
                  <a:fillRect/>
                </a:stretch>
              </p:blipFill>
              <p:spPr>
                <a:xfrm>
                  <a:off x="4325780" y="1566113"/>
                  <a:ext cx="641520" cy="4631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 name="Ink 134">
                  <a:extLst>
                    <a:ext uri="{FF2B5EF4-FFF2-40B4-BE49-F238E27FC236}">
                      <a16:creationId xmlns:a16="http://schemas.microsoft.com/office/drawing/2014/main" id="{D000711C-3CA0-3AA6-D56D-B2B6ACA6DEAD}"/>
                    </a:ext>
                  </a:extLst>
                </p14:cNvPr>
                <p14:cNvContentPartPr/>
                <p14:nvPr/>
              </p14:nvContentPartPr>
              <p14:xfrm>
                <a:off x="3672380" y="4226513"/>
                <a:ext cx="185760" cy="325440"/>
              </p14:xfrm>
            </p:contentPart>
          </mc:Choice>
          <mc:Fallback>
            <p:pic>
              <p:nvPicPr>
                <p:cNvPr id="135" name="Ink 134">
                  <a:extLst>
                    <a:ext uri="{FF2B5EF4-FFF2-40B4-BE49-F238E27FC236}">
                      <a16:creationId xmlns:a16="http://schemas.microsoft.com/office/drawing/2014/main" id="{D000711C-3CA0-3AA6-D56D-B2B6ACA6DEAD}"/>
                    </a:ext>
                  </a:extLst>
                </p:cNvPr>
                <p:cNvPicPr/>
                <p:nvPr/>
              </p:nvPicPr>
              <p:blipFill>
                <a:blip r:embed="rId204"/>
                <a:stretch>
                  <a:fillRect/>
                </a:stretch>
              </p:blipFill>
              <p:spPr>
                <a:xfrm>
                  <a:off x="3654380" y="4208513"/>
                  <a:ext cx="2214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6" name="Ink 135">
                  <a:extLst>
                    <a:ext uri="{FF2B5EF4-FFF2-40B4-BE49-F238E27FC236}">
                      <a16:creationId xmlns:a16="http://schemas.microsoft.com/office/drawing/2014/main" id="{5B059A2A-AC93-05AD-C349-81D451565BE0}"/>
                    </a:ext>
                  </a:extLst>
                </p14:cNvPr>
                <p14:cNvContentPartPr/>
                <p14:nvPr/>
              </p14:nvContentPartPr>
              <p14:xfrm>
                <a:off x="4080260" y="4200953"/>
                <a:ext cx="223560" cy="228600"/>
              </p14:xfrm>
            </p:contentPart>
          </mc:Choice>
          <mc:Fallback>
            <p:pic>
              <p:nvPicPr>
                <p:cNvPr id="136" name="Ink 135">
                  <a:extLst>
                    <a:ext uri="{FF2B5EF4-FFF2-40B4-BE49-F238E27FC236}">
                      <a16:creationId xmlns:a16="http://schemas.microsoft.com/office/drawing/2014/main" id="{5B059A2A-AC93-05AD-C349-81D451565BE0}"/>
                    </a:ext>
                  </a:extLst>
                </p:cNvPr>
                <p:cNvPicPr/>
                <p:nvPr/>
              </p:nvPicPr>
              <p:blipFill>
                <a:blip r:embed="rId206"/>
                <a:stretch>
                  <a:fillRect/>
                </a:stretch>
              </p:blipFill>
              <p:spPr>
                <a:xfrm>
                  <a:off x="4062620" y="4183313"/>
                  <a:ext cx="2592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 name="Ink 136">
                  <a:extLst>
                    <a:ext uri="{FF2B5EF4-FFF2-40B4-BE49-F238E27FC236}">
                      <a16:creationId xmlns:a16="http://schemas.microsoft.com/office/drawing/2014/main" id="{744D0259-FCB9-092E-7FE8-610E138CC2FF}"/>
                    </a:ext>
                  </a:extLst>
                </p14:cNvPr>
                <p14:cNvContentPartPr/>
                <p14:nvPr/>
              </p14:nvContentPartPr>
              <p14:xfrm>
                <a:off x="4167740" y="4073153"/>
                <a:ext cx="191520" cy="459000"/>
              </p14:xfrm>
            </p:contentPart>
          </mc:Choice>
          <mc:Fallback>
            <p:pic>
              <p:nvPicPr>
                <p:cNvPr id="137" name="Ink 136">
                  <a:extLst>
                    <a:ext uri="{FF2B5EF4-FFF2-40B4-BE49-F238E27FC236}">
                      <a16:creationId xmlns:a16="http://schemas.microsoft.com/office/drawing/2014/main" id="{744D0259-FCB9-092E-7FE8-610E138CC2FF}"/>
                    </a:ext>
                  </a:extLst>
                </p:cNvPr>
                <p:cNvPicPr/>
                <p:nvPr/>
              </p:nvPicPr>
              <p:blipFill>
                <a:blip r:embed="rId208"/>
                <a:stretch>
                  <a:fillRect/>
                </a:stretch>
              </p:blipFill>
              <p:spPr>
                <a:xfrm>
                  <a:off x="4149740" y="4055153"/>
                  <a:ext cx="22716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 name="Ink 137">
                  <a:extLst>
                    <a:ext uri="{FF2B5EF4-FFF2-40B4-BE49-F238E27FC236}">
                      <a16:creationId xmlns:a16="http://schemas.microsoft.com/office/drawing/2014/main" id="{994AB5C4-B9C0-2ABE-A750-63841AD33864}"/>
                    </a:ext>
                  </a:extLst>
                </p14:cNvPr>
                <p14:cNvContentPartPr/>
                <p14:nvPr/>
              </p14:nvContentPartPr>
              <p14:xfrm>
                <a:off x="3478340" y="4126433"/>
                <a:ext cx="220680" cy="462600"/>
              </p14:xfrm>
            </p:contentPart>
          </mc:Choice>
          <mc:Fallback>
            <p:pic>
              <p:nvPicPr>
                <p:cNvPr id="138" name="Ink 137">
                  <a:extLst>
                    <a:ext uri="{FF2B5EF4-FFF2-40B4-BE49-F238E27FC236}">
                      <a16:creationId xmlns:a16="http://schemas.microsoft.com/office/drawing/2014/main" id="{994AB5C4-B9C0-2ABE-A750-63841AD33864}"/>
                    </a:ext>
                  </a:extLst>
                </p:cNvPr>
                <p:cNvPicPr/>
                <p:nvPr/>
              </p:nvPicPr>
              <p:blipFill>
                <a:blip r:embed="rId210"/>
                <a:stretch>
                  <a:fillRect/>
                </a:stretch>
              </p:blipFill>
              <p:spPr>
                <a:xfrm>
                  <a:off x="3460340" y="4108793"/>
                  <a:ext cx="25632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9" name="Ink 138">
                  <a:extLst>
                    <a:ext uri="{FF2B5EF4-FFF2-40B4-BE49-F238E27FC236}">
                      <a16:creationId xmlns:a16="http://schemas.microsoft.com/office/drawing/2014/main" id="{5B92BE79-0F37-ADC3-0188-6269FC9C5A4E}"/>
                    </a:ext>
                  </a:extLst>
                </p14:cNvPr>
                <p14:cNvContentPartPr/>
                <p14:nvPr/>
              </p14:nvContentPartPr>
              <p14:xfrm>
                <a:off x="3556820" y="4617833"/>
                <a:ext cx="6833880" cy="336600"/>
              </p14:xfrm>
            </p:contentPart>
          </mc:Choice>
          <mc:Fallback>
            <p:pic>
              <p:nvPicPr>
                <p:cNvPr id="139" name="Ink 138">
                  <a:extLst>
                    <a:ext uri="{FF2B5EF4-FFF2-40B4-BE49-F238E27FC236}">
                      <a16:creationId xmlns:a16="http://schemas.microsoft.com/office/drawing/2014/main" id="{5B92BE79-0F37-ADC3-0188-6269FC9C5A4E}"/>
                    </a:ext>
                  </a:extLst>
                </p:cNvPr>
                <p:cNvPicPr/>
                <p:nvPr/>
              </p:nvPicPr>
              <p:blipFill>
                <a:blip r:embed="rId212"/>
                <a:stretch>
                  <a:fillRect/>
                </a:stretch>
              </p:blipFill>
              <p:spPr>
                <a:xfrm>
                  <a:off x="3539180" y="4599833"/>
                  <a:ext cx="68695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Ink 140">
                  <a:extLst>
                    <a:ext uri="{FF2B5EF4-FFF2-40B4-BE49-F238E27FC236}">
                      <a16:creationId xmlns:a16="http://schemas.microsoft.com/office/drawing/2014/main" id="{0F14BC5D-55B0-78B9-76A1-C302EC620CB0}"/>
                    </a:ext>
                  </a:extLst>
                </p14:cNvPr>
                <p14:cNvContentPartPr/>
                <p14:nvPr/>
              </p14:nvContentPartPr>
              <p14:xfrm>
                <a:off x="3882980" y="5042633"/>
                <a:ext cx="50040" cy="309240"/>
              </p14:xfrm>
            </p:contentPart>
          </mc:Choice>
          <mc:Fallback>
            <p:pic>
              <p:nvPicPr>
                <p:cNvPr id="141" name="Ink 140">
                  <a:extLst>
                    <a:ext uri="{FF2B5EF4-FFF2-40B4-BE49-F238E27FC236}">
                      <a16:creationId xmlns:a16="http://schemas.microsoft.com/office/drawing/2014/main" id="{0F14BC5D-55B0-78B9-76A1-C302EC620CB0}"/>
                    </a:ext>
                  </a:extLst>
                </p:cNvPr>
                <p:cNvPicPr/>
                <p:nvPr/>
              </p:nvPicPr>
              <p:blipFill>
                <a:blip r:embed="rId214"/>
                <a:stretch>
                  <a:fillRect/>
                </a:stretch>
              </p:blipFill>
              <p:spPr>
                <a:xfrm>
                  <a:off x="3865340" y="5024993"/>
                  <a:ext cx="856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Ink 141">
                  <a:extLst>
                    <a:ext uri="{FF2B5EF4-FFF2-40B4-BE49-F238E27FC236}">
                      <a16:creationId xmlns:a16="http://schemas.microsoft.com/office/drawing/2014/main" id="{70B5764E-3B4C-DB7F-8497-8B038F58FC8A}"/>
                    </a:ext>
                  </a:extLst>
                </p14:cNvPr>
                <p14:cNvContentPartPr/>
                <p14:nvPr/>
              </p14:nvContentPartPr>
              <p14:xfrm>
                <a:off x="3746540" y="5099873"/>
                <a:ext cx="225000" cy="219600"/>
              </p14:xfrm>
            </p:contentPart>
          </mc:Choice>
          <mc:Fallback>
            <p:pic>
              <p:nvPicPr>
                <p:cNvPr id="142" name="Ink 141">
                  <a:extLst>
                    <a:ext uri="{FF2B5EF4-FFF2-40B4-BE49-F238E27FC236}">
                      <a16:creationId xmlns:a16="http://schemas.microsoft.com/office/drawing/2014/main" id="{70B5764E-3B4C-DB7F-8497-8B038F58FC8A}"/>
                    </a:ext>
                  </a:extLst>
                </p:cNvPr>
                <p:cNvPicPr/>
                <p:nvPr/>
              </p:nvPicPr>
              <p:blipFill>
                <a:blip r:embed="rId216"/>
                <a:stretch>
                  <a:fillRect/>
                </a:stretch>
              </p:blipFill>
              <p:spPr>
                <a:xfrm>
                  <a:off x="3728900" y="5082233"/>
                  <a:ext cx="260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Ink 142">
                  <a:extLst>
                    <a:ext uri="{FF2B5EF4-FFF2-40B4-BE49-F238E27FC236}">
                      <a16:creationId xmlns:a16="http://schemas.microsoft.com/office/drawing/2014/main" id="{7E20DD92-42A5-5980-28F8-807245856777}"/>
                    </a:ext>
                  </a:extLst>
                </p14:cNvPr>
                <p14:cNvContentPartPr/>
                <p14:nvPr/>
              </p14:nvContentPartPr>
              <p14:xfrm>
                <a:off x="3987380" y="5132633"/>
                <a:ext cx="122400" cy="38880"/>
              </p14:xfrm>
            </p:contentPart>
          </mc:Choice>
          <mc:Fallback>
            <p:pic>
              <p:nvPicPr>
                <p:cNvPr id="143" name="Ink 142">
                  <a:extLst>
                    <a:ext uri="{FF2B5EF4-FFF2-40B4-BE49-F238E27FC236}">
                      <a16:creationId xmlns:a16="http://schemas.microsoft.com/office/drawing/2014/main" id="{7E20DD92-42A5-5980-28F8-807245856777}"/>
                    </a:ext>
                  </a:extLst>
                </p:cNvPr>
                <p:cNvPicPr/>
                <p:nvPr/>
              </p:nvPicPr>
              <p:blipFill>
                <a:blip r:embed="rId218"/>
                <a:stretch>
                  <a:fillRect/>
                </a:stretch>
              </p:blipFill>
              <p:spPr>
                <a:xfrm>
                  <a:off x="3969740" y="5114633"/>
                  <a:ext cx="158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Ink 143">
                  <a:extLst>
                    <a:ext uri="{FF2B5EF4-FFF2-40B4-BE49-F238E27FC236}">
                      <a16:creationId xmlns:a16="http://schemas.microsoft.com/office/drawing/2014/main" id="{67942D2E-0983-1CAF-ABB4-CD25C1B9F4DF}"/>
                    </a:ext>
                  </a:extLst>
                </p14:cNvPr>
                <p14:cNvContentPartPr/>
                <p14:nvPr/>
              </p14:nvContentPartPr>
              <p14:xfrm>
                <a:off x="4065860" y="5213993"/>
                <a:ext cx="68040" cy="36000"/>
              </p14:xfrm>
            </p:contentPart>
          </mc:Choice>
          <mc:Fallback>
            <p:pic>
              <p:nvPicPr>
                <p:cNvPr id="144" name="Ink 143">
                  <a:extLst>
                    <a:ext uri="{FF2B5EF4-FFF2-40B4-BE49-F238E27FC236}">
                      <a16:creationId xmlns:a16="http://schemas.microsoft.com/office/drawing/2014/main" id="{67942D2E-0983-1CAF-ABB4-CD25C1B9F4DF}"/>
                    </a:ext>
                  </a:extLst>
                </p:cNvPr>
                <p:cNvPicPr/>
                <p:nvPr/>
              </p:nvPicPr>
              <p:blipFill>
                <a:blip r:embed="rId220"/>
                <a:stretch>
                  <a:fillRect/>
                </a:stretch>
              </p:blipFill>
              <p:spPr>
                <a:xfrm>
                  <a:off x="4047860" y="5195993"/>
                  <a:ext cx="103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Ink 144">
                  <a:extLst>
                    <a:ext uri="{FF2B5EF4-FFF2-40B4-BE49-F238E27FC236}">
                      <a16:creationId xmlns:a16="http://schemas.microsoft.com/office/drawing/2014/main" id="{C293264E-A7ED-036E-3432-665E35CC0849}"/>
                    </a:ext>
                  </a:extLst>
                </p14:cNvPr>
                <p14:cNvContentPartPr/>
                <p14:nvPr/>
              </p14:nvContentPartPr>
              <p14:xfrm>
                <a:off x="4141460" y="5033273"/>
                <a:ext cx="187920" cy="189720"/>
              </p14:xfrm>
            </p:contentPart>
          </mc:Choice>
          <mc:Fallback>
            <p:pic>
              <p:nvPicPr>
                <p:cNvPr id="145" name="Ink 144">
                  <a:extLst>
                    <a:ext uri="{FF2B5EF4-FFF2-40B4-BE49-F238E27FC236}">
                      <a16:creationId xmlns:a16="http://schemas.microsoft.com/office/drawing/2014/main" id="{C293264E-A7ED-036E-3432-665E35CC0849}"/>
                    </a:ext>
                  </a:extLst>
                </p:cNvPr>
                <p:cNvPicPr/>
                <p:nvPr/>
              </p:nvPicPr>
              <p:blipFill>
                <a:blip r:embed="rId222"/>
                <a:stretch>
                  <a:fillRect/>
                </a:stretch>
              </p:blipFill>
              <p:spPr>
                <a:xfrm>
                  <a:off x="4123460" y="5015273"/>
                  <a:ext cx="2235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Ink 145">
                  <a:extLst>
                    <a:ext uri="{FF2B5EF4-FFF2-40B4-BE49-F238E27FC236}">
                      <a16:creationId xmlns:a16="http://schemas.microsoft.com/office/drawing/2014/main" id="{473BE0DC-B354-0312-7F95-A3C7EF20FD9B}"/>
                    </a:ext>
                  </a:extLst>
                </p14:cNvPr>
                <p14:cNvContentPartPr/>
                <p14:nvPr/>
              </p14:nvContentPartPr>
              <p14:xfrm>
                <a:off x="3713060" y="5253953"/>
                <a:ext cx="6874560" cy="349200"/>
              </p14:xfrm>
            </p:contentPart>
          </mc:Choice>
          <mc:Fallback>
            <p:pic>
              <p:nvPicPr>
                <p:cNvPr id="146" name="Ink 145">
                  <a:extLst>
                    <a:ext uri="{FF2B5EF4-FFF2-40B4-BE49-F238E27FC236}">
                      <a16:creationId xmlns:a16="http://schemas.microsoft.com/office/drawing/2014/main" id="{473BE0DC-B354-0312-7F95-A3C7EF20FD9B}"/>
                    </a:ext>
                  </a:extLst>
                </p:cNvPr>
                <p:cNvPicPr/>
                <p:nvPr/>
              </p:nvPicPr>
              <p:blipFill>
                <a:blip r:embed="rId224"/>
                <a:stretch>
                  <a:fillRect/>
                </a:stretch>
              </p:blipFill>
              <p:spPr>
                <a:xfrm>
                  <a:off x="3695420" y="5235953"/>
                  <a:ext cx="691020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1" name="Ink 150">
                  <a:extLst>
                    <a:ext uri="{FF2B5EF4-FFF2-40B4-BE49-F238E27FC236}">
                      <a16:creationId xmlns:a16="http://schemas.microsoft.com/office/drawing/2014/main" id="{76198852-EC4E-AC52-970B-BA412ECD7693}"/>
                    </a:ext>
                  </a:extLst>
                </p14:cNvPr>
                <p14:cNvContentPartPr/>
                <p14:nvPr/>
              </p14:nvContentPartPr>
              <p14:xfrm>
                <a:off x="3850580" y="5676233"/>
                <a:ext cx="209520" cy="492120"/>
              </p14:xfrm>
            </p:contentPart>
          </mc:Choice>
          <mc:Fallback>
            <p:pic>
              <p:nvPicPr>
                <p:cNvPr id="151" name="Ink 150">
                  <a:extLst>
                    <a:ext uri="{FF2B5EF4-FFF2-40B4-BE49-F238E27FC236}">
                      <a16:creationId xmlns:a16="http://schemas.microsoft.com/office/drawing/2014/main" id="{76198852-EC4E-AC52-970B-BA412ECD7693}"/>
                    </a:ext>
                  </a:extLst>
                </p:cNvPr>
                <p:cNvPicPr/>
                <p:nvPr/>
              </p:nvPicPr>
              <p:blipFill>
                <a:blip r:embed="rId226"/>
                <a:stretch>
                  <a:fillRect/>
                </a:stretch>
              </p:blipFill>
              <p:spPr>
                <a:xfrm>
                  <a:off x="3832580" y="5658593"/>
                  <a:ext cx="24516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2" name="Ink 151">
                  <a:extLst>
                    <a:ext uri="{FF2B5EF4-FFF2-40B4-BE49-F238E27FC236}">
                      <a16:creationId xmlns:a16="http://schemas.microsoft.com/office/drawing/2014/main" id="{BFBE33DB-1FC1-FBB7-439B-2DA87A9D6673}"/>
                    </a:ext>
                  </a:extLst>
                </p14:cNvPr>
                <p14:cNvContentPartPr/>
                <p14:nvPr/>
              </p14:nvContentPartPr>
              <p14:xfrm>
                <a:off x="3985940" y="5759033"/>
                <a:ext cx="282960" cy="261360"/>
              </p14:xfrm>
            </p:contentPart>
          </mc:Choice>
          <mc:Fallback>
            <p:pic>
              <p:nvPicPr>
                <p:cNvPr id="152" name="Ink 151">
                  <a:extLst>
                    <a:ext uri="{FF2B5EF4-FFF2-40B4-BE49-F238E27FC236}">
                      <a16:creationId xmlns:a16="http://schemas.microsoft.com/office/drawing/2014/main" id="{BFBE33DB-1FC1-FBB7-439B-2DA87A9D6673}"/>
                    </a:ext>
                  </a:extLst>
                </p:cNvPr>
                <p:cNvPicPr/>
                <p:nvPr/>
              </p:nvPicPr>
              <p:blipFill>
                <a:blip r:embed="rId228"/>
                <a:stretch>
                  <a:fillRect/>
                </a:stretch>
              </p:blipFill>
              <p:spPr>
                <a:xfrm>
                  <a:off x="3967940" y="5741393"/>
                  <a:ext cx="3186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3" name="Ink 152">
                  <a:extLst>
                    <a:ext uri="{FF2B5EF4-FFF2-40B4-BE49-F238E27FC236}">
                      <a16:creationId xmlns:a16="http://schemas.microsoft.com/office/drawing/2014/main" id="{A999CF26-008F-3EB3-F021-4051B6757934}"/>
                    </a:ext>
                  </a:extLst>
                </p14:cNvPr>
                <p14:cNvContentPartPr/>
                <p14:nvPr/>
              </p14:nvContentPartPr>
              <p14:xfrm>
                <a:off x="4286180" y="5881433"/>
                <a:ext cx="67320" cy="203040"/>
              </p14:xfrm>
            </p:contentPart>
          </mc:Choice>
          <mc:Fallback>
            <p:pic>
              <p:nvPicPr>
                <p:cNvPr id="153" name="Ink 152">
                  <a:extLst>
                    <a:ext uri="{FF2B5EF4-FFF2-40B4-BE49-F238E27FC236}">
                      <a16:creationId xmlns:a16="http://schemas.microsoft.com/office/drawing/2014/main" id="{A999CF26-008F-3EB3-F021-4051B6757934}"/>
                    </a:ext>
                  </a:extLst>
                </p:cNvPr>
                <p:cNvPicPr/>
                <p:nvPr/>
              </p:nvPicPr>
              <p:blipFill>
                <a:blip r:embed="rId230"/>
                <a:stretch>
                  <a:fillRect/>
                </a:stretch>
              </p:blipFill>
              <p:spPr>
                <a:xfrm>
                  <a:off x="4268180" y="5863793"/>
                  <a:ext cx="102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4" name="Ink 153">
                  <a:extLst>
                    <a:ext uri="{FF2B5EF4-FFF2-40B4-BE49-F238E27FC236}">
                      <a16:creationId xmlns:a16="http://schemas.microsoft.com/office/drawing/2014/main" id="{05A47BE9-1C75-CF7E-1087-07D209F1AE95}"/>
                    </a:ext>
                  </a:extLst>
                </p14:cNvPr>
                <p14:cNvContentPartPr/>
                <p14:nvPr/>
              </p14:nvContentPartPr>
              <p14:xfrm>
                <a:off x="4364300" y="5695313"/>
                <a:ext cx="125640" cy="229320"/>
              </p14:xfrm>
            </p:contentPart>
          </mc:Choice>
          <mc:Fallback>
            <p:pic>
              <p:nvPicPr>
                <p:cNvPr id="154" name="Ink 153">
                  <a:extLst>
                    <a:ext uri="{FF2B5EF4-FFF2-40B4-BE49-F238E27FC236}">
                      <a16:creationId xmlns:a16="http://schemas.microsoft.com/office/drawing/2014/main" id="{05A47BE9-1C75-CF7E-1087-07D209F1AE95}"/>
                    </a:ext>
                  </a:extLst>
                </p:cNvPr>
                <p:cNvPicPr/>
                <p:nvPr/>
              </p:nvPicPr>
              <p:blipFill>
                <a:blip r:embed="rId232"/>
                <a:stretch>
                  <a:fillRect/>
                </a:stretch>
              </p:blipFill>
              <p:spPr>
                <a:xfrm>
                  <a:off x="4346300" y="5677313"/>
                  <a:ext cx="161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5" name="Ink 154">
                  <a:extLst>
                    <a:ext uri="{FF2B5EF4-FFF2-40B4-BE49-F238E27FC236}">
                      <a16:creationId xmlns:a16="http://schemas.microsoft.com/office/drawing/2014/main" id="{B5C31C4E-14C4-465A-FAF3-F713AA3A6894}"/>
                    </a:ext>
                  </a:extLst>
                </p14:cNvPr>
                <p14:cNvContentPartPr/>
                <p14:nvPr/>
              </p14:nvContentPartPr>
              <p14:xfrm>
                <a:off x="4462220" y="5687393"/>
                <a:ext cx="115200" cy="211680"/>
              </p14:xfrm>
            </p:contentPart>
          </mc:Choice>
          <mc:Fallback>
            <p:pic>
              <p:nvPicPr>
                <p:cNvPr id="155" name="Ink 154">
                  <a:extLst>
                    <a:ext uri="{FF2B5EF4-FFF2-40B4-BE49-F238E27FC236}">
                      <a16:creationId xmlns:a16="http://schemas.microsoft.com/office/drawing/2014/main" id="{B5C31C4E-14C4-465A-FAF3-F713AA3A6894}"/>
                    </a:ext>
                  </a:extLst>
                </p:cNvPr>
                <p:cNvPicPr/>
                <p:nvPr/>
              </p:nvPicPr>
              <p:blipFill>
                <a:blip r:embed="rId234"/>
                <a:stretch>
                  <a:fillRect/>
                </a:stretch>
              </p:blipFill>
              <p:spPr>
                <a:xfrm>
                  <a:off x="4444220" y="5669393"/>
                  <a:ext cx="150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6" name="Ink 155">
                  <a:extLst>
                    <a:ext uri="{FF2B5EF4-FFF2-40B4-BE49-F238E27FC236}">
                      <a16:creationId xmlns:a16="http://schemas.microsoft.com/office/drawing/2014/main" id="{BC35673E-9D2A-7C3F-E2AD-410E1872500F}"/>
                    </a:ext>
                  </a:extLst>
                </p14:cNvPr>
                <p14:cNvContentPartPr/>
                <p14:nvPr/>
              </p14:nvContentPartPr>
              <p14:xfrm>
                <a:off x="4500020" y="5516033"/>
                <a:ext cx="214200" cy="506520"/>
              </p14:xfrm>
            </p:contentPart>
          </mc:Choice>
          <mc:Fallback>
            <p:pic>
              <p:nvPicPr>
                <p:cNvPr id="156" name="Ink 155">
                  <a:extLst>
                    <a:ext uri="{FF2B5EF4-FFF2-40B4-BE49-F238E27FC236}">
                      <a16:creationId xmlns:a16="http://schemas.microsoft.com/office/drawing/2014/main" id="{BC35673E-9D2A-7C3F-E2AD-410E1872500F}"/>
                    </a:ext>
                  </a:extLst>
                </p:cNvPr>
                <p:cNvPicPr/>
                <p:nvPr/>
              </p:nvPicPr>
              <p:blipFill>
                <a:blip r:embed="rId236"/>
                <a:stretch>
                  <a:fillRect/>
                </a:stretch>
              </p:blipFill>
              <p:spPr>
                <a:xfrm>
                  <a:off x="4482020" y="5498033"/>
                  <a:ext cx="24984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8" name="Ink 157">
                  <a:extLst>
                    <a:ext uri="{FF2B5EF4-FFF2-40B4-BE49-F238E27FC236}">
                      <a16:creationId xmlns:a16="http://schemas.microsoft.com/office/drawing/2014/main" id="{BE72F58C-3435-B276-7CFB-A80376E4CC56}"/>
                    </a:ext>
                  </a:extLst>
                </p14:cNvPr>
                <p14:cNvContentPartPr/>
                <p14:nvPr/>
              </p14:nvContentPartPr>
              <p14:xfrm>
                <a:off x="4520257" y="1711027"/>
                <a:ext cx="205920" cy="29160"/>
              </p14:xfrm>
            </p:contentPart>
          </mc:Choice>
          <mc:Fallback>
            <p:pic>
              <p:nvPicPr>
                <p:cNvPr id="158" name="Ink 157">
                  <a:extLst>
                    <a:ext uri="{FF2B5EF4-FFF2-40B4-BE49-F238E27FC236}">
                      <a16:creationId xmlns:a16="http://schemas.microsoft.com/office/drawing/2014/main" id="{BE72F58C-3435-B276-7CFB-A80376E4CC56}"/>
                    </a:ext>
                  </a:extLst>
                </p:cNvPr>
                <p:cNvPicPr/>
                <p:nvPr/>
              </p:nvPicPr>
              <p:blipFill>
                <a:blip r:embed="rId238"/>
                <a:stretch>
                  <a:fillRect/>
                </a:stretch>
              </p:blipFill>
              <p:spPr>
                <a:xfrm>
                  <a:off x="4502617" y="1693027"/>
                  <a:ext cx="241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9" name="Ink 158">
                  <a:extLst>
                    <a:ext uri="{FF2B5EF4-FFF2-40B4-BE49-F238E27FC236}">
                      <a16:creationId xmlns:a16="http://schemas.microsoft.com/office/drawing/2014/main" id="{A9152FCC-F227-BAEC-4F62-D8A80971FBEA}"/>
                    </a:ext>
                  </a:extLst>
                </p14:cNvPr>
                <p14:cNvContentPartPr/>
                <p14:nvPr/>
              </p14:nvContentPartPr>
              <p14:xfrm>
                <a:off x="4633297" y="1751347"/>
                <a:ext cx="64440" cy="192960"/>
              </p14:xfrm>
            </p:contentPart>
          </mc:Choice>
          <mc:Fallback>
            <p:pic>
              <p:nvPicPr>
                <p:cNvPr id="159" name="Ink 158">
                  <a:extLst>
                    <a:ext uri="{FF2B5EF4-FFF2-40B4-BE49-F238E27FC236}">
                      <a16:creationId xmlns:a16="http://schemas.microsoft.com/office/drawing/2014/main" id="{A9152FCC-F227-BAEC-4F62-D8A80971FBEA}"/>
                    </a:ext>
                  </a:extLst>
                </p:cNvPr>
                <p:cNvPicPr/>
                <p:nvPr/>
              </p:nvPicPr>
              <p:blipFill>
                <a:blip r:embed="rId240"/>
                <a:stretch>
                  <a:fillRect/>
                </a:stretch>
              </p:blipFill>
              <p:spPr>
                <a:xfrm>
                  <a:off x="4615297" y="1733707"/>
                  <a:ext cx="100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0" name="Ink 159">
                  <a:extLst>
                    <a:ext uri="{FF2B5EF4-FFF2-40B4-BE49-F238E27FC236}">
                      <a16:creationId xmlns:a16="http://schemas.microsoft.com/office/drawing/2014/main" id="{AEEE17F1-106C-44D7-E863-672AAE637C27}"/>
                    </a:ext>
                  </a:extLst>
                </p14:cNvPr>
                <p14:cNvContentPartPr/>
                <p14:nvPr/>
              </p14:nvContentPartPr>
              <p14:xfrm>
                <a:off x="4790257" y="1702387"/>
                <a:ext cx="144720" cy="181080"/>
              </p14:xfrm>
            </p:contentPart>
          </mc:Choice>
          <mc:Fallback>
            <p:pic>
              <p:nvPicPr>
                <p:cNvPr id="160" name="Ink 159">
                  <a:extLst>
                    <a:ext uri="{FF2B5EF4-FFF2-40B4-BE49-F238E27FC236}">
                      <a16:creationId xmlns:a16="http://schemas.microsoft.com/office/drawing/2014/main" id="{AEEE17F1-106C-44D7-E863-672AAE637C27}"/>
                    </a:ext>
                  </a:extLst>
                </p:cNvPr>
                <p:cNvPicPr/>
                <p:nvPr/>
              </p:nvPicPr>
              <p:blipFill>
                <a:blip r:embed="rId242"/>
                <a:stretch>
                  <a:fillRect/>
                </a:stretch>
              </p:blipFill>
              <p:spPr>
                <a:xfrm>
                  <a:off x="4772257" y="1684387"/>
                  <a:ext cx="180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1" name="Ink 160">
                  <a:extLst>
                    <a:ext uri="{FF2B5EF4-FFF2-40B4-BE49-F238E27FC236}">
                      <a16:creationId xmlns:a16="http://schemas.microsoft.com/office/drawing/2014/main" id="{33F0A3E6-6424-DFF5-F215-346A5583C448}"/>
                    </a:ext>
                  </a:extLst>
                </p14:cNvPr>
                <p14:cNvContentPartPr/>
                <p14:nvPr/>
              </p14:nvContentPartPr>
              <p14:xfrm>
                <a:off x="5196697" y="1543987"/>
                <a:ext cx="862200" cy="4795200"/>
              </p14:xfrm>
            </p:contentPart>
          </mc:Choice>
          <mc:Fallback>
            <p:pic>
              <p:nvPicPr>
                <p:cNvPr id="161" name="Ink 160">
                  <a:extLst>
                    <a:ext uri="{FF2B5EF4-FFF2-40B4-BE49-F238E27FC236}">
                      <a16:creationId xmlns:a16="http://schemas.microsoft.com/office/drawing/2014/main" id="{33F0A3E6-6424-DFF5-F215-346A5583C448}"/>
                    </a:ext>
                  </a:extLst>
                </p:cNvPr>
                <p:cNvPicPr/>
                <p:nvPr/>
              </p:nvPicPr>
              <p:blipFill>
                <a:blip r:embed="rId244"/>
                <a:stretch>
                  <a:fillRect/>
                </a:stretch>
              </p:blipFill>
              <p:spPr>
                <a:xfrm>
                  <a:off x="5178697" y="1526347"/>
                  <a:ext cx="897840" cy="4830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Ink 162">
                  <a:extLst>
                    <a:ext uri="{FF2B5EF4-FFF2-40B4-BE49-F238E27FC236}">
                      <a16:creationId xmlns:a16="http://schemas.microsoft.com/office/drawing/2014/main" id="{843ECCC9-1453-E57E-F377-45BA9A875206}"/>
                    </a:ext>
                  </a:extLst>
                </p14:cNvPr>
                <p14:cNvContentPartPr/>
                <p14:nvPr/>
              </p14:nvContentPartPr>
              <p14:xfrm>
                <a:off x="4711417" y="3246067"/>
                <a:ext cx="286200" cy="306000"/>
              </p14:xfrm>
            </p:contentPart>
          </mc:Choice>
          <mc:Fallback>
            <p:pic>
              <p:nvPicPr>
                <p:cNvPr id="163" name="Ink 162">
                  <a:extLst>
                    <a:ext uri="{FF2B5EF4-FFF2-40B4-BE49-F238E27FC236}">
                      <a16:creationId xmlns:a16="http://schemas.microsoft.com/office/drawing/2014/main" id="{843ECCC9-1453-E57E-F377-45BA9A875206}"/>
                    </a:ext>
                  </a:extLst>
                </p:cNvPr>
                <p:cNvPicPr/>
                <p:nvPr/>
              </p:nvPicPr>
              <p:blipFill>
                <a:blip r:embed="rId246"/>
                <a:stretch>
                  <a:fillRect/>
                </a:stretch>
              </p:blipFill>
              <p:spPr>
                <a:xfrm>
                  <a:off x="4693777" y="3228427"/>
                  <a:ext cx="3218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Ink 163">
                  <a:extLst>
                    <a:ext uri="{FF2B5EF4-FFF2-40B4-BE49-F238E27FC236}">
                      <a16:creationId xmlns:a16="http://schemas.microsoft.com/office/drawing/2014/main" id="{77D29146-B882-5206-4F94-D5834BF01293}"/>
                    </a:ext>
                  </a:extLst>
                </p14:cNvPr>
                <p14:cNvContentPartPr/>
                <p14:nvPr/>
              </p14:nvContentPartPr>
              <p14:xfrm>
                <a:off x="4727617" y="3179107"/>
                <a:ext cx="306720" cy="324360"/>
              </p14:xfrm>
            </p:contentPart>
          </mc:Choice>
          <mc:Fallback>
            <p:pic>
              <p:nvPicPr>
                <p:cNvPr id="164" name="Ink 163">
                  <a:extLst>
                    <a:ext uri="{FF2B5EF4-FFF2-40B4-BE49-F238E27FC236}">
                      <a16:creationId xmlns:a16="http://schemas.microsoft.com/office/drawing/2014/main" id="{77D29146-B882-5206-4F94-D5834BF01293}"/>
                    </a:ext>
                  </a:extLst>
                </p:cNvPr>
                <p:cNvPicPr/>
                <p:nvPr/>
              </p:nvPicPr>
              <p:blipFill>
                <a:blip r:embed="rId248"/>
                <a:stretch>
                  <a:fillRect/>
                </a:stretch>
              </p:blipFill>
              <p:spPr>
                <a:xfrm>
                  <a:off x="4709977" y="3161467"/>
                  <a:ext cx="3423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5" name="Ink 164">
                  <a:extLst>
                    <a:ext uri="{FF2B5EF4-FFF2-40B4-BE49-F238E27FC236}">
                      <a16:creationId xmlns:a16="http://schemas.microsoft.com/office/drawing/2014/main" id="{A7BFCF89-E25F-8258-307B-026C284F121B}"/>
                    </a:ext>
                  </a:extLst>
                </p14:cNvPr>
                <p14:cNvContentPartPr/>
                <p14:nvPr/>
              </p14:nvContentPartPr>
              <p14:xfrm>
                <a:off x="4990777" y="4871107"/>
                <a:ext cx="387000" cy="307440"/>
              </p14:xfrm>
            </p:contentPart>
          </mc:Choice>
          <mc:Fallback>
            <p:pic>
              <p:nvPicPr>
                <p:cNvPr id="165" name="Ink 164">
                  <a:extLst>
                    <a:ext uri="{FF2B5EF4-FFF2-40B4-BE49-F238E27FC236}">
                      <a16:creationId xmlns:a16="http://schemas.microsoft.com/office/drawing/2014/main" id="{A7BFCF89-E25F-8258-307B-026C284F121B}"/>
                    </a:ext>
                  </a:extLst>
                </p:cNvPr>
                <p:cNvPicPr/>
                <p:nvPr/>
              </p:nvPicPr>
              <p:blipFill>
                <a:blip r:embed="rId250"/>
                <a:stretch>
                  <a:fillRect/>
                </a:stretch>
              </p:blipFill>
              <p:spPr>
                <a:xfrm>
                  <a:off x="4973137" y="4853107"/>
                  <a:ext cx="4226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 name="Ink 165">
                  <a:extLst>
                    <a:ext uri="{FF2B5EF4-FFF2-40B4-BE49-F238E27FC236}">
                      <a16:creationId xmlns:a16="http://schemas.microsoft.com/office/drawing/2014/main" id="{CADA3FF3-CEA3-ED22-B846-FA39CA8E27A2}"/>
                    </a:ext>
                  </a:extLst>
                </p14:cNvPr>
                <p14:cNvContentPartPr/>
                <p14:nvPr/>
              </p14:nvContentPartPr>
              <p14:xfrm>
                <a:off x="5044417" y="4801267"/>
                <a:ext cx="245520" cy="377280"/>
              </p14:xfrm>
            </p:contentPart>
          </mc:Choice>
          <mc:Fallback>
            <p:pic>
              <p:nvPicPr>
                <p:cNvPr id="166" name="Ink 165">
                  <a:extLst>
                    <a:ext uri="{FF2B5EF4-FFF2-40B4-BE49-F238E27FC236}">
                      <a16:creationId xmlns:a16="http://schemas.microsoft.com/office/drawing/2014/main" id="{CADA3FF3-CEA3-ED22-B846-FA39CA8E27A2}"/>
                    </a:ext>
                  </a:extLst>
                </p:cNvPr>
                <p:cNvPicPr/>
                <p:nvPr/>
              </p:nvPicPr>
              <p:blipFill>
                <a:blip r:embed="rId252"/>
                <a:stretch>
                  <a:fillRect/>
                </a:stretch>
              </p:blipFill>
              <p:spPr>
                <a:xfrm>
                  <a:off x="5026417" y="4783267"/>
                  <a:ext cx="281160" cy="41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180" name="Ink 179">
                <a:extLst>
                  <a:ext uri="{FF2B5EF4-FFF2-40B4-BE49-F238E27FC236}">
                    <a16:creationId xmlns:a16="http://schemas.microsoft.com/office/drawing/2014/main" id="{7760269D-A140-5D3A-4571-883F6DE41ED0}"/>
                  </a:ext>
                </a:extLst>
              </p14:cNvPr>
              <p14:cNvContentPartPr/>
              <p14:nvPr/>
            </p14:nvContentPartPr>
            <p14:xfrm>
              <a:off x="5683417" y="3064987"/>
              <a:ext cx="242640" cy="408240"/>
            </p14:xfrm>
          </p:contentPart>
        </mc:Choice>
        <mc:Fallback>
          <p:pic>
            <p:nvPicPr>
              <p:cNvPr id="180" name="Ink 179">
                <a:extLst>
                  <a:ext uri="{FF2B5EF4-FFF2-40B4-BE49-F238E27FC236}">
                    <a16:creationId xmlns:a16="http://schemas.microsoft.com/office/drawing/2014/main" id="{7760269D-A140-5D3A-4571-883F6DE41ED0}"/>
                  </a:ext>
                </a:extLst>
              </p:cNvPr>
              <p:cNvPicPr/>
              <p:nvPr/>
            </p:nvPicPr>
            <p:blipFill>
              <a:blip r:embed="rId254"/>
              <a:stretch>
                <a:fillRect/>
              </a:stretch>
            </p:blipFill>
            <p:spPr>
              <a:xfrm>
                <a:off x="5665777" y="3047347"/>
                <a:ext cx="278280" cy="443880"/>
              </a:xfrm>
              <a:prstGeom prst="rect">
                <a:avLst/>
              </a:prstGeom>
            </p:spPr>
          </p:pic>
        </mc:Fallback>
      </mc:AlternateContent>
      <p:grpSp>
        <p:nvGrpSpPr>
          <p:cNvPr id="202" name="Group 201">
            <a:extLst>
              <a:ext uri="{FF2B5EF4-FFF2-40B4-BE49-F238E27FC236}">
                <a16:creationId xmlns:a16="http://schemas.microsoft.com/office/drawing/2014/main" id="{DF559734-7E14-139C-BC4C-369FC62824E7}"/>
              </a:ext>
            </a:extLst>
          </p:cNvPr>
          <p:cNvGrpSpPr/>
          <p:nvPr/>
        </p:nvGrpSpPr>
        <p:grpSpPr>
          <a:xfrm>
            <a:off x="4623577" y="1323307"/>
            <a:ext cx="3578178" cy="5070600"/>
            <a:chOff x="4623577" y="1323307"/>
            <a:chExt cx="3578178" cy="5070600"/>
          </a:xfrm>
        </p:grpSpPr>
        <mc:AlternateContent xmlns:mc="http://schemas.openxmlformats.org/markup-compatibility/2006">
          <mc:Choice xmlns:p14="http://schemas.microsoft.com/office/powerpoint/2010/main" Requires="p14">
            <p:contentPart p14:bwMode="auto" r:id="rId255">
              <p14:nvContentPartPr>
                <p14:cNvPr id="168" name="Ink 167">
                  <a:extLst>
                    <a:ext uri="{FF2B5EF4-FFF2-40B4-BE49-F238E27FC236}">
                      <a16:creationId xmlns:a16="http://schemas.microsoft.com/office/drawing/2014/main" id="{B6451021-F14B-D9C3-FCF4-D4841CB55AAA}"/>
                    </a:ext>
                  </a:extLst>
                </p14:cNvPr>
                <p14:cNvContentPartPr/>
                <p14:nvPr/>
              </p14:nvContentPartPr>
              <p14:xfrm>
                <a:off x="4623577" y="2492947"/>
                <a:ext cx="129960" cy="28440"/>
              </p14:xfrm>
            </p:contentPart>
          </mc:Choice>
          <mc:Fallback>
            <p:pic>
              <p:nvPicPr>
                <p:cNvPr id="168" name="Ink 167">
                  <a:extLst>
                    <a:ext uri="{FF2B5EF4-FFF2-40B4-BE49-F238E27FC236}">
                      <a16:creationId xmlns:a16="http://schemas.microsoft.com/office/drawing/2014/main" id="{B6451021-F14B-D9C3-FCF4-D4841CB55AAA}"/>
                    </a:ext>
                  </a:extLst>
                </p:cNvPr>
                <p:cNvPicPr/>
                <p:nvPr/>
              </p:nvPicPr>
              <p:blipFill>
                <a:blip r:embed="rId256"/>
                <a:stretch>
                  <a:fillRect/>
                </a:stretch>
              </p:blipFill>
              <p:spPr>
                <a:xfrm>
                  <a:off x="4605577" y="2475307"/>
                  <a:ext cx="165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 name="Ink 168">
                  <a:extLst>
                    <a:ext uri="{FF2B5EF4-FFF2-40B4-BE49-F238E27FC236}">
                      <a16:creationId xmlns:a16="http://schemas.microsoft.com/office/drawing/2014/main" id="{7227F722-EF63-F111-3BA3-D7AA9667C890}"/>
                    </a:ext>
                  </a:extLst>
                </p14:cNvPr>
                <p14:cNvContentPartPr/>
                <p14:nvPr/>
              </p14:nvContentPartPr>
              <p14:xfrm>
                <a:off x="4783057" y="2346067"/>
                <a:ext cx="161640" cy="372600"/>
              </p14:xfrm>
            </p:contentPart>
          </mc:Choice>
          <mc:Fallback>
            <p:pic>
              <p:nvPicPr>
                <p:cNvPr id="169" name="Ink 168">
                  <a:extLst>
                    <a:ext uri="{FF2B5EF4-FFF2-40B4-BE49-F238E27FC236}">
                      <a16:creationId xmlns:a16="http://schemas.microsoft.com/office/drawing/2014/main" id="{7227F722-EF63-F111-3BA3-D7AA9667C890}"/>
                    </a:ext>
                  </a:extLst>
                </p:cNvPr>
                <p:cNvPicPr/>
                <p:nvPr/>
              </p:nvPicPr>
              <p:blipFill>
                <a:blip r:embed="rId258"/>
                <a:stretch>
                  <a:fillRect/>
                </a:stretch>
              </p:blipFill>
              <p:spPr>
                <a:xfrm>
                  <a:off x="4765057" y="2328427"/>
                  <a:ext cx="1972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1" name="Ink 170">
                  <a:extLst>
                    <a:ext uri="{FF2B5EF4-FFF2-40B4-BE49-F238E27FC236}">
                      <a16:creationId xmlns:a16="http://schemas.microsoft.com/office/drawing/2014/main" id="{C8AE3C08-503F-2A37-0F2E-08812E2E2FDB}"/>
                    </a:ext>
                  </a:extLst>
                </p14:cNvPr>
                <p14:cNvContentPartPr/>
                <p14:nvPr/>
              </p14:nvContentPartPr>
              <p14:xfrm>
                <a:off x="5033617" y="3994147"/>
                <a:ext cx="139320" cy="496800"/>
              </p14:xfrm>
            </p:contentPart>
          </mc:Choice>
          <mc:Fallback>
            <p:pic>
              <p:nvPicPr>
                <p:cNvPr id="171" name="Ink 170">
                  <a:extLst>
                    <a:ext uri="{FF2B5EF4-FFF2-40B4-BE49-F238E27FC236}">
                      <a16:creationId xmlns:a16="http://schemas.microsoft.com/office/drawing/2014/main" id="{C8AE3C08-503F-2A37-0F2E-08812E2E2FDB}"/>
                    </a:ext>
                  </a:extLst>
                </p:cNvPr>
                <p:cNvPicPr/>
                <p:nvPr/>
              </p:nvPicPr>
              <p:blipFill>
                <a:blip r:embed="rId260"/>
                <a:stretch>
                  <a:fillRect/>
                </a:stretch>
              </p:blipFill>
              <p:spPr>
                <a:xfrm>
                  <a:off x="5015617" y="3976507"/>
                  <a:ext cx="17496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2" name="Ink 171">
                  <a:extLst>
                    <a:ext uri="{FF2B5EF4-FFF2-40B4-BE49-F238E27FC236}">
                      <a16:creationId xmlns:a16="http://schemas.microsoft.com/office/drawing/2014/main" id="{01EDC31D-F7B4-594D-83BA-D3C71787A94A}"/>
                    </a:ext>
                  </a:extLst>
                </p14:cNvPr>
                <p14:cNvContentPartPr/>
                <p14:nvPr/>
              </p14:nvContentPartPr>
              <p14:xfrm>
                <a:off x="5210737" y="5667787"/>
                <a:ext cx="358200" cy="431280"/>
              </p14:xfrm>
            </p:contentPart>
          </mc:Choice>
          <mc:Fallback>
            <p:pic>
              <p:nvPicPr>
                <p:cNvPr id="172" name="Ink 171">
                  <a:extLst>
                    <a:ext uri="{FF2B5EF4-FFF2-40B4-BE49-F238E27FC236}">
                      <a16:creationId xmlns:a16="http://schemas.microsoft.com/office/drawing/2014/main" id="{01EDC31D-F7B4-594D-83BA-D3C71787A94A}"/>
                    </a:ext>
                  </a:extLst>
                </p:cNvPr>
                <p:cNvPicPr/>
                <p:nvPr/>
              </p:nvPicPr>
              <p:blipFill>
                <a:blip r:embed="rId262"/>
                <a:stretch>
                  <a:fillRect/>
                </a:stretch>
              </p:blipFill>
              <p:spPr>
                <a:xfrm>
                  <a:off x="5192737" y="5649787"/>
                  <a:ext cx="39384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3" name="Ink 172">
                  <a:extLst>
                    <a:ext uri="{FF2B5EF4-FFF2-40B4-BE49-F238E27FC236}">
                      <a16:creationId xmlns:a16="http://schemas.microsoft.com/office/drawing/2014/main" id="{936DAB7D-B7D2-7C57-F5F1-315AFE62D51F}"/>
                    </a:ext>
                  </a:extLst>
                </p14:cNvPr>
                <p14:cNvContentPartPr/>
                <p14:nvPr/>
              </p14:nvContentPartPr>
              <p14:xfrm>
                <a:off x="5427457" y="1527067"/>
                <a:ext cx="223920" cy="552240"/>
              </p14:xfrm>
            </p:contentPart>
          </mc:Choice>
          <mc:Fallback>
            <p:pic>
              <p:nvPicPr>
                <p:cNvPr id="173" name="Ink 172">
                  <a:extLst>
                    <a:ext uri="{FF2B5EF4-FFF2-40B4-BE49-F238E27FC236}">
                      <a16:creationId xmlns:a16="http://schemas.microsoft.com/office/drawing/2014/main" id="{936DAB7D-B7D2-7C57-F5F1-315AFE62D51F}"/>
                    </a:ext>
                  </a:extLst>
                </p:cNvPr>
                <p:cNvPicPr/>
                <p:nvPr/>
              </p:nvPicPr>
              <p:blipFill>
                <a:blip r:embed="rId264"/>
                <a:stretch>
                  <a:fillRect/>
                </a:stretch>
              </p:blipFill>
              <p:spPr>
                <a:xfrm>
                  <a:off x="5409457" y="1509427"/>
                  <a:ext cx="25956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 name="Ink 173">
                  <a:extLst>
                    <a:ext uri="{FF2B5EF4-FFF2-40B4-BE49-F238E27FC236}">
                      <a16:creationId xmlns:a16="http://schemas.microsoft.com/office/drawing/2014/main" id="{BACEC95A-FB9A-0094-FCFC-5D650C7F64AA}"/>
                    </a:ext>
                  </a:extLst>
                </p14:cNvPr>
                <p14:cNvContentPartPr/>
                <p14:nvPr/>
              </p14:nvContentPartPr>
              <p14:xfrm>
                <a:off x="5629417" y="1529947"/>
                <a:ext cx="179280" cy="369720"/>
              </p14:xfrm>
            </p:contentPart>
          </mc:Choice>
          <mc:Fallback>
            <p:pic>
              <p:nvPicPr>
                <p:cNvPr id="174" name="Ink 173">
                  <a:extLst>
                    <a:ext uri="{FF2B5EF4-FFF2-40B4-BE49-F238E27FC236}">
                      <a16:creationId xmlns:a16="http://schemas.microsoft.com/office/drawing/2014/main" id="{BACEC95A-FB9A-0094-FCFC-5D650C7F64AA}"/>
                    </a:ext>
                  </a:extLst>
                </p:cNvPr>
                <p:cNvPicPr/>
                <p:nvPr/>
              </p:nvPicPr>
              <p:blipFill>
                <a:blip r:embed="rId266"/>
                <a:stretch>
                  <a:fillRect/>
                </a:stretch>
              </p:blipFill>
              <p:spPr>
                <a:xfrm>
                  <a:off x="5611417" y="1512307"/>
                  <a:ext cx="21492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5" name="Ink 174">
                  <a:extLst>
                    <a:ext uri="{FF2B5EF4-FFF2-40B4-BE49-F238E27FC236}">
                      <a16:creationId xmlns:a16="http://schemas.microsoft.com/office/drawing/2014/main" id="{F01A8DE4-0207-CDB1-8E42-79743D6A7B79}"/>
                    </a:ext>
                  </a:extLst>
                </p14:cNvPr>
                <p14:cNvContentPartPr/>
                <p14:nvPr/>
              </p14:nvContentPartPr>
              <p14:xfrm>
                <a:off x="5795017" y="1587907"/>
                <a:ext cx="14400" cy="278280"/>
              </p14:xfrm>
            </p:contentPart>
          </mc:Choice>
          <mc:Fallback>
            <p:pic>
              <p:nvPicPr>
                <p:cNvPr id="175" name="Ink 174">
                  <a:extLst>
                    <a:ext uri="{FF2B5EF4-FFF2-40B4-BE49-F238E27FC236}">
                      <a16:creationId xmlns:a16="http://schemas.microsoft.com/office/drawing/2014/main" id="{F01A8DE4-0207-CDB1-8E42-79743D6A7B79}"/>
                    </a:ext>
                  </a:extLst>
                </p:cNvPr>
                <p:cNvPicPr/>
                <p:nvPr/>
              </p:nvPicPr>
              <p:blipFill>
                <a:blip r:embed="rId268"/>
                <a:stretch>
                  <a:fillRect/>
                </a:stretch>
              </p:blipFill>
              <p:spPr>
                <a:xfrm>
                  <a:off x="5777377" y="1569907"/>
                  <a:ext cx="500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6" name="Ink 175">
                  <a:extLst>
                    <a:ext uri="{FF2B5EF4-FFF2-40B4-BE49-F238E27FC236}">
                      <a16:creationId xmlns:a16="http://schemas.microsoft.com/office/drawing/2014/main" id="{4FBCB496-1F52-12CD-FF0F-42FA5A56BC31}"/>
                    </a:ext>
                  </a:extLst>
                </p14:cNvPr>
                <p14:cNvContentPartPr/>
                <p14:nvPr/>
              </p14:nvContentPartPr>
              <p14:xfrm>
                <a:off x="5700697" y="1677907"/>
                <a:ext cx="212040" cy="173160"/>
              </p14:xfrm>
            </p:contentPart>
          </mc:Choice>
          <mc:Fallback>
            <p:pic>
              <p:nvPicPr>
                <p:cNvPr id="176" name="Ink 175">
                  <a:extLst>
                    <a:ext uri="{FF2B5EF4-FFF2-40B4-BE49-F238E27FC236}">
                      <a16:creationId xmlns:a16="http://schemas.microsoft.com/office/drawing/2014/main" id="{4FBCB496-1F52-12CD-FF0F-42FA5A56BC31}"/>
                    </a:ext>
                  </a:extLst>
                </p:cNvPr>
                <p:cNvPicPr/>
                <p:nvPr/>
              </p:nvPicPr>
              <p:blipFill>
                <a:blip r:embed="rId270"/>
                <a:stretch>
                  <a:fillRect/>
                </a:stretch>
              </p:blipFill>
              <p:spPr>
                <a:xfrm>
                  <a:off x="5682697" y="1660267"/>
                  <a:ext cx="247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Ink 176">
                  <a:extLst>
                    <a:ext uri="{FF2B5EF4-FFF2-40B4-BE49-F238E27FC236}">
                      <a16:creationId xmlns:a16="http://schemas.microsoft.com/office/drawing/2014/main" id="{0364C059-AB42-5907-8EE5-E6ADB2578D95}"/>
                    </a:ext>
                  </a:extLst>
                </p14:cNvPr>
                <p14:cNvContentPartPr/>
                <p14:nvPr/>
              </p14:nvContentPartPr>
              <p14:xfrm>
                <a:off x="5827057" y="1546867"/>
                <a:ext cx="150120" cy="372960"/>
              </p14:xfrm>
            </p:contentPart>
          </mc:Choice>
          <mc:Fallback>
            <p:pic>
              <p:nvPicPr>
                <p:cNvPr id="177" name="Ink 176">
                  <a:extLst>
                    <a:ext uri="{FF2B5EF4-FFF2-40B4-BE49-F238E27FC236}">
                      <a16:creationId xmlns:a16="http://schemas.microsoft.com/office/drawing/2014/main" id="{0364C059-AB42-5907-8EE5-E6ADB2578D95}"/>
                    </a:ext>
                  </a:extLst>
                </p:cNvPr>
                <p:cNvPicPr/>
                <p:nvPr/>
              </p:nvPicPr>
              <p:blipFill>
                <a:blip r:embed="rId272"/>
                <a:stretch>
                  <a:fillRect/>
                </a:stretch>
              </p:blipFill>
              <p:spPr>
                <a:xfrm>
                  <a:off x="5809057" y="1528867"/>
                  <a:ext cx="1857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8" name="Ink 177">
                  <a:extLst>
                    <a:ext uri="{FF2B5EF4-FFF2-40B4-BE49-F238E27FC236}">
                      <a16:creationId xmlns:a16="http://schemas.microsoft.com/office/drawing/2014/main" id="{D4F038B9-5C13-DE10-24C0-2265753E6DEE}"/>
                    </a:ext>
                  </a:extLst>
                </p14:cNvPr>
                <p14:cNvContentPartPr/>
                <p14:nvPr/>
              </p14:nvContentPartPr>
              <p14:xfrm>
                <a:off x="6003457" y="1428427"/>
                <a:ext cx="885240" cy="4965480"/>
              </p14:xfrm>
            </p:contentPart>
          </mc:Choice>
          <mc:Fallback>
            <p:pic>
              <p:nvPicPr>
                <p:cNvPr id="178" name="Ink 177">
                  <a:extLst>
                    <a:ext uri="{FF2B5EF4-FFF2-40B4-BE49-F238E27FC236}">
                      <a16:creationId xmlns:a16="http://schemas.microsoft.com/office/drawing/2014/main" id="{D4F038B9-5C13-DE10-24C0-2265753E6DEE}"/>
                    </a:ext>
                  </a:extLst>
                </p:cNvPr>
                <p:cNvPicPr/>
                <p:nvPr/>
              </p:nvPicPr>
              <p:blipFill>
                <a:blip r:embed="rId274"/>
                <a:stretch>
                  <a:fillRect/>
                </a:stretch>
              </p:blipFill>
              <p:spPr>
                <a:xfrm>
                  <a:off x="5985817" y="1410787"/>
                  <a:ext cx="920880" cy="5001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1" name="Ink 180">
                  <a:extLst>
                    <a:ext uri="{FF2B5EF4-FFF2-40B4-BE49-F238E27FC236}">
                      <a16:creationId xmlns:a16="http://schemas.microsoft.com/office/drawing/2014/main" id="{880F7630-198D-546E-C04C-6DB2B4F54314}"/>
                    </a:ext>
                  </a:extLst>
                </p14:cNvPr>
                <p14:cNvContentPartPr/>
                <p14:nvPr/>
              </p14:nvContentPartPr>
              <p14:xfrm>
                <a:off x="5848297" y="4969747"/>
                <a:ext cx="151920" cy="11520"/>
              </p14:xfrm>
            </p:contentPart>
          </mc:Choice>
          <mc:Fallback>
            <p:pic>
              <p:nvPicPr>
                <p:cNvPr id="181" name="Ink 180">
                  <a:extLst>
                    <a:ext uri="{FF2B5EF4-FFF2-40B4-BE49-F238E27FC236}">
                      <a16:creationId xmlns:a16="http://schemas.microsoft.com/office/drawing/2014/main" id="{880F7630-198D-546E-C04C-6DB2B4F54314}"/>
                    </a:ext>
                  </a:extLst>
                </p:cNvPr>
                <p:cNvPicPr/>
                <p:nvPr/>
              </p:nvPicPr>
              <p:blipFill>
                <a:blip r:embed="rId276"/>
                <a:stretch>
                  <a:fillRect/>
                </a:stretch>
              </p:blipFill>
              <p:spPr>
                <a:xfrm>
                  <a:off x="5830657" y="4951747"/>
                  <a:ext cx="187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2" name="Ink 181">
                  <a:extLst>
                    <a:ext uri="{FF2B5EF4-FFF2-40B4-BE49-F238E27FC236}">
                      <a16:creationId xmlns:a16="http://schemas.microsoft.com/office/drawing/2014/main" id="{72BF5829-E199-0357-B061-8461638D3783}"/>
                    </a:ext>
                  </a:extLst>
                </p14:cNvPr>
                <p14:cNvContentPartPr/>
                <p14:nvPr/>
              </p14:nvContentPartPr>
              <p14:xfrm>
                <a:off x="5971417" y="4835827"/>
                <a:ext cx="182160" cy="275400"/>
              </p14:xfrm>
            </p:contentPart>
          </mc:Choice>
          <mc:Fallback>
            <p:pic>
              <p:nvPicPr>
                <p:cNvPr id="182" name="Ink 181">
                  <a:extLst>
                    <a:ext uri="{FF2B5EF4-FFF2-40B4-BE49-F238E27FC236}">
                      <a16:creationId xmlns:a16="http://schemas.microsoft.com/office/drawing/2014/main" id="{72BF5829-E199-0357-B061-8461638D3783}"/>
                    </a:ext>
                  </a:extLst>
                </p:cNvPr>
                <p:cNvPicPr/>
                <p:nvPr/>
              </p:nvPicPr>
              <p:blipFill>
                <a:blip r:embed="rId278"/>
                <a:stretch>
                  <a:fillRect/>
                </a:stretch>
              </p:blipFill>
              <p:spPr>
                <a:xfrm>
                  <a:off x="5953417" y="4817827"/>
                  <a:ext cx="2178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3" name="Ink 182">
                  <a:extLst>
                    <a:ext uri="{FF2B5EF4-FFF2-40B4-BE49-F238E27FC236}">
                      <a16:creationId xmlns:a16="http://schemas.microsoft.com/office/drawing/2014/main" id="{26483A0F-9677-5549-CF63-1854FA0C0C37}"/>
                    </a:ext>
                  </a:extLst>
                </p14:cNvPr>
                <p14:cNvContentPartPr/>
                <p14:nvPr/>
              </p14:nvContentPartPr>
              <p14:xfrm>
                <a:off x="6093097" y="4790827"/>
                <a:ext cx="231840" cy="345600"/>
              </p14:xfrm>
            </p:contentPart>
          </mc:Choice>
          <mc:Fallback>
            <p:pic>
              <p:nvPicPr>
                <p:cNvPr id="183" name="Ink 182">
                  <a:extLst>
                    <a:ext uri="{FF2B5EF4-FFF2-40B4-BE49-F238E27FC236}">
                      <a16:creationId xmlns:a16="http://schemas.microsoft.com/office/drawing/2014/main" id="{26483A0F-9677-5549-CF63-1854FA0C0C37}"/>
                    </a:ext>
                  </a:extLst>
                </p:cNvPr>
                <p:cNvPicPr/>
                <p:nvPr/>
              </p:nvPicPr>
              <p:blipFill>
                <a:blip r:embed="rId280"/>
                <a:stretch>
                  <a:fillRect/>
                </a:stretch>
              </p:blipFill>
              <p:spPr>
                <a:xfrm>
                  <a:off x="6075457" y="4773187"/>
                  <a:ext cx="26748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5" name="Ink 184">
                  <a:extLst>
                    <a:ext uri="{FF2B5EF4-FFF2-40B4-BE49-F238E27FC236}">
                      <a16:creationId xmlns:a16="http://schemas.microsoft.com/office/drawing/2014/main" id="{A46B2401-9811-ABEA-4848-3EF93ED621B5}"/>
                    </a:ext>
                  </a:extLst>
                </p14:cNvPr>
                <p14:cNvContentPartPr/>
                <p14:nvPr/>
              </p14:nvContentPartPr>
              <p14:xfrm>
                <a:off x="5552737" y="2417707"/>
                <a:ext cx="249480" cy="180000"/>
              </p14:xfrm>
            </p:contentPart>
          </mc:Choice>
          <mc:Fallback>
            <p:pic>
              <p:nvPicPr>
                <p:cNvPr id="185" name="Ink 184">
                  <a:extLst>
                    <a:ext uri="{FF2B5EF4-FFF2-40B4-BE49-F238E27FC236}">
                      <a16:creationId xmlns:a16="http://schemas.microsoft.com/office/drawing/2014/main" id="{A46B2401-9811-ABEA-4848-3EF93ED621B5}"/>
                    </a:ext>
                  </a:extLst>
                </p:cNvPr>
                <p:cNvPicPr/>
                <p:nvPr/>
              </p:nvPicPr>
              <p:blipFill>
                <a:blip r:embed="rId282"/>
                <a:stretch>
                  <a:fillRect/>
                </a:stretch>
              </p:blipFill>
              <p:spPr>
                <a:xfrm>
                  <a:off x="5534737" y="2399707"/>
                  <a:ext cx="285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6" name="Ink 185">
                  <a:extLst>
                    <a:ext uri="{FF2B5EF4-FFF2-40B4-BE49-F238E27FC236}">
                      <a16:creationId xmlns:a16="http://schemas.microsoft.com/office/drawing/2014/main" id="{79A08DA9-4FA4-1643-EFDA-91CBCC04E74D}"/>
                    </a:ext>
                  </a:extLst>
                </p14:cNvPr>
                <p14:cNvContentPartPr/>
                <p14:nvPr/>
              </p14:nvContentPartPr>
              <p14:xfrm>
                <a:off x="5593417" y="2317627"/>
                <a:ext cx="262800" cy="409680"/>
              </p14:xfrm>
            </p:contentPart>
          </mc:Choice>
          <mc:Fallback>
            <p:pic>
              <p:nvPicPr>
                <p:cNvPr id="186" name="Ink 185">
                  <a:extLst>
                    <a:ext uri="{FF2B5EF4-FFF2-40B4-BE49-F238E27FC236}">
                      <a16:creationId xmlns:a16="http://schemas.microsoft.com/office/drawing/2014/main" id="{79A08DA9-4FA4-1643-EFDA-91CBCC04E74D}"/>
                    </a:ext>
                  </a:extLst>
                </p:cNvPr>
                <p:cNvPicPr/>
                <p:nvPr/>
              </p:nvPicPr>
              <p:blipFill>
                <a:blip r:embed="rId284"/>
                <a:stretch>
                  <a:fillRect/>
                </a:stretch>
              </p:blipFill>
              <p:spPr>
                <a:xfrm>
                  <a:off x="5575777" y="2299627"/>
                  <a:ext cx="29844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7" name="Ink 186">
                  <a:extLst>
                    <a:ext uri="{FF2B5EF4-FFF2-40B4-BE49-F238E27FC236}">
                      <a16:creationId xmlns:a16="http://schemas.microsoft.com/office/drawing/2014/main" id="{87818867-A4FA-5E77-6EA2-0F63D809A6B3}"/>
                    </a:ext>
                  </a:extLst>
                </p14:cNvPr>
                <p14:cNvContentPartPr/>
                <p14:nvPr/>
              </p14:nvContentPartPr>
              <p14:xfrm>
                <a:off x="5838217" y="3868507"/>
                <a:ext cx="45360" cy="468000"/>
              </p14:xfrm>
            </p:contentPart>
          </mc:Choice>
          <mc:Fallback>
            <p:pic>
              <p:nvPicPr>
                <p:cNvPr id="187" name="Ink 186">
                  <a:extLst>
                    <a:ext uri="{FF2B5EF4-FFF2-40B4-BE49-F238E27FC236}">
                      <a16:creationId xmlns:a16="http://schemas.microsoft.com/office/drawing/2014/main" id="{87818867-A4FA-5E77-6EA2-0F63D809A6B3}"/>
                    </a:ext>
                  </a:extLst>
                </p:cNvPr>
                <p:cNvPicPr/>
                <p:nvPr/>
              </p:nvPicPr>
              <p:blipFill>
                <a:blip r:embed="rId286"/>
                <a:stretch>
                  <a:fillRect/>
                </a:stretch>
              </p:blipFill>
              <p:spPr>
                <a:xfrm>
                  <a:off x="5820577" y="3850507"/>
                  <a:ext cx="8100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8" name="Ink 187">
                  <a:extLst>
                    <a:ext uri="{FF2B5EF4-FFF2-40B4-BE49-F238E27FC236}">
                      <a16:creationId xmlns:a16="http://schemas.microsoft.com/office/drawing/2014/main" id="{39E9FE9D-719C-7021-4F3F-AFD637675BDF}"/>
                    </a:ext>
                  </a:extLst>
                </p14:cNvPr>
                <p14:cNvContentPartPr/>
                <p14:nvPr/>
              </p14:nvContentPartPr>
              <p14:xfrm>
                <a:off x="5677657" y="3946987"/>
                <a:ext cx="408600" cy="564120"/>
              </p14:xfrm>
            </p:contentPart>
          </mc:Choice>
          <mc:Fallback>
            <p:pic>
              <p:nvPicPr>
                <p:cNvPr id="188" name="Ink 187">
                  <a:extLst>
                    <a:ext uri="{FF2B5EF4-FFF2-40B4-BE49-F238E27FC236}">
                      <a16:creationId xmlns:a16="http://schemas.microsoft.com/office/drawing/2014/main" id="{39E9FE9D-719C-7021-4F3F-AFD637675BDF}"/>
                    </a:ext>
                  </a:extLst>
                </p:cNvPr>
                <p:cNvPicPr/>
                <p:nvPr/>
              </p:nvPicPr>
              <p:blipFill>
                <a:blip r:embed="rId288"/>
                <a:stretch>
                  <a:fillRect/>
                </a:stretch>
              </p:blipFill>
              <p:spPr>
                <a:xfrm>
                  <a:off x="5659657" y="3928987"/>
                  <a:ext cx="4442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9" name="Ink 188">
                  <a:extLst>
                    <a:ext uri="{FF2B5EF4-FFF2-40B4-BE49-F238E27FC236}">
                      <a16:creationId xmlns:a16="http://schemas.microsoft.com/office/drawing/2014/main" id="{06CC2187-CB63-22E3-B43C-6E4E35E2BD60}"/>
                    </a:ext>
                  </a:extLst>
                </p14:cNvPr>
                <p14:cNvContentPartPr/>
                <p14:nvPr/>
              </p14:nvContentPartPr>
              <p14:xfrm>
                <a:off x="6211177" y="5631787"/>
                <a:ext cx="20880" cy="351720"/>
              </p14:xfrm>
            </p:contentPart>
          </mc:Choice>
          <mc:Fallback>
            <p:pic>
              <p:nvPicPr>
                <p:cNvPr id="189" name="Ink 188">
                  <a:extLst>
                    <a:ext uri="{FF2B5EF4-FFF2-40B4-BE49-F238E27FC236}">
                      <a16:creationId xmlns:a16="http://schemas.microsoft.com/office/drawing/2014/main" id="{06CC2187-CB63-22E3-B43C-6E4E35E2BD60}"/>
                    </a:ext>
                  </a:extLst>
                </p:cNvPr>
                <p:cNvPicPr/>
                <p:nvPr/>
              </p:nvPicPr>
              <p:blipFill>
                <a:blip r:embed="rId290"/>
                <a:stretch>
                  <a:fillRect/>
                </a:stretch>
              </p:blipFill>
              <p:spPr>
                <a:xfrm>
                  <a:off x="6193177" y="5614147"/>
                  <a:ext cx="565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0" name="Ink 189">
                  <a:extLst>
                    <a:ext uri="{FF2B5EF4-FFF2-40B4-BE49-F238E27FC236}">
                      <a16:creationId xmlns:a16="http://schemas.microsoft.com/office/drawing/2014/main" id="{8E5EBA5D-95B7-6E7D-7598-D52355E89F61}"/>
                    </a:ext>
                  </a:extLst>
                </p14:cNvPr>
                <p14:cNvContentPartPr/>
                <p14:nvPr/>
              </p14:nvContentPartPr>
              <p14:xfrm>
                <a:off x="5928577" y="5626027"/>
                <a:ext cx="496080" cy="317520"/>
              </p14:xfrm>
            </p:contentPart>
          </mc:Choice>
          <mc:Fallback>
            <p:pic>
              <p:nvPicPr>
                <p:cNvPr id="190" name="Ink 189">
                  <a:extLst>
                    <a:ext uri="{FF2B5EF4-FFF2-40B4-BE49-F238E27FC236}">
                      <a16:creationId xmlns:a16="http://schemas.microsoft.com/office/drawing/2014/main" id="{8E5EBA5D-95B7-6E7D-7598-D52355E89F61}"/>
                    </a:ext>
                  </a:extLst>
                </p:cNvPr>
                <p:cNvPicPr/>
                <p:nvPr/>
              </p:nvPicPr>
              <p:blipFill>
                <a:blip r:embed="rId292"/>
                <a:stretch>
                  <a:fillRect/>
                </a:stretch>
              </p:blipFill>
              <p:spPr>
                <a:xfrm>
                  <a:off x="5910577" y="5608027"/>
                  <a:ext cx="5317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4" name="Ink 193">
                  <a:extLst>
                    <a:ext uri="{FF2B5EF4-FFF2-40B4-BE49-F238E27FC236}">
                      <a16:creationId xmlns:a16="http://schemas.microsoft.com/office/drawing/2014/main" id="{125A53CF-7D78-078D-F509-ACC382F0D777}"/>
                    </a:ext>
                  </a:extLst>
                </p14:cNvPr>
                <p14:cNvContentPartPr/>
                <p14:nvPr/>
              </p14:nvContentPartPr>
              <p14:xfrm>
                <a:off x="6305275" y="1518787"/>
                <a:ext cx="223920" cy="504000"/>
              </p14:xfrm>
            </p:contentPart>
          </mc:Choice>
          <mc:Fallback>
            <p:pic>
              <p:nvPicPr>
                <p:cNvPr id="194" name="Ink 193">
                  <a:extLst>
                    <a:ext uri="{FF2B5EF4-FFF2-40B4-BE49-F238E27FC236}">
                      <a16:creationId xmlns:a16="http://schemas.microsoft.com/office/drawing/2014/main" id="{125A53CF-7D78-078D-F509-ACC382F0D777}"/>
                    </a:ext>
                  </a:extLst>
                </p:cNvPr>
                <p:cNvPicPr/>
                <p:nvPr/>
              </p:nvPicPr>
              <p:blipFill>
                <a:blip r:embed="rId294"/>
                <a:stretch>
                  <a:fillRect/>
                </a:stretch>
              </p:blipFill>
              <p:spPr>
                <a:xfrm>
                  <a:off x="6287635" y="1501147"/>
                  <a:ext cx="25956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5" name="Ink 194">
                  <a:extLst>
                    <a:ext uri="{FF2B5EF4-FFF2-40B4-BE49-F238E27FC236}">
                      <a16:creationId xmlns:a16="http://schemas.microsoft.com/office/drawing/2014/main" id="{A10BEDAB-64D4-2790-EAB6-6C9811C3D325}"/>
                    </a:ext>
                  </a:extLst>
                </p14:cNvPr>
                <p14:cNvContentPartPr/>
                <p14:nvPr/>
              </p14:nvContentPartPr>
              <p14:xfrm>
                <a:off x="6410395" y="1489627"/>
                <a:ext cx="51480" cy="94680"/>
              </p14:xfrm>
            </p:contentPart>
          </mc:Choice>
          <mc:Fallback>
            <p:pic>
              <p:nvPicPr>
                <p:cNvPr id="195" name="Ink 194">
                  <a:extLst>
                    <a:ext uri="{FF2B5EF4-FFF2-40B4-BE49-F238E27FC236}">
                      <a16:creationId xmlns:a16="http://schemas.microsoft.com/office/drawing/2014/main" id="{A10BEDAB-64D4-2790-EAB6-6C9811C3D325}"/>
                    </a:ext>
                  </a:extLst>
                </p:cNvPr>
                <p:cNvPicPr/>
                <p:nvPr/>
              </p:nvPicPr>
              <p:blipFill>
                <a:blip r:embed="rId296"/>
                <a:stretch>
                  <a:fillRect/>
                </a:stretch>
              </p:blipFill>
              <p:spPr>
                <a:xfrm>
                  <a:off x="6392755" y="1471627"/>
                  <a:ext cx="8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6" name="Ink 195">
                  <a:extLst>
                    <a:ext uri="{FF2B5EF4-FFF2-40B4-BE49-F238E27FC236}">
                      <a16:creationId xmlns:a16="http://schemas.microsoft.com/office/drawing/2014/main" id="{C9252AFC-30ED-5304-224D-01FB7FB9E4DA}"/>
                    </a:ext>
                  </a:extLst>
                </p14:cNvPr>
                <p14:cNvContentPartPr/>
                <p14:nvPr/>
              </p14:nvContentPartPr>
              <p14:xfrm>
                <a:off x="6481315" y="1470187"/>
                <a:ext cx="40320" cy="118440"/>
              </p14:xfrm>
            </p:contentPart>
          </mc:Choice>
          <mc:Fallback>
            <p:pic>
              <p:nvPicPr>
                <p:cNvPr id="196" name="Ink 195">
                  <a:extLst>
                    <a:ext uri="{FF2B5EF4-FFF2-40B4-BE49-F238E27FC236}">
                      <a16:creationId xmlns:a16="http://schemas.microsoft.com/office/drawing/2014/main" id="{C9252AFC-30ED-5304-224D-01FB7FB9E4DA}"/>
                    </a:ext>
                  </a:extLst>
                </p:cNvPr>
                <p:cNvPicPr/>
                <p:nvPr/>
              </p:nvPicPr>
              <p:blipFill>
                <a:blip r:embed="rId298"/>
                <a:stretch>
                  <a:fillRect/>
                </a:stretch>
              </p:blipFill>
              <p:spPr>
                <a:xfrm>
                  <a:off x="6463315" y="1452187"/>
                  <a:ext cx="75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7" name="Ink 196">
                  <a:extLst>
                    <a:ext uri="{FF2B5EF4-FFF2-40B4-BE49-F238E27FC236}">
                      <a16:creationId xmlns:a16="http://schemas.microsoft.com/office/drawing/2014/main" id="{3D96CE50-CD9C-1429-CCC2-675320947B06}"/>
                    </a:ext>
                  </a:extLst>
                </p14:cNvPr>
                <p14:cNvContentPartPr/>
                <p14:nvPr/>
              </p14:nvContentPartPr>
              <p14:xfrm>
                <a:off x="6574915" y="1478467"/>
                <a:ext cx="192240" cy="408600"/>
              </p14:xfrm>
            </p:contentPart>
          </mc:Choice>
          <mc:Fallback>
            <p:pic>
              <p:nvPicPr>
                <p:cNvPr id="197" name="Ink 196">
                  <a:extLst>
                    <a:ext uri="{FF2B5EF4-FFF2-40B4-BE49-F238E27FC236}">
                      <a16:creationId xmlns:a16="http://schemas.microsoft.com/office/drawing/2014/main" id="{3D96CE50-CD9C-1429-CCC2-675320947B06}"/>
                    </a:ext>
                  </a:extLst>
                </p:cNvPr>
                <p:cNvPicPr/>
                <p:nvPr/>
              </p:nvPicPr>
              <p:blipFill>
                <a:blip r:embed="rId300"/>
                <a:stretch>
                  <a:fillRect/>
                </a:stretch>
              </p:blipFill>
              <p:spPr>
                <a:xfrm>
                  <a:off x="6556915" y="1460467"/>
                  <a:ext cx="22788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8" name="Ink 197">
                  <a:extLst>
                    <a:ext uri="{FF2B5EF4-FFF2-40B4-BE49-F238E27FC236}">
                      <a16:creationId xmlns:a16="http://schemas.microsoft.com/office/drawing/2014/main" id="{24738C05-6F30-9676-F727-08DC53A88C0D}"/>
                    </a:ext>
                  </a:extLst>
                </p14:cNvPr>
                <p14:cNvContentPartPr/>
                <p14:nvPr/>
              </p14:nvContentPartPr>
              <p14:xfrm>
                <a:off x="6784075" y="1516267"/>
                <a:ext cx="27720" cy="324000"/>
              </p14:xfrm>
            </p:contentPart>
          </mc:Choice>
          <mc:Fallback>
            <p:pic>
              <p:nvPicPr>
                <p:cNvPr id="198" name="Ink 197">
                  <a:extLst>
                    <a:ext uri="{FF2B5EF4-FFF2-40B4-BE49-F238E27FC236}">
                      <a16:creationId xmlns:a16="http://schemas.microsoft.com/office/drawing/2014/main" id="{24738C05-6F30-9676-F727-08DC53A88C0D}"/>
                    </a:ext>
                  </a:extLst>
                </p:cNvPr>
                <p:cNvPicPr/>
                <p:nvPr/>
              </p:nvPicPr>
              <p:blipFill>
                <a:blip r:embed="rId302"/>
                <a:stretch>
                  <a:fillRect/>
                </a:stretch>
              </p:blipFill>
              <p:spPr>
                <a:xfrm>
                  <a:off x="6766435" y="1498627"/>
                  <a:ext cx="633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9" name="Ink 198">
                  <a:extLst>
                    <a:ext uri="{FF2B5EF4-FFF2-40B4-BE49-F238E27FC236}">
                      <a16:creationId xmlns:a16="http://schemas.microsoft.com/office/drawing/2014/main" id="{10DD075A-588E-C70C-1136-888771D1D8A9}"/>
                    </a:ext>
                  </a:extLst>
                </p14:cNvPr>
                <p14:cNvContentPartPr/>
                <p14:nvPr/>
              </p14:nvContentPartPr>
              <p14:xfrm>
                <a:off x="6713515" y="1625707"/>
                <a:ext cx="229320" cy="154080"/>
              </p14:xfrm>
            </p:contentPart>
          </mc:Choice>
          <mc:Fallback>
            <p:pic>
              <p:nvPicPr>
                <p:cNvPr id="199" name="Ink 198">
                  <a:extLst>
                    <a:ext uri="{FF2B5EF4-FFF2-40B4-BE49-F238E27FC236}">
                      <a16:creationId xmlns:a16="http://schemas.microsoft.com/office/drawing/2014/main" id="{10DD075A-588E-C70C-1136-888771D1D8A9}"/>
                    </a:ext>
                  </a:extLst>
                </p:cNvPr>
                <p:cNvPicPr/>
                <p:nvPr/>
              </p:nvPicPr>
              <p:blipFill>
                <a:blip r:embed="rId304"/>
                <a:stretch>
                  <a:fillRect/>
                </a:stretch>
              </p:blipFill>
              <p:spPr>
                <a:xfrm>
                  <a:off x="6695875" y="1607707"/>
                  <a:ext cx="264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0" name="Ink 199">
                  <a:extLst>
                    <a:ext uri="{FF2B5EF4-FFF2-40B4-BE49-F238E27FC236}">
                      <a16:creationId xmlns:a16="http://schemas.microsoft.com/office/drawing/2014/main" id="{FBD68B6D-24AB-DA50-EBE2-1C4353A172A7}"/>
                    </a:ext>
                  </a:extLst>
                </p14:cNvPr>
                <p14:cNvContentPartPr/>
                <p14:nvPr/>
              </p14:nvContentPartPr>
              <p14:xfrm>
                <a:off x="6828715" y="1505827"/>
                <a:ext cx="174960" cy="344160"/>
              </p14:xfrm>
            </p:contentPart>
          </mc:Choice>
          <mc:Fallback>
            <p:pic>
              <p:nvPicPr>
                <p:cNvPr id="200" name="Ink 199">
                  <a:extLst>
                    <a:ext uri="{FF2B5EF4-FFF2-40B4-BE49-F238E27FC236}">
                      <a16:creationId xmlns:a16="http://schemas.microsoft.com/office/drawing/2014/main" id="{FBD68B6D-24AB-DA50-EBE2-1C4353A172A7}"/>
                    </a:ext>
                  </a:extLst>
                </p:cNvPr>
                <p:cNvPicPr/>
                <p:nvPr/>
              </p:nvPicPr>
              <p:blipFill>
                <a:blip r:embed="rId306"/>
                <a:stretch>
                  <a:fillRect/>
                </a:stretch>
              </p:blipFill>
              <p:spPr>
                <a:xfrm>
                  <a:off x="6811075" y="1487827"/>
                  <a:ext cx="21060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1" name="Ink 200">
                  <a:extLst>
                    <a:ext uri="{FF2B5EF4-FFF2-40B4-BE49-F238E27FC236}">
                      <a16:creationId xmlns:a16="http://schemas.microsoft.com/office/drawing/2014/main" id="{51D591C3-5F86-72EF-4910-D2920CA51653}"/>
                    </a:ext>
                  </a:extLst>
                </p14:cNvPr>
                <p14:cNvContentPartPr/>
                <p14:nvPr/>
              </p14:nvContentPartPr>
              <p14:xfrm>
                <a:off x="7128595" y="1323307"/>
                <a:ext cx="1073160" cy="5033880"/>
              </p14:xfrm>
            </p:contentPart>
          </mc:Choice>
          <mc:Fallback>
            <p:pic>
              <p:nvPicPr>
                <p:cNvPr id="201" name="Ink 200">
                  <a:extLst>
                    <a:ext uri="{FF2B5EF4-FFF2-40B4-BE49-F238E27FC236}">
                      <a16:creationId xmlns:a16="http://schemas.microsoft.com/office/drawing/2014/main" id="{51D591C3-5F86-72EF-4910-D2920CA51653}"/>
                    </a:ext>
                  </a:extLst>
                </p:cNvPr>
                <p:cNvPicPr/>
                <p:nvPr/>
              </p:nvPicPr>
              <p:blipFill>
                <a:blip r:embed="rId308"/>
                <a:stretch>
                  <a:fillRect/>
                </a:stretch>
              </p:blipFill>
              <p:spPr>
                <a:xfrm>
                  <a:off x="7110955" y="1305667"/>
                  <a:ext cx="1108800" cy="5069520"/>
                </a:xfrm>
                <a:prstGeom prst="rect">
                  <a:avLst/>
                </a:prstGeom>
              </p:spPr>
            </p:pic>
          </mc:Fallback>
        </mc:AlternateContent>
      </p:grpSp>
      <p:grpSp>
        <p:nvGrpSpPr>
          <p:cNvPr id="205" name="Group 204">
            <a:extLst>
              <a:ext uri="{FF2B5EF4-FFF2-40B4-BE49-F238E27FC236}">
                <a16:creationId xmlns:a16="http://schemas.microsoft.com/office/drawing/2014/main" id="{8063FD7D-8106-FECE-A77D-A5ECF4A6739C}"/>
              </a:ext>
            </a:extLst>
          </p:cNvPr>
          <p:cNvGrpSpPr/>
          <p:nvPr/>
        </p:nvGrpSpPr>
        <p:grpSpPr>
          <a:xfrm>
            <a:off x="6644755" y="2311507"/>
            <a:ext cx="258480" cy="342360"/>
            <a:chOff x="6644755" y="2311507"/>
            <a:chExt cx="258480" cy="342360"/>
          </a:xfrm>
        </p:grpSpPr>
        <mc:AlternateContent xmlns:mc="http://schemas.openxmlformats.org/markup-compatibility/2006">
          <mc:Choice xmlns:p14="http://schemas.microsoft.com/office/powerpoint/2010/main" Requires="p14">
            <p:contentPart p14:bwMode="auto" r:id="rId309">
              <p14:nvContentPartPr>
                <p14:cNvPr id="203" name="Ink 202">
                  <a:extLst>
                    <a:ext uri="{FF2B5EF4-FFF2-40B4-BE49-F238E27FC236}">
                      <a16:creationId xmlns:a16="http://schemas.microsoft.com/office/drawing/2014/main" id="{9E8F3591-3069-1BDF-C32D-B616D77C8CCB}"/>
                    </a:ext>
                  </a:extLst>
                </p14:cNvPr>
                <p14:cNvContentPartPr/>
                <p14:nvPr/>
              </p14:nvContentPartPr>
              <p14:xfrm>
                <a:off x="6704155" y="2311507"/>
                <a:ext cx="67320" cy="342360"/>
              </p14:xfrm>
            </p:contentPart>
          </mc:Choice>
          <mc:Fallback>
            <p:pic>
              <p:nvPicPr>
                <p:cNvPr id="203" name="Ink 202">
                  <a:extLst>
                    <a:ext uri="{FF2B5EF4-FFF2-40B4-BE49-F238E27FC236}">
                      <a16:creationId xmlns:a16="http://schemas.microsoft.com/office/drawing/2014/main" id="{9E8F3591-3069-1BDF-C32D-B616D77C8CCB}"/>
                    </a:ext>
                  </a:extLst>
                </p:cNvPr>
                <p:cNvPicPr/>
                <p:nvPr/>
              </p:nvPicPr>
              <p:blipFill>
                <a:blip r:embed="rId310"/>
                <a:stretch>
                  <a:fillRect/>
                </a:stretch>
              </p:blipFill>
              <p:spPr>
                <a:xfrm>
                  <a:off x="6686155" y="2293867"/>
                  <a:ext cx="1029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4" name="Ink 203">
                  <a:extLst>
                    <a:ext uri="{FF2B5EF4-FFF2-40B4-BE49-F238E27FC236}">
                      <a16:creationId xmlns:a16="http://schemas.microsoft.com/office/drawing/2014/main" id="{F679450E-2ED6-BFF5-023E-5A6A548B91DD}"/>
                    </a:ext>
                  </a:extLst>
                </p14:cNvPr>
                <p14:cNvContentPartPr/>
                <p14:nvPr/>
              </p14:nvContentPartPr>
              <p14:xfrm>
                <a:off x="6644755" y="2495827"/>
                <a:ext cx="258480" cy="47520"/>
              </p14:xfrm>
            </p:contentPart>
          </mc:Choice>
          <mc:Fallback>
            <p:pic>
              <p:nvPicPr>
                <p:cNvPr id="204" name="Ink 203">
                  <a:extLst>
                    <a:ext uri="{FF2B5EF4-FFF2-40B4-BE49-F238E27FC236}">
                      <a16:creationId xmlns:a16="http://schemas.microsoft.com/office/drawing/2014/main" id="{F679450E-2ED6-BFF5-023E-5A6A548B91DD}"/>
                    </a:ext>
                  </a:extLst>
                </p:cNvPr>
                <p:cNvPicPr/>
                <p:nvPr/>
              </p:nvPicPr>
              <p:blipFill>
                <a:blip r:embed="rId312"/>
                <a:stretch>
                  <a:fillRect/>
                </a:stretch>
              </p:blipFill>
              <p:spPr>
                <a:xfrm>
                  <a:off x="6626755" y="2478187"/>
                  <a:ext cx="294120" cy="83160"/>
                </a:xfrm>
                <a:prstGeom prst="rect">
                  <a:avLst/>
                </a:prstGeom>
              </p:spPr>
            </p:pic>
          </mc:Fallback>
        </mc:AlternateContent>
      </p:grpSp>
      <p:grpSp>
        <p:nvGrpSpPr>
          <p:cNvPr id="208" name="Group 207">
            <a:extLst>
              <a:ext uri="{FF2B5EF4-FFF2-40B4-BE49-F238E27FC236}">
                <a16:creationId xmlns:a16="http://schemas.microsoft.com/office/drawing/2014/main" id="{3A538FEC-B11E-0273-4F56-6E2159D993B6}"/>
              </a:ext>
            </a:extLst>
          </p:cNvPr>
          <p:cNvGrpSpPr/>
          <p:nvPr/>
        </p:nvGrpSpPr>
        <p:grpSpPr>
          <a:xfrm>
            <a:off x="7626475" y="2400427"/>
            <a:ext cx="507600" cy="295560"/>
            <a:chOff x="7626475" y="2400427"/>
            <a:chExt cx="507600" cy="295560"/>
          </a:xfrm>
        </p:grpSpPr>
        <mc:AlternateContent xmlns:mc="http://schemas.openxmlformats.org/markup-compatibility/2006">
          <mc:Choice xmlns:p14="http://schemas.microsoft.com/office/powerpoint/2010/main" Requires="p14">
            <p:contentPart p14:bwMode="auto" r:id="rId313">
              <p14:nvContentPartPr>
                <p14:cNvPr id="206" name="Ink 205">
                  <a:extLst>
                    <a:ext uri="{FF2B5EF4-FFF2-40B4-BE49-F238E27FC236}">
                      <a16:creationId xmlns:a16="http://schemas.microsoft.com/office/drawing/2014/main" id="{A68BBAC0-47ED-DA9F-600D-4E5FA90A754F}"/>
                    </a:ext>
                  </a:extLst>
                </p14:cNvPr>
                <p14:cNvContentPartPr/>
                <p14:nvPr/>
              </p14:nvContentPartPr>
              <p14:xfrm>
                <a:off x="7626475" y="2400427"/>
                <a:ext cx="237960" cy="295560"/>
              </p14:xfrm>
            </p:contentPart>
          </mc:Choice>
          <mc:Fallback>
            <p:pic>
              <p:nvPicPr>
                <p:cNvPr id="206" name="Ink 205">
                  <a:extLst>
                    <a:ext uri="{FF2B5EF4-FFF2-40B4-BE49-F238E27FC236}">
                      <a16:creationId xmlns:a16="http://schemas.microsoft.com/office/drawing/2014/main" id="{A68BBAC0-47ED-DA9F-600D-4E5FA90A754F}"/>
                    </a:ext>
                  </a:extLst>
                </p:cNvPr>
                <p:cNvPicPr/>
                <p:nvPr/>
              </p:nvPicPr>
              <p:blipFill>
                <a:blip r:embed="rId314"/>
                <a:stretch>
                  <a:fillRect/>
                </a:stretch>
              </p:blipFill>
              <p:spPr>
                <a:xfrm>
                  <a:off x="7608835" y="2382427"/>
                  <a:ext cx="2736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7" name="Ink 206">
                  <a:extLst>
                    <a:ext uri="{FF2B5EF4-FFF2-40B4-BE49-F238E27FC236}">
                      <a16:creationId xmlns:a16="http://schemas.microsoft.com/office/drawing/2014/main" id="{5E84C1BE-7D73-DD18-6E99-1CEC4A021478}"/>
                    </a:ext>
                  </a:extLst>
                </p14:cNvPr>
                <p14:cNvContentPartPr/>
                <p14:nvPr/>
              </p14:nvContentPartPr>
              <p14:xfrm>
                <a:off x="7899715" y="2408707"/>
                <a:ext cx="234360" cy="260280"/>
              </p14:xfrm>
            </p:contentPart>
          </mc:Choice>
          <mc:Fallback>
            <p:pic>
              <p:nvPicPr>
                <p:cNvPr id="207" name="Ink 206">
                  <a:extLst>
                    <a:ext uri="{FF2B5EF4-FFF2-40B4-BE49-F238E27FC236}">
                      <a16:creationId xmlns:a16="http://schemas.microsoft.com/office/drawing/2014/main" id="{5E84C1BE-7D73-DD18-6E99-1CEC4A021478}"/>
                    </a:ext>
                  </a:extLst>
                </p:cNvPr>
                <p:cNvPicPr/>
                <p:nvPr/>
              </p:nvPicPr>
              <p:blipFill>
                <a:blip r:embed="rId316"/>
                <a:stretch>
                  <a:fillRect/>
                </a:stretch>
              </p:blipFill>
              <p:spPr>
                <a:xfrm>
                  <a:off x="7881715" y="2391067"/>
                  <a:ext cx="270000" cy="295920"/>
                </a:xfrm>
                <a:prstGeom prst="rect">
                  <a:avLst/>
                </a:prstGeom>
              </p:spPr>
            </p:pic>
          </mc:Fallback>
        </mc:AlternateContent>
      </p:grpSp>
      <p:grpSp>
        <p:nvGrpSpPr>
          <p:cNvPr id="212" name="Group 211">
            <a:extLst>
              <a:ext uri="{FF2B5EF4-FFF2-40B4-BE49-F238E27FC236}">
                <a16:creationId xmlns:a16="http://schemas.microsoft.com/office/drawing/2014/main" id="{4C7C0950-FDE7-40AE-08B8-2F5637B7A0C5}"/>
              </a:ext>
            </a:extLst>
          </p:cNvPr>
          <p:cNvGrpSpPr/>
          <p:nvPr/>
        </p:nvGrpSpPr>
        <p:grpSpPr>
          <a:xfrm>
            <a:off x="8292835" y="2373067"/>
            <a:ext cx="381960" cy="475200"/>
            <a:chOff x="8292835" y="2373067"/>
            <a:chExt cx="381960" cy="475200"/>
          </a:xfrm>
        </p:grpSpPr>
        <mc:AlternateContent xmlns:mc="http://schemas.openxmlformats.org/markup-compatibility/2006">
          <mc:Choice xmlns:p14="http://schemas.microsoft.com/office/powerpoint/2010/main" Requires="p14">
            <p:contentPart p14:bwMode="auto" r:id="rId317">
              <p14:nvContentPartPr>
                <p14:cNvPr id="209" name="Ink 208">
                  <a:extLst>
                    <a:ext uri="{FF2B5EF4-FFF2-40B4-BE49-F238E27FC236}">
                      <a16:creationId xmlns:a16="http://schemas.microsoft.com/office/drawing/2014/main" id="{1954956C-D2E9-1556-69F8-35769FD13D74}"/>
                    </a:ext>
                  </a:extLst>
                </p14:cNvPr>
                <p14:cNvContentPartPr/>
                <p14:nvPr/>
              </p14:nvContentPartPr>
              <p14:xfrm>
                <a:off x="8292835" y="2373067"/>
                <a:ext cx="196200" cy="293040"/>
              </p14:xfrm>
            </p:contentPart>
          </mc:Choice>
          <mc:Fallback>
            <p:pic>
              <p:nvPicPr>
                <p:cNvPr id="209" name="Ink 208">
                  <a:extLst>
                    <a:ext uri="{FF2B5EF4-FFF2-40B4-BE49-F238E27FC236}">
                      <a16:creationId xmlns:a16="http://schemas.microsoft.com/office/drawing/2014/main" id="{1954956C-D2E9-1556-69F8-35769FD13D74}"/>
                    </a:ext>
                  </a:extLst>
                </p:cNvPr>
                <p:cNvPicPr/>
                <p:nvPr/>
              </p:nvPicPr>
              <p:blipFill>
                <a:blip r:embed="rId318"/>
                <a:stretch>
                  <a:fillRect/>
                </a:stretch>
              </p:blipFill>
              <p:spPr>
                <a:xfrm>
                  <a:off x="8275195" y="2355427"/>
                  <a:ext cx="2318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0" name="Ink 209">
                  <a:extLst>
                    <a:ext uri="{FF2B5EF4-FFF2-40B4-BE49-F238E27FC236}">
                      <a16:creationId xmlns:a16="http://schemas.microsoft.com/office/drawing/2014/main" id="{FA99065B-54E5-7F75-120E-0C5BBEE77211}"/>
                    </a:ext>
                  </a:extLst>
                </p14:cNvPr>
                <p14:cNvContentPartPr/>
                <p14:nvPr/>
              </p14:nvContentPartPr>
              <p14:xfrm>
                <a:off x="8551315" y="2607067"/>
                <a:ext cx="68040" cy="241200"/>
              </p14:xfrm>
            </p:contentPart>
          </mc:Choice>
          <mc:Fallback>
            <p:pic>
              <p:nvPicPr>
                <p:cNvPr id="210" name="Ink 209">
                  <a:extLst>
                    <a:ext uri="{FF2B5EF4-FFF2-40B4-BE49-F238E27FC236}">
                      <a16:creationId xmlns:a16="http://schemas.microsoft.com/office/drawing/2014/main" id="{FA99065B-54E5-7F75-120E-0C5BBEE77211}"/>
                    </a:ext>
                  </a:extLst>
                </p:cNvPr>
                <p:cNvPicPr/>
                <p:nvPr/>
              </p:nvPicPr>
              <p:blipFill>
                <a:blip r:embed="rId320"/>
                <a:stretch>
                  <a:fillRect/>
                </a:stretch>
              </p:blipFill>
              <p:spPr>
                <a:xfrm>
                  <a:off x="8533675" y="2589427"/>
                  <a:ext cx="1036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 name="Ink 210">
                  <a:extLst>
                    <a:ext uri="{FF2B5EF4-FFF2-40B4-BE49-F238E27FC236}">
                      <a16:creationId xmlns:a16="http://schemas.microsoft.com/office/drawing/2014/main" id="{3AD6F8FD-F48D-2BDA-9C5C-B336D7F57681}"/>
                    </a:ext>
                  </a:extLst>
                </p14:cNvPr>
                <p14:cNvContentPartPr/>
                <p14:nvPr/>
              </p14:nvContentPartPr>
              <p14:xfrm>
                <a:off x="8521075" y="2591587"/>
                <a:ext cx="153720" cy="108720"/>
              </p14:xfrm>
            </p:contentPart>
          </mc:Choice>
          <mc:Fallback>
            <p:pic>
              <p:nvPicPr>
                <p:cNvPr id="211" name="Ink 210">
                  <a:extLst>
                    <a:ext uri="{FF2B5EF4-FFF2-40B4-BE49-F238E27FC236}">
                      <a16:creationId xmlns:a16="http://schemas.microsoft.com/office/drawing/2014/main" id="{3AD6F8FD-F48D-2BDA-9C5C-B336D7F57681}"/>
                    </a:ext>
                  </a:extLst>
                </p:cNvPr>
                <p:cNvPicPr/>
                <p:nvPr/>
              </p:nvPicPr>
              <p:blipFill>
                <a:blip r:embed="rId322"/>
                <a:stretch>
                  <a:fillRect/>
                </a:stretch>
              </p:blipFill>
              <p:spPr>
                <a:xfrm>
                  <a:off x="8503435" y="2573587"/>
                  <a:ext cx="18936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213" name="Ink 212">
                <a:extLst>
                  <a:ext uri="{FF2B5EF4-FFF2-40B4-BE49-F238E27FC236}">
                    <a16:creationId xmlns:a16="http://schemas.microsoft.com/office/drawing/2014/main" id="{06923F1D-8F29-DEF2-365F-C99E8BC3838E}"/>
                  </a:ext>
                </a:extLst>
              </p14:cNvPr>
              <p14:cNvContentPartPr/>
              <p14:nvPr/>
            </p14:nvContentPartPr>
            <p14:xfrm>
              <a:off x="6686155" y="3059587"/>
              <a:ext cx="252000" cy="298080"/>
            </p14:xfrm>
          </p:contentPart>
        </mc:Choice>
        <mc:Fallback>
          <p:pic>
            <p:nvPicPr>
              <p:cNvPr id="213" name="Ink 212">
                <a:extLst>
                  <a:ext uri="{FF2B5EF4-FFF2-40B4-BE49-F238E27FC236}">
                    <a16:creationId xmlns:a16="http://schemas.microsoft.com/office/drawing/2014/main" id="{06923F1D-8F29-DEF2-365F-C99E8BC3838E}"/>
                  </a:ext>
                </a:extLst>
              </p:cNvPr>
              <p:cNvPicPr/>
              <p:nvPr/>
            </p:nvPicPr>
            <p:blipFill>
              <a:blip r:embed="rId324"/>
              <a:stretch>
                <a:fillRect/>
              </a:stretch>
            </p:blipFill>
            <p:spPr>
              <a:xfrm>
                <a:off x="6668515" y="3041587"/>
                <a:ext cx="2876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4" name="Ink 213">
                <a:extLst>
                  <a:ext uri="{FF2B5EF4-FFF2-40B4-BE49-F238E27FC236}">
                    <a16:creationId xmlns:a16="http://schemas.microsoft.com/office/drawing/2014/main" id="{06CED5B3-15DD-272B-C56D-78E9CD35D72C}"/>
                  </a:ext>
                </a:extLst>
              </p14:cNvPr>
              <p14:cNvContentPartPr/>
              <p14:nvPr/>
            </p14:nvContentPartPr>
            <p14:xfrm>
              <a:off x="7019515" y="4815667"/>
              <a:ext cx="209160" cy="316440"/>
            </p14:xfrm>
          </p:contentPart>
        </mc:Choice>
        <mc:Fallback>
          <p:pic>
            <p:nvPicPr>
              <p:cNvPr id="214" name="Ink 213">
                <a:extLst>
                  <a:ext uri="{FF2B5EF4-FFF2-40B4-BE49-F238E27FC236}">
                    <a16:creationId xmlns:a16="http://schemas.microsoft.com/office/drawing/2014/main" id="{06CED5B3-15DD-272B-C56D-78E9CD35D72C}"/>
                  </a:ext>
                </a:extLst>
              </p:cNvPr>
              <p:cNvPicPr/>
              <p:nvPr/>
            </p:nvPicPr>
            <p:blipFill>
              <a:blip r:embed="rId326"/>
              <a:stretch>
                <a:fillRect/>
              </a:stretch>
            </p:blipFill>
            <p:spPr>
              <a:xfrm>
                <a:off x="7001515" y="4798027"/>
                <a:ext cx="2448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5" name="Ink 214">
                <a:extLst>
                  <a:ext uri="{FF2B5EF4-FFF2-40B4-BE49-F238E27FC236}">
                    <a16:creationId xmlns:a16="http://schemas.microsoft.com/office/drawing/2014/main" id="{84CA96D2-6EE3-299F-C97B-6C74415B1629}"/>
                  </a:ext>
                </a:extLst>
              </p14:cNvPr>
              <p14:cNvContentPartPr/>
              <p14:nvPr/>
            </p14:nvContentPartPr>
            <p14:xfrm>
              <a:off x="6778675" y="4147867"/>
              <a:ext cx="431280" cy="26280"/>
            </p14:xfrm>
          </p:contentPart>
        </mc:Choice>
        <mc:Fallback>
          <p:pic>
            <p:nvPicPr>
              <p:cNvPr id="215" name="Ink 214">
                <a:extLst>
                  <a:ext uri="{FF2B5EF4-FFF2-40B4-BE49-F238E27FC236}">
                    <a16:creationId xmlns:a16="http://schemas.microsoft.com/office/drawing/2014/main" id="{84CA96D2-6EE3-299F-C97B-6C74415B1629}"/>
                  </a:ext>
                </a:extLst>
              </p:cNvPr>
              <p:cNvPicPr/>
              <p:nvPr/>
            </p:nvPicPr>
            <p:blipFill>
              <a:blip r:embed="rId328"/>
              <a:stretch>
                <a:fillRect/>
              </a:stretch>
            </p:blipFill>
            <p:spPr>
              <a:xfrm>
                <a:off x="6760675" y="4129867"/>
                <a:ext cx="466920" cy="61920"/>
              </a:xfrm>
              <a:prstGeom prst="rect">
                <a:avLst/>
              </a:prstGeom>
            </p:spPr>
          </p:pic>
        </mc:Fallback>
      </mc:AlternateContent>
      <p:grpSp>
        <p:nvGrpSpPr>
          <p:cNvPr id="222" name="Group 221">
            <a:extLst>
              <a:ext uri="{FF2B5EF4-FFF2-40B4-BE49-F238E27FC236}">
                <a16:creationId xmlns:a16="http://schemas.microsoft.com/office/drawing/2014/main" id="{6ED1279D-D80A-E5D7-8897-1DBBC61CD179}"/>
              </a:ext>
            </a:extLst>
          </p:cNvPr>
          <p:cNvGrpSpPr/>
          <p:nvPr/>
        </p:nvGrpSpPr>
        <p:grpSpPr>
          <a:xfrm>
            <a:off x="7961635" y="3989107"/>
            <a:ext cx="1254600" cy="350640"/>
            <a:chOff x="7961635" y="3989107"/>
            <a:chExt cx="1254600" cy="350640"/>
          </a:xfrm>
        </p:grpSpPr>
        <mc:AlternateContent xmlns:mc="http://schemas.openxmlformats.org/markup-compatibility/2006">
          <mc:Choice xmlns:p14="http://schemas.microsoft.com/office/powerpoint/2010/main" Requires="p14">
            <p:contentPart p14:bwMode="auto" r:id="rId329">
              <p14:nvContentPartPr>
                <p14:cNvPr id="216" name="Ink 215">
                  <a:extLst>
                    <a:ext uri="{FF2B5EF4-FFF2-40B4-BE49-F238E27FC236}">
                      <a16:creationId xmlns:a16="http://schemas.microsoft.com/office/drawing/2014/main" id="{10CA1025-6F41-23B7-16A3-9637EFAA4ABD}"/>
                    </a:ext>
                  </a:extLst>
                </p14:cNvPr>
                <p14:cNvContentPartPr/>
                <p14:nvPr/>
              </p14:nvContentPartPr>
              <p14:xfrm>
                <a:off x="7961635" y="4064707"/>
                <a:ext cx="248040" cy="275040"/>
              </p14:xfrm>
            </p:contentPart>
          </mc:Choice>
          <mc:Fallback>
            <p:pic>
              <p:nvPicPr>
                <p:cNvPr id="216" name="Ink 215">
                  <a:extLst>
                    <a:ext uri="{FF2B5EF4-FFF2-40B4-BE49-F238E27FC236}">
                      <a16:creationId xmlns:a16="http://schemas.microsoft.com/office/drawing/2014/main" id="{10CA1025-6F41-23B7-16A3-9637EFAA4ABD}"/>
                    </a:ext>
                  </a:extLst>
                </p:cNvPr>
                <p:cNvPicPr/>
                <p:nvPr/>
              </p:nvPicPr>
              <p:blipFill>
                <a:blip r:embed="rId330"/>
                <a:stretch>
                  <a:fillRect/>
                </a:stretch>
              </p:blipFill>
              <p:spPr>
                <a:xfrm>
                  <a:off x="7943635" y="4047067"/>
                  <a:ext cx="2836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7" name="Ink 216">
                  <a:extLst>
                    <a:ext uri="{FF2B5EF4-FFF2-40B4-BE49-F238E27FC236}">
                      <a16:creationId xmlns:a16="http://schemas.microsoft.com/office/drawing/2014/main" id="{33ECA204-D507-13E7-AAB5-A23DBA03EA19}"/>
                    </a:ext>
                  </a:extLst>
                </p14:cNvPr>
                <p14:cNvContentPartPr/>
                <p14:nvPr/>
              </p14:nvContentPartPr>
              <p14:xfrm>
                <a:off x="8256835" y="4067947"/>
                <a:ext cx="241920" cy="257400"/>
              </p14:xfrm>
            </p:contentPart>
          </mc:Choice>
          <mc:Fallback>
            <p:pic>
              <p:nvPicPr>
                <p:cNvPr id="217" name="Ink 216">
                  <a:extLst>
                    <a:ext uri="{FF2B5EF4-FFF2-40B4-BE49-F238E27FC236}">
                      <a16:creationId xmlns:a16="http://schemas.microsoft.com/office/drawing/2014/main" id="{33ECA204-D507-13E7-AAB5-A23DBA03EA19}"/>
                    </a:ext>
                  </a:extLst>
                </p:cNvPr>
                <p:cNvPicPr/>
                <p:nvPr/>
              </p:nvPicPr>
              <p:blipFill>
                <a:blip r:embed="rId332"/>
                <a:stretch>
                  <a:fillRect/>
                </a:stretch>
              </p:blipFill>
              <p:spPr>
                <a:xfrm>
                  <a:off x="8238835" y="4049947"/>
                  <a:ext cx="2775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8" name="Ink 217">
                  <a:extLst>
                    <a:ext uri="{FF2B5EF4-FFF2-40B4-BE49-F238E27FC236}">
                      <a16:creationId xmlns:a16="http://schemas.microsoft.com/office/drawing/2014/main" id="{006410EF-3FA4-87A0-7A71-5E493EF9384C}"/>
                    </a:ext>
                  </a:extLst>
                </p14:cNvPr>
                <p14:cNvContentPartPr/>
                <p14:nvPr/>
              </p14:nvContentPartPr>
              <p14:xfrm>
                <a:off x="8511715" y="3989107"/>
                <a:ext cx="208080" cy="330840"/>
              </p14:xfrm>
            </p:contentPart>
          </mc:Choice>
          <mc:Fallback>
            <p:pic>
              <p:nvPicPr>
                <p:cNvPr id="218" name="Ink 217">
                  <a:extLst>
                    <a:ext uri="{FF2B5EF4-FFF2-40B4-BE49-F238E27FC236}">
                      <a16:creationId xmlns:a16="http://schemas.microsoft.com/office/drawing/2014/main" id="{006410EF-3FA4-87A0-7A71-5E493EF9384C}"/>
                    </a:ext>
                  </a:extLst>
                </p:cNvPr>
                <p:cNvPicPr/>
                <p:nvPr/>
              </p:nvPicPr>
              <p:blipFill>
                <a:blip r:embed="rId334"/>
                <a:stretch>
                  <a:fillRect/>
                </a:stretch>
              </p:blipFill>
              <p:spPr>
                <a:xfrm>
                  <a:off x="8493715" y="3971107"/>
                  <a:ext cx="2437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9" name="Ink 218">
                  <a:extLst>
                    <a:ext uri="{FF2B5EF4-FFF2-40B4-BE49-F238E27FC236}">
                      <a16:creationId xmlns:a16="http://schemas.microsoft.com/office/drawing/2014/main" id="{065FE3F5-61CF-9A33-AEA2-AC14CE67B498}"/>
                    </a:ext>
                  </a:extLst>
                </p14:cNvPr>
                <p14:cNvContentPartPr/>
                <p14:nvPr/>
              </p14:nvContentPartPr>
              <p14:xfrm>
                <a:off x="8766955" y="4153627"/>
                <a:ext cx="118440" cy="123120"/>
              </p14:xfrm>
            </p:contentPart>
          </mc:Choice>
          <mc:Fallback>
            <p:pic>
              <p:nvPicPr>
                <p:cNvPr id="219" name="Ink 218">
                  <a:extLst>
                    <a:ext uri="{FF2B5EF4-FFF2-40B4-BE49-F238E27FC236}">
                      <a16:creationId xmlns:a16="http://schemas.microsoft.com/office/drawing/2014/main" id="{065FE3F5-61CF-9A33-AEA2-AC14CE67B498}"/>
                    </a:ext>
                  </a:extLst>
                </p:cNvPr>
                <p:cNvPicPr/>
                <p:nvPr/>
              </p:nvPicPr>
              <p:blipFill>
                <a:blip r:embed="rId336"/>
                <a:stretch>
                  <a:fillRect/>
                </a:stretch>
              </p:blipFill>
              <p:spPr>
                <a:xfrm>
                  <a:off x="8748955" y="4135627"/>
                  <a:ext cx="154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0" name="Ink 219">
                  <a:extLst>
                    <a:ext uri="{FF2B5EF4-FFF2-40B4-BE49-F238E27FC236}">
                      <a16:creationId xmlns:a16="http://schemas.microsoft.com/office/drawing/2014/main" id="{E0398A28-5CE7-608D-D7BD-F92A9190D933}"/>
                    </a:ext>
                  </a:extLst>
                </p14:cNvPr>
                <p14:cNvContentPartPr/>
                <p14:nvPr/>
              </p14:nvContentPartPr>
              <p14:xfrm>
                <a:off x="8907715" y="4122667"/>
                <a:ext cx="127440" cy="116280"/>
              </p14:xfrm>
            </p:contentPart>
          </mc:Choice>
          <mc:Fallback>
            <p:pic>
              <p:nvPicPr>
                <p:cNvPr id="220" name="Ink 219">
                  <a:extLst>
                    <a:ext uri="{FF2B5EF4-FFF2-40B4-BE49-F238E27FC236}">
                      <a16:creationId xmlns:a16="http://schemas.microsoft.com/office/drawing/2014/main" id="{E0398A28-5CE7-608D-D7BD-F92A9190D933}"/>
                    </a:ext>
                  </a:extLst>
                </p:cNvPr>
                <p:cNvPicPr/>
                <p:nvPr/>
              </p:nvPicPr>
              <p:blipFill>
                <a:blip r:embed="rId338"/>
                <a:stretch>
                  <a:fillRect/>
                </a:stretch>
              </p:blipFill>
              <p:spPr>
                <a:xfrm>
                  <a:off x="8889715" y="4104667"/>
                  <a:ext cx="163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1" name="Ink 220">
                  <a:extLst>
                    <a:ext uri="{FF2B5EF4-FFF2-40B4-BE49-F238E27FC236}">
                      <a16:creationId xmlns:a16="http://schemas.microsoft.com/office/drawing/2014/main" id="{605E93ED-515D-17BE-C64F-A68543B60104}"/>
                    </a:ext>
                  </a:extLst>
                </p14:cNvPr>
                <p14:cNvContentPartPr/>
                <p14:nvPr/>
              </p14:nvContentPartPr>
              <p14:xfrm>
                <a:off x="9088075" y="4064707"/>
                <a:ext cx="128160" cy="133560"/>
              </p14:xfrm>
            </p:contentPart>
          </mc:Choice>
          <mc:Fallback>
            <p:pic>
              <p:nvPicPr>
                <p:cNvPr id="221" name="Ink 220">
                  <a:extLst>
                    <a:ext uri="{FF2B5EF4-FFF2-40B4-BE49-F238E27FC236}">
                      <a16:creationId xmlns:a16="http://schemas.microsoft.com/office/drawing/2014/main" id="{605E93ED-515D-17BE-C64F-A68543B60104}"/>
                    </a:ext>
                  </a:extLst>
                </p:cNvPr>
                <p:cNvPicPr/>
                <p:nvPr/>
              </p:nvPicPr>
              <p:blipFill>
                <a:blip r:embed="rId340"/>
                <a:stretch>
                  <a:fillRect/>
                </a:stretch>
              </p:blipFill>
              <p:spPr>
                <a:xfrm>
                  <a:off x="9070075" y="4046707"/>
                  <a:ext cx="163800" cy="169200"/>
                </a:xfrm>
                <a:prstGeom prst="rect">
                  <a:avLst/>
                </a:prstGeom>
              </p:spPr>
            </p:pic>
          </mc:Fallback>
        </mc:AlternateContent>
      </p:grpSp>
      <p:grpSp>
        <p:nvGrpSpPr>
          <p:cNvPr id="229" name="Group 228">
            <a:extLst>
              <a:ext uri="{FF2B5EF4-FFF2-40B4-BE49-F238E27FC236}">
                <a16:creationId xmlns:a16="http://schemas.microsoft.com/office/drawing/2014/main" id="{94EA4330-E59F-274C-A4AB-567E28D74A7C}"/>
              </a:ext>
            </a:extLst>
          </p:cNvPr>
          <p:cNvGrpSpPr/>
          <p:nvPr/>
        </p:nvGrpSpPr>
        <p:grpSpPr>
          <a:xfrm>
            <a:off x="7938955" y="3178747"/>
            <a:ext cx="914760" cy="361800"/>
            <a:chOff x="7938955" y="3178747"/>
            <a:chExt cx="914760" cy="361800"/>
          </a:xfrm>
        </p:grpSpPr>
        <mc:AlternateContent xmlns:mc="http://schemas.openxmlformats.org/markup-compatibility/2006">
          <mc:Choice xmlns:p14="http://schemas.microsoft.com/office/powerpoint/2010/main" Requires="p14">
            <p:contentPart p14:bwMode="auto" r:id="rId341">
              <p14:nvContentPartPr>
                <p14:cNvPr id="223" name="Ink 222">
                  <a:extLst>
                    <a:ext uri="{FF2B5EF4-FFF2-40B4-BE49-F238E27FC236}">
                      <a16:creationId xmlns:a16="http://schemas.microsoft.com/office/drawing/2014/main" id="{1EC1788B-F9AC-690B-7AF9-C75249F5BDC2}"/>
                    </a:ext>
                  </a:extLst>
                </p14:cNvPr>
                <p14:cNvContentPartPr/>
                <p14:nvPr/>
              </p14:nvContentPartPr>
              <p14:xfrm>
                <a:off x="7938955" y="3284227"/>
                <a:ext cx="109800" cy="256320"/>
              </p14:xfrm>
            </p:contentPart>
          </mc:Choice>
          <mc:Fallback>
            <p:pic>
              <p:nvPicPr>
                <p:cNvPr id="223" name="Ink 222">
                  <a:extLst>
                    <a:ext uri="{FF2B5EF4-FFF2-40B4-BE49-F238E27FC236}">
                      <a16:creationId xmlns:a16="http://schemas.microsoft.com/office/drawing/2014/main" id="{1EC1788B-F9AC-690B-7AF9-C75249F5BDC2}"/>
                    </a:ext>
                  </a:extLst>
                </p:cNvPr>
                <p:cNvPicPr/>
                <p:nvPr/>
              </p:nvPicPr>
              <p:blipFill>
                <a:blip r:embed="rId342"/>
                <a:stretch>
                  <a:fillRect/>
                </a:stretch>
              </p:blipFill>
              <p:spPr>
                <a:xfrm>
                  <a:off x="7920955" y="3266227"/>
                  <a:ext cx="1454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4" name="Ink 223">
                  <a:extLst>
                    <a:ext uri="{FF2B5EF4-FFF2-40B4-BE49-F238E27FC236}">
                      <a16:creationId xmlns:a16="http://schemas.microsoft.com/office/drawing/2014/main" id="{CA2FCD44-D62A-955C-F018-BDB14B48746B}"/>
                    </a:ext>
                  </a:extLst>
                </p14:cNvPr>
                <p14:cNvContentPartPr/>
                <p14:nvPr/>
              </p14:nvContentPartPr>
              <p14:xfrm>
                <a:off x="7946155" y="3178747"/>
                <a:ext cx="154440" cy="195120"/>
              </p14:xfrm>
            </p:contentPart>
          </mc:Choice>
          <mc:Fallback>
            <p:pic>
              <p:nvPicPr>
                <p:cNvPr id="224" name="Ink 223">
                  <a:extLst>
                    <a:ext uri="{FF2B5EF4-FFF2-40B4-BE49-F238E27FC236}">
                      <a16:creationId xmlns:a16="http://schemas.microsoft.com/office/drawing/2014/main" id="{CA2FCD44-D62A-955C-F018-BDB14B48746B}"/>
                    </a:ext>
                  </a:extLst>
                </p:cNvPr>
                <p:cNvPicPr/>
                <p:nvPr/>
              </p:nvPicPr>
              <p:blipFill>
                <a:blip r:embed="rId344"/>
                <a:stretch>
                  <a:fillRect/>
                </a:stretch>
              </p:blipFill>
              <p:spPr>
                <a:xfrm>
                  <a:off x="7928515" y="3161107"/>
                  <a:ext cx="190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5" name="Ink 224">
                  <a:extLst>
                    <a:ext uri="{FF2B5EF4-FFF2-40B4-BE49-F238E27FC236}">
                      <a16:creationId xmlns:a16="http://schemas.microsoft.com/office/drawing/2014/main" id="{DEBACBD5-EAE5-4FCC-7C1F-3760046857D3}"/>
                    </a:ext>
                  </a:extLst>
                </p14:cNvPr>
                <p14:cNvContentPartPr/>
                <p14:nvPr/>
              </p14:nvContentPartPr>
              <p14:xfrm>
                <a:off x="8231995" y="3247867"/>
                <a:ext cx="213480" cy="258480"/>
              </p14:xfrm>
            </p:contentPart>
          </mc:Choice>
          <mc:Fallback>
            <p:pic>
              <p:nvPicPr>
                <p:cNvPr id="225" name="Ink 224">
                  <a:extLst>
                    <a:ext uri="{FF2B5EF4-FFF2-40B4-BE49-F238E27FC236}">
                      <a16:creationId xmlns:a16="http://schemas.microsoft.com/office/drawing/2014/main" id="{DEBACBD5-EAE5-4FCC-7C1F-3760046857D3}"/>
                    </a:ext>
                  </a:extLst>
                </p:cNvPr>
                <p:cNvPicPr/>
                <p:nvPr/>
              </p:nvPicPr>
              <p:blipFill>
                <a:blip r:embed="rId346"/>
                <a:stretch>
                  <a:fillRect/>
                </a:stretch>
              </p:blipFill>
              <p:spPr>
                <a:xfrm>
                  <a:off x="8214355" y="3230227"/>
                  <a:ext cx="2491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6" name="Ink 225">
                  <a:extLst>
                    <a:ext uri="{FF2B5EF4-FFF2-40B4-BE49-F238E27FC236}">
                      <a16:creationId xmlns:a16="http://schemas.microsoft.com/office/drawing/2014/main" id="{C1C40CC3-F121-08B3-0AEC-A541EA72DA26}"/>
                    </a:ext>
                  </a:extLst>
                </p14:cNvPr>
                <p14:cNvContentPartPr/>
                <p14:nvPr/>
              </p14:nvContentPartPr>
              <p14:xfrm>
                <a:off x="8488675" y="3205747"/>
                <a:ext cx="213480" cy="25560"/>
              </p14:xfrm>
            </p:contentPart>
          </mc:Choice>
          <mc:Fallback>
            <p:pic>
              <p:nvPicPr>
                <p:cNvPr id="226" name="Ink 225">
                  <a:extLst>
                    <a:ext uri="{FF2B5EF4-FFF2-40B4-BE49-F238E27FC236}">
                      <a16:creationId xmlns:a16="http://schemas.microsoft.com/office/drawing/2014/main" id="{C1C40CC3-F121-08B3-0AEC-A541EA72DA26}"/>
                    </a:ext>
                  </a:extLst>
                </p:cNvPr>
                <p:cNvPicPr/>
                <p:nvPr/>
              </p:nvPicPr>
              <p:blipFill>
                <a:blip r:embed="rId348"/>
                <a:stretch>
                  <a:fillRect/>
                </a:stretch>
              </p:blipFill>
              <p:spPr>
                <a:xfrm>
                  <a:off x="8471035" y="3188107"/>
                  <a:ext cx="249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7" name="Ink 226">
                  <a:extLst>
                    <a:ext uri="{FF2B5EF4-FFF2-40B4-BE49-F238E27FC236}">
                      <a16:creationId xmlns:a16="http://schemas.microsoft.com/office/drawing/2014/main" id="{BCB24577-6AE9-5F1A-F362-605894DBB4EF}"/>
                    </a:ext>
                  </a:extLst>
                </p14:cNvPr>
                <p14:cNvContentPartPr/>
                <p14:nvPr/>
              </p14:nvContentPartPr>
              <p14:xfrm>
                <a:off x="8591635" y="3250387"/>
                <a:ext cx="91800" cy="200160"/>
              </p14:xfrm>
            </p:contentPart>
          </mc:Choice>
          <mc:Fallback>
            <p:pic>
              <p:nvPicPr>
                <p:cNvPr id="227" name="Ink 226">
                  <a:extLst>
                    <a:ext uri="{FF2B5EF4-FFF2-40B4-BE49-F238E27FC236}">
                      <a16:creationId xmlns:a16="http://schemas.microsoft.com/office/drawing/2014/main" id="{BCB24577-6AE9-5F1A-F362-605894DBB4EF}"/>
                    </a:ext>
                  </a:extLst>
                </p:cNvPr>
                <p:cNvPicPr/>
                <p:nvPr/>
              </p:nvPicPr>
              <p:blipFill>
                <a:blip r:embed="rId350"/>
                <a:stretch>
                  <a:fillRect/>
                </a:stretch>
              </p:blipFill>
              <p:spPr>
                <a:xfrm>
                  <a:off x="8573635" y="3232747"/>
                  <a:ext cx="127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8" name="Ink 227">
                  <a:extLst>
                    <a:ext uri="{FF2B5EF4-FFF2-40B4-BE49-F238E27FC236}">
                      <a16:creationId xmlns:a16="http://schemas.microsoft.com/office/drawing/2014/main" id="{6D818297-B1F7-86F1-1CD8-06FADF573B1B}"/>
                    </a:ext>
                  </a:extLst>
                </p14:cNvPr>
                <p14:cNvContentPartPr/>
                <p14:nvPr/>
              </p14:nvContentPartPr>
              <p14:xfrm>
                <a:off x="8567515" y="3434707"/>
                <a:ext cx="286200" cy="71280"/>
              </p14:xfrm>
            </p:contentPart>
          </mc:Choice>
          <mc:Fallback>
            <p:pic>
              <p:nvPicPr>
                <p:cNvPr id="228" name="Ink 227">
                  <a:extLst>
                    <a:ext uri="{FF2B5EF4-FFF2-40B4-BE49-F238E27FC236}">
                      <a16:creationId xmlns:a16="http://schemas.microsoft.com/office/drawing/2014/main" id="{6D818297-B1F7-86F1-1CD8-06FADF573B1B}"/>
                    </a:ext>
                  </a:extLst>
                </p:cNvPr>
                <p:cNvPicPr/>
                <p:nvPr/>
              </p:nvPicPr>
              <p:blipFill>
                <a:blip r:embed="rId352"/>
                <a:stretch>
                  <a:fillRect/>
                </a:stretch>
              </p:blipFill>
              <p:spPr>
                <a:xfrm>
                  <a:off x="8549875" y="3416707"/>
                  <a:ext cx="321840" cy="106920"/>
                </a:xfrm>
                <a:prstGeom prst="rect">
                  <a:avLst/>
                </a:prstGeom>
              </p:spPr>
            </p:pic>
          </mc:Fallback>
        </mc:AlternateContent>
      </p:grpSp>
      <p:grpSp>
        <p:nvGrpSpPr>
          <p:cNvPr id="235" name="Group 234">
            <a:extLst>
              <a:ext uri="{FF2B5EF4-FFF2-40B4-BE49-F238E27FC236}">
                <a16:creationId xmlns:a16="http://schemas.microsoft.com/office/drawing/2014/main" id="{310A87CE-FC9C-D212-4142-F17D9B04E683}"/>
              </a:ext>
            </a:extLst>
          </p:cNvPr>
          <p:cNvGrpSpPr/>
          <p:nvPr/>
        </p:nvGrpSpPr>
        <p:grpSpPr>
          <a:xfrm>
            <a:off x="9071102" y="3181987"/>
            <a:ext cx="774720" cy="399960"/>
            <a:chOff x="9071102" y="3181987"/>
            <a:chExt cx="774720" cy="399960"/>
          </a:xfrm>
        </p:grpSpPr>
        <mc:AlternateContent xmlns:mc="http://schemas.openxmlformats.org/markup-compatibility/2006">
          <mc:Choice xmlns:p14="http://schemas.microsoft.com/office/powerpoint/2010/main" Requires="p14">
            <p:contentPart p14:bwMode="auto" r:id="rId353">
              <p14:nvContentPartPr>
                <p14:cNvPr id="230" name="Ink 229">
                  <a:extLst>
                    <a:ext uri="{FF2B5EF4-FFF2-40B4-BE49-F238E27FC236}">
                      <a16:creationId xmlns:a16="http://schemas.microsoft.com/office/drawing/2014/main" id="{B97714B2-B660-E6E1-55CA-062A0609C34D}"/>
                    </a:ext>
                  </a:extLst>
                </p14:cNvPr>
                <p14:cNvContentPartPr/>
                <p14:nvPr/>
              </p14:nvContentPartPr>
              <p14:xfrm>
                <a:off x="9071102" y="3181987"/>
                <a:ext cx="132120" cy="323640"/>
              </p14:xfrm>
            </p:contentPart>
          </mc:Choice>
          <mc:Fallback>
            <p:pic>
              <p:nvPicPr>
                <p:cNvPr id="230" name="Ink 229">
                  <a:extLst>
                    <a:ext uri="{FF2B5EF4-FFF2-40B4-BE49-F238E27FC236}">
                      <a16:creationId xmlns:a16="http://schemas.microsoft.com/office/drawing/2014/main" id="{B97714B2-B660-E6E1-55CA-062A0609C34D}"/>
                    </a:ext>
                  </a:extLst>
                </p:cNvPr>
                <p:cNvPicPr/>
                <p:nvPr/>
              </p:nvPicPr>
              <p:blipFill>
                <a:blip r:embed="rId354"/>
                <a:stretch>
                  <a:fillRect/>
                </a:stretch>
              </p:blipFill>
              <p:spPr>
                <a:xfrm>
                  <a:off x="9053102" y="3164347"/>
                  <a:ext cx="1677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1" name="Ink 230">
                  <a:extLst>
                    <a:ext uri="{FF2B5EF4-FFF2-40B4-BE49-F238E27FC236}">
                      <a16:creationId xmlns:a16="http://schemas.microsoft.com/office/drawing/2014/main" id="{71B58E73-516A-AE2F-58E4-85E1380B2A8B}"/>
                    </a:ext>
                  </a:extLst>
                </p14:cNvPr>
                <p14:cNvContentPartPr/>
                <p14:nvPr/>
              </p14:nvContentPartPr>
              <p14:xfrm>
                <a:off x="9216542" y="3241387"/>
                <a:ext cx="155160" cy="228240"/>
              </p14:xfrm>
            </p:contentPart>
          </mc:Choice>
          <mc:Fallback>
            <p:pic>
              <p:nvPicPr>
                <p:cNvPr id="231" name="Ink 230">
                  <a:extLst>
                    <a:ext uri="{FF2B5EF4-FFF2-40B4-BE49-F238E27FC236}">
                      <a16:creationId xmlns:a16="http://schemas.microsoft.com/office/drawing/2014/main" id="{71B58E73-516A-AE2F-58E4-85E1380B2A8B}"/>
                    </a:ext>
                  </a:extLst>
                </p:cNvPr>
                <p:cNvPicPr/>
                <p:nvPr/>
              </p:nvPicPr>
              <p:blipFill>
                <a:blip r:embed="rId356"/>
                <a:stretch>
                  <a:fillRect/>
                </a:stretch>
              </p:blipFill>
              <p:spPr>
                <a:xfrm>
                  <a:off x="9198902" y="3223387"/>
                  <a:ext cx="1908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2" name="Ink 231">
                  <a:extLst>
                    <a:ext uri="{FF2B5EF4-FFF2-40B4-BE49-F238E27FC236}">
                      <a16:creationId xmlns:a16="http://schemas.microsoft.com/office/drawing/2014/main" id="{3CE40A6D-397C-C112-4E4A-C944ED558B4A}"/>
                    </a:ext>
                  </a:extLst>
                </p14:cNvPr>
                <p14:cNvContentPartPr/>
                <p14:nvPr/>
              </p14:nvContentPartPr>
              <p14:xfrm>
                <a:off x="9504542" y="3420667"/>
                <a:ext cx="25200" cy="136080"/>
              </p14:xfrm>
            </p:contentPart>
          </mc:Choice>
          <mc:Fallback>
            <p:pic>
              <p:nvPicPr>
                <p:cNvPr id="232" name="Ink 231">
                  <a:extLst>
                    <a:ext uri="{FF2B5EF4-FFF2-40B4-BE49-F238E27FC236}">
                      <a16:creationId xmlns:a16="http://schemas.microsoft.com/office/drawing/2014/main" id="{3CE40A6D-397C-C112-4E4A-C944ED558B4A}"/>
                    </a:ext>
                  </a:extLst>
                </p:cNvPr>
                <p:cNvPicPr/>
                <p:nvPr/>
              </p:nvPicPr>
              <p:blipFill>
                <a:blip r:embed="rId358"/>
                <a:stretch>
                  <a:fillRect/>
                </a:stretch>
              </p:blipFill>
              <p:spPr>
                <a:xfrm>
                  <a:off x="9486902" y="3402667"/>
                  <a:ext cx="60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3" name="Ink 232">
                  <a:extLst>
                    <a:ext uri="{FF2B5EF4-FFF2-40B4-BE49-F238E27FC236}">
                      <a16:creationId xmlns:a16="http://schemas.microsoft.com/office/drawing/2014/main" id="{D5937B86-FD65-174B-730C-DEC440A200C0}"/>
                    </a:ext>
                  </a:extLst>
                </p14:cNvPr>
                <p14:cNvContentPartPr/>
                <p14:nvPr/>
              </p14:nvContentPartPr>
              <p14:xfrm>
                <a:off x="9560702" y="3277747"/>
                <a:ext cx="173880" cy="213120"/>
              </p14:xfrm>
            </p:contentPart>
          </mc:Choice>
          <mc:Fallback>
            <p:pic>
              <p:nvPicPr>
                <p:cNvPr id="233" name="Ink 232">
                  <a:extLst>
                    <a:ext uri="{FF2B5EF4-FFF2-40B4-BE49-F238E27FC236}">
                      <a16:creationId xmlns:a16="http://schemas.microsoft.com/office/drawing/2014/main" id="{D5937B86-FD65-174B-730C-DEC440A200C0}"/>
                    </a:ext>
                  </a:extLst>
                </p:cNvPr>
                <p:cNvPicPr/>
                <p:nvPr/>
              </p:nvPicPr>
              <p:blipFill>
                <a:blip r:embed="rId360"/>
                <a:stretch>
                  <a:fillRect/>
                </a:stretch>
              </p:blipFill>
              <p:spPr>
                <a:xfrm>
                  <a:off x="9543062" y="3259747"/>
                  <a:ext cx="209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4" name="Ink 233">
                  <a:extLst>
                    <a:ext uri="{FF2B5EF4-FFF2-40B4-BE49-F238E27FC236}">
                      <a16:creationId xmlns:a16="http://schemas.microsoft.com/office/drawing/2014/main" id="{90B24A24-9C31-6B1E-1E94-F510EC40D66E}"/>
                    </a:ext>
                  </a:extLst>
                </p14:cNvPr>
                <p14:cNvContentPartPr/>
                <p14:nvPr/>
              </p14:nvContentPartPr>
              <p14:xfrm>
                <a:off x="9711902" y="3205027"/>
                <a:ext cx="133920" cy="376920"/>
              </p14:xfrm>
            </p:contentPart>
          </mc:Choice>
          <mc:Fallback>
            <p:pic>
              <p:nvPicPr>
                <p:cNvPr id="234" name="Ink 233">
                  <a:extLst>
                    <a:ext uri="{FF2B5EF4-FFF2-40B4-BE49-F238E27FC236}">
                      <a16:creationId xmlns:a16="http://schemas.microsoft.com/office/drawing/2014/main" id="{90B24A24-9C31-6B1E-1E94-F510EC40D66E}"/>
                    </a:ext>
                  </a:extLst>
                </p:cNvPr>
                <p:cNvPicPr/>
                <p:nvPr/>
              </p:nvPicPr>
              <p:blipFill>
                <a:blip r:embed="rId362"/>
                <a:stretch>
                  <a:fillRect/>
                </a:stretch>
              </p:blipFill>
              <p:spPr>
                <a:xfrm>
                  <a:off x="9694262" y="3187387"/>
                  <a:ext cx="169560" cy="412560"/>
                </a:xfrm>
                <a:prstGeom prst="rect">
                  <a:avLst/>
                </a:prstGeom>
              </p:spPr>
            </p:pic>
          </mc:Fallback>
        </mc:AlternateContent>
      </p:grpSp>
      <p:grpSp>
        <p:nvGrpSpPr>
          <p:cNvPr id="244" name="Group 243">
            <a:extLst>
              <a:ext uri="{FF2B5EF4-FFF2-40B4-BE49-F238E27FC236}">
                <a16:creationId xmlns:a16="http://schemas.microsoft.com/office/drawing/2014/main" id="{25CC8313-6B7C-299B-9EC2-A7223837DC95}"/>
              </a:ext>
            </a:extLst>
          </p:cNvPr>
          <p:cNvGrpSpPr/>
          <p:nvPr/>
        </p:nvGrpSpPr>
        <p:grpSpPr>
          <a:xfrm>
            <a:off x="7216022" y="5664907"/>
            <a:ext cx="486360" cy="357840"/>
            <a:chOff x="7216022" y="5664907"/>
            <a:chExt cx="486360" cy="357840"/>
          </a:xfrm>
        </p:grpSpPr>
        <mc:AlternateContent xmlns:mc="http://schemas.openxmlformats.org/markup-compatibility/2006">
          <mc:Choice xmlns:p14="http://schemas.microsoft.com/office/powerpoint/2010/main" Requires="p14">
            <p:contentPart p14:bwMode="auto" r:id="rId363">
              <p14:nvContentPartPr>
                <p14:cNvPr id="236" name="Ink 235">
                  <a:extLst>
                    <a:ext uri="{FF2B5EF4-FFF2-40B4-BE49-F238E27FC236}">
                      <a16:creationId xmlns:a16="http://schemas.microsoft.com/office/drawing/2014/main" id="{FD400AAB-AC9F-1965-40C5-B6F2AD845135}"/>
                    </a:ext>
                  </a:extLst>
                </p14:cNvPr>
                <p14:cNvContentPartPr/>
                <p14:nvPr/>
              </p14:nvContentPartPr>
              <p14:xfrm>
                <a:off x="7340582" y="5664907"/>
                <a:ext cx="103680" cy="357840"/>
              </p14:xfrm>
            </p:contentPart>
          </mc:Choice>
          <mc:Fallback>
            <p:pic>
              <p:nvPicPr>
                <p:cNvPr id="236" name="Ink 235">
                  <a:extLst>
                    <a:ext uri="{FF2B5EF4-FFF2-40B4-BE49-F238E27FC236}">
                      <a16:creationId xmlns:a16="http://schemas.microsoft.com/office/drawing/2014/main" id="{FD400AAB-AC9F-1965-40C5-B6F2AD845135}"/>
                    </a:ext>
                  </a:extLst>
                </p:cNvPr>
                <p:cNvPicPr/>
                <p:nvPr/>
              </p:nvPicPr>
              <p:blipFill>
                <a:blip r:embed="rId364"/>
                <a:stretch>
                  <a:fillRect/>
                </a:stretch>
              </p:blipFill>
              <p:spPr>
                <a:xfrm>
                  <a:off x="7322942" y="5646907"/>
                  <a:ext cx="1393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7" name="Ink 236">
                  <a:extLst>
                    <a:ext uri="{FF2B5EF4-FFF2-40B4-BE49-F238E27FC236}">
                      <a16:creationId xmlns:a16="http://schemas.microsoft.com/office/drawing/2014/main" id="{38B12D94-3E24-849E-C581-1E6F18F7A27F}"/>
                    </a:ext>
                  </a:extLst>
                </p14:cNvPr>
                <p14:cNvContentPartPr/>
                <p14:nvPr/>
              </p14:nvContentPartPr>
              <p14:xfrm>
                <a:off x="7216022" y="5870107"/>
                <a:ext cx="486360" cy="25920"/>
              </p14:xfrm>
            </p:contentPart>
          </mc:Choice>
          <mc:Fallback>
            <p:pic>
              <p:nvPicPr>
                <p:cNvPr id="237" name="Ink 236">
                  <a:extLst>
                    <a:ext uri="{FF2B5EF4-FFF2-40B4-BE49-F238E27FC236}">
                      <a16:creationId xmlns:a16="http://schemas.microsoft.com/office/drawing/2014/main" id="{38B12D94-3E24-849E-C581-1E6F18F7A27F}"/>
                    </a:ext>
                  </a:extLst>
                </p:cNvPr>
                <p:cNvPicPr/>
                <p:nvPr/>
              </p:nvPicPr>
              <p:blipFill>
                <a:blip r:embed="rId366"/>
                <a:stretch>
                  <a:fillRect/>
                </a:stretch>
              </p:blipFill>
              <p:spPr>
                <a:xfrm>
                  <a:off x="7198022" y="5852467"/>
                  <a:ext cx="522000" cy="61560"/>
                </a:xfrm>
                <a:prstGeom prst="rect">
                  <a:avLst/>
                </a:prstGeom>
              </p:spPr>
            </p:pic>
          </mc:Fallback>
        </mc:AlternateContent>
      </p:grpSp>
      <p:grpSp>
        <p:nvGrpSpPr>
          <p:cNvPr id="243" name="Group 242">
            <a:extLst>
              <a:ext uri="{FF2B5EF4-FFF2-40B4-BE49-F238E27FC236}">
                <a16:creationId xmlns:a16="http://schemas.microsoft.com/office/drawing/2014/main" id="{DD6DA0AE-EB46-33D6-EAEC-A6A17FCBE6AC}"/>
              </a:ext>
            </a:extLst>
          </p:cNvPr>
          <p:cNvGrpSpPr/>
          <p:nvPr/>
        </p:nvGrpSpPr>
        <p:grpSpPr>
          <a:xfrm>
            <a:off x="8440742" y="5727907"/>
            <a:ext cx="1176840" cy="444600"/>
            <a:chOff x="8440742" y="5727907"/>
            <a:chExt cx="1176840" cy="444600"/>
          </a:xfrm>
        </p:grpSpPr>
        <mc:AlternateContent xmlns:mc="http://schemas.openxmlformats.org/markup-compatibility/2006">
          <mc:Choice xmlns:p14="http://schemas.microsoft.com/office/powerpoint/2010/main" Requires="p14">
            <p:contentPart p14:bwMode="auto" r:id="rId367">
              <p14:nvContentPartPr>
                <p14:cNvPr id="238" name="Ink 237">
                  <a:extLst>
                    <a:ext uri="{FF2B5EF4-FFF2-40B4-BE49-F238E27FC236}">
                      <a16:creationId xmlns:a16="http://schemas.microsoft.com/office/drawing/2014/main" id="{B9EB0B44-349A-9D0C-905E-D1EE291476EB}"/>
                    </a:ext>
                  </a:extLst>
                </p14:cNvPr>
                <p14:cNvContentPartPr/>
                <p14:nvPr/>
              </p14:nvContentPartPr>
              <p14:xfrm>
                <a:off x="8440742" y="5872987"/>
                <a:ext cx="330840" cy="299520"/>
              </p14:xfrm>
            </p:contentPart>
          </mc:Choice>
          <mc:Fallback>
            <p:pic>
              <p:nvPicPr>
                <p:cNvPr id="238" name="Ink 237">
                  <a:extLst>
                    <a:ext uri="{FF2B5EF4-FFF2-40B4-BE49-F238E27FC236}">
                      <a16:creationId xmlns:a16="http://schemas.microsoft.com/office/drawing/2014/main" id="{B9EB0B44-349A-9D0C-905E-D1EE291476EB}"/>
                    </a:ext>
                  </a:extLst>
                </p:cNvPr>
                <p:cNvPicPr/>
                <p:nvPr/>
              </p:nvPicPr>
              <p:blipFill>
                <a:blip r:embed="rId368"/>
                <a:stretch>
                  <a:fillRect/>
                </a:stretch>
              </p:blipFill>
              <p:spPr>
                <a:xfrm>
                  <a:off x="8422742" y="5855347"/>
                  <a:ext cx="366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9" name="Ink 238">
                  <a:extLst>
                    <a:ext uri="{FF2B5EF4-FFF2-40B4-BE49-F238E27FC236}">
                      <a16:creationId xmlns:a16="http://schemas.microsoft.com/office/drawing/2014/main" id="{1A8B5FE8-2160-F20B-B055-042E8AFCF4DE}"/>
                    </a:ext>
                  </a:extLst>
                </p14:cNvPr>
                <p14:cNvContentPartPr/>
                <p14:nvPr/>
              </p14:nvContentPartPr>
              <p14:xfrm>
                <a:off x="8745662" y="5847067"/>
                <a:ext cx="340920" cy="259200"/>
              </p14:xfrm>
            </p:contentPart>
          </mc:Choice>
          <mc:Fallback>
            <p:pic>
              <p:nvPicPr>
                <p:cNvPr id="239" name="Ink 238">
                  <a:extLst>
                    <a:ext uri="{FF2B5EF4-FFF2-40B4-BE49-F238E27FC236}">
                      <a16:creationId xmlns:a16="http://schemas.microsoft.com/office/drawing/2014/main" id="{1A8B5FE8-2160-F20B-B055-042E8AFCF4DE}"/>
                    </a:ext>
                  </a:extLst>
                </p:cNvPr>
                <p:cNvPicPr/>
                <p:nvPr/>
              </p:nvPicPr>
              <p:blipFill>
                <a:blip r:embed="rId370"/>
                <a:stretch>
                  <a:fillRect/>
                </a:stretch>
              </p:blipFill>
              <p:spPr>
                <a:xfrm>
                  <a:off x="8727662" y="5829427"/>
                  <a:ext cx="3765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0" name="Ink 239">
                  <a:extLst>
                    <a:ext uri="{FF2B5EF4-FFF2-40B4-BE49-F238E27FC236}">
                      <a16:creationId xmlns:a16="http://schemas.microsoft.com/office/drawing/2014/main" id="{B8748A8F-826C-8034-4DFD-65165AC5C4AC}"/>
                    </a:ext>
                  </a:extLst>
                </p14:cNvPr>
                <p14:cNvContentPartPr/>
                <p14:nvPr/>
              </p14:nvContentPartPr>
              <p14:xfrm>
                <a:off x="9096662" y="5727907"/>
                <a:ext cx="229680" cy="308880"/>
              </p14:xfrm>
            </p:contentPart>
          </mc:Choice>
          <mc:Fallback>
            <p:pic>
              <p:nvPicPr>
                <p:cNvPr id="240" name="Ink 239">
                  <a:extLst>
                    <a:ext uri="{FF2B5EF4-FFF2-40B4-BE49-F238E27FC236}">
                      <a16:creationId xmlns:a16="http://schemas.microsoft.com/office/drawing/2014/main" id="{B8748A8F-826C-8034-4DFD-65165AC5C4AC}"/>
                    </a:ext>
                  </a:extLst>
                </p:cNvPr>
                <p:cNvPicPr/>
                <p:nvPr/>
              </p:nvPicPr>
              <p:blipFill>
                <a:blip r:embed="rId372"/>
                <a:stretch>
                  <a:fillRect/>
                </a:stretch>
              </p:blipFill>
              <p:spPr>
                <a:xfrm>
                  <a:off x="9079022" y="5710267"/>
                  <a:ext cx="2653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1" name="Ink 240">
                  <a:extLst>
                    <a:ext uri="{FF2B5EF4-FFF2-40B4-BE49-F238E27FC236}">
                      <a16:creationId xmlns:a16="http://schemas.microsoft.com/office/drawing/2014/main" id="{02AC8809-011E-33C6-893F-0A7BCBA57E78}"/>
                    </a:ext>
                  </a:extLst>
                </p14:cNvPr>
                <p14:cNvContentPartPr/>
                <p14:nvPr/>
              </p14:nvContentPartPr>
              <p14:xfrm>
                <a:off x="9456662" y="5897107"/>
                <a:ext cx="160920" cy="273960"/>
              </p14:xfrm>
            </p:contentPart>
          </mc:Choice>
          <mc:Fallback>
            <p:pic>
              <p:nvPicPr>
                <p:cNvPr id="241" name="Ink 240">
                  <a:extLst>
                    <a:ext uri="{FF2B5EF4-FFF2-40B4-BE49-F238E27FC236}">
                      <a16:creationId xmlns:a16="http://schemas.microsoft.com/office/drawing/2014/main" id="{02AC8809-011E-33C6-893F-0A7BCBA57E78}"/>
                    </a:ext>
                  </a:extLst>
                </p:cNvPr>
                <p:cNvPicPr/>
                <p:nvPr/>
              </p:nvPicPr>
              <p:blipFill>
                <a:blip r:embed="rId374"/>
                <a:stretch>
                  <a:fillRect/>
                </a:stretch>
              </p:blipFill>
              <p:spPr>
                <a:xfrm>
                  <a:off x="9438662" y="5879467"/>
                  <a:ext cx="196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2" name="Ink 241">
                  <a:extLst>
                    <a:ext uri="{FF2B5EF4-FFF2-40B4-BE49-F238E27FC236}">
                      <a16:creationId xmlns:a16="http://schemas.microsoft.com/office/drawing/2014/main" id="{3CE663D4-8629-7FE4-150A-86432BA0A429}"/>
                    </a:ext>
                  </a:extLst>
                </p14:cNvPr>
                <p14:cNvContentPartPr/>
                <p14:nvPr/>
              </p14:nvContentPartPr>
              <p14:xfrm>
                <a:off x="9424982" y="5847787"/>
                <a:ext cx="136080" cy="167760"/>
              </p14:xfrm>
            </p:contentPart>
          </mc:Choice>
          <mc:Fallback>
            <p:pic>
              <p:nvPicPr>
                <p:cNvPr id="242" name="Ink 241">
                  <a:extLst>
                    <a:ext uri="{FF2B5EF4-FFF2-40B4-BE49-F238E27FC236}">
                      <a16:creationId xmlns:a16="http://schemas.microsoft.com/office/drawing/2014/main" id="{3CE663D4-8629-7FE4-150A-86432BA0A429}"/>
                    </a:ext>
                  </a:extLst>
                </p:cNvPr>
                <p:cNvPicPr/>
                <p:nvPr/>
              </p:nvPicPr>
              <p:blipFill>
                <a:blip r:embed="rId376"/>
                <a:stretch>
                  <a:fillRect/>
                </a:stretch>
              </p:blipFill>
              <p:spPr>
                <a:xfrm>
                  <a:off x="9406982" y="5830147"/>
                  <a:ext cx="171720" cy="203400"/>
                </a:xfrm>
                <a:prstGeom prst="rect">
                  <a:avLst/>
                </a:prstGeom>
              </p:spPr>
            </p:pic>
          </mc:Fallback>
        </mc:AlternateContent>
      </p:grpSp>
      <p:grpSp>
        <p:nvGrpSpPr>
          <p:cNvPr id="254" name="Group 253">
            <a:extLst>
              <a:ext uri="{FF2B5EF4-FFF2-40B4-BE49-F238E27FC236}">
                <a16:creationId xmlns:a16="http://schemas.microsoft.com/office/drawing/2014/main" id="{BF00CCFD-5936-7113-D038-FE0DED85EC68}"/>
              </a:ext>
            </a:extLst>
          </p:cNvPr>
          <p:cNvGrpSpPr/>
          <p:nvPr/>
        </p:nvGrpSpPr>
        <p:grpSpPr>
          <a:xfrm>
            <a:off x="8266862" y="4874347"/>
            <a:ext cx="1082520" cy="429120"/>
            <a:chOff x="8266862" y="4874347"/>
            <a:chExt cx="1082520" cy="429120"/>
          </a:xfrm>
        </p:grpSpPr>
        <mc:AlternateContent xmlns:mc="http://schemas.openxmlformats.org/markup-compatibility/2006">
          <mc:Choice xmlns:p14="http://schemas.microsoft.com/office/powerpoint/2010/main" Requires="p14">
            <p:contentPart p14:bwMode="auto" r:id="rId377">
              <p14:nvContentPartPr>
                <p14:cNvPr id="245" name="Ink 244">
                  <a:extLst>
                    <a:ext uri="{FF2B5EF4-FFF2-40B4-BE49-F238E27FC236}">
                      <a16:creationId xmlns:a16="http://schemas.microsoft.com/office/drawing/2014/main" id="{B1624564-1DAC-7CFA-556E-1256354E28CD}"/>
                    </a:ext>
                  </a:extLst>
                </p14:cNvPr>
                <p14:cNvContentPartPr/>
                <p14:nvPr/>
              </p14:nvContentPartPr>
              <p14:xfrm>
                <a:off x="8267582" y="4981627"/>
                <a:ext cx="147240" cy="270720"/>
              </p14:xfrm>
            </p:contentPart>
          </mc:Choice>
          <mc:Fallback>
            <p:pic>
              <p:nvPicPr>
                <p:cNvPr id="245" name="Ink 244">
                  <a:extLst>
                    <a:ext uri="{FF2B5EF4-FFF2-40B4-BE49-F238E27FC236}">
                      <a16:creationId xmlns:a16="http://schemas.microsoft.com/office/drawing/2014/main" id="{B1624564-1DAC-7CFA-556E-1256354E28CD}"/>
                    </a:ext>
                  </a:extLst>
                </p:cNvPr>
                <p:cNvPicPr/>
                <p:nvPr/>
              </p:nvPicPr>
              <p:blipFill>
                <a:blip r:embed="rId378"/>
                <a:stretch>
                  <a:fillRect/>
                </a:stretch>
              </p:blipFill>
              <p:spPr>
                <a:xfrm>
                  <a:off x="8249942" y="4963627"/>
                  <a:ext cx="1828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6" name="Ink 245">
                  <a:extLst>
                    <a:ext uri="{FF2B5EF4-FFF2-40B4-BE49-F238E27FC236}">
                      <a16:creationId xmlns:a16="http://schemas.microsoft.com/office/drawing/2014/main" id="{8A993F5B-021F-911A-7667-2C86336B3930}"/>
                    </a:ext>
                  </a:extLst>
                </p14:cNvPr>
                <p14:cNvContentPartPr/>
                <p14:nvPr/>
              </p14:nvContentPartPr>
              <p14:xfrm>
                <a:off x="8266862" y="4874347"/>
                <a:ext cx="164880" cy="181800"/>
              </p14:xfrm>
            </p:contentPart>
          </mc:Choice>
          <mc:Fallback>
            <p:pic>
              <p:nvPicPr>
                <p:cNvPr id="246" name="Ink 245">
                  <a:extLst>
                    <a:ext uri="{FF2B5EF4-FFF2-40B4-BE49-F238E27FC236}">
                      <a16:creationId xmlns:a16="http://schemas.microsoft.com/office/drawing/2014/main" id="{8A993F5B-021F-911A-7667-2C86336B3930}"/>
                    </a:ext>
                  </a:extLst>
                </p:cNvPr>
                <p:cNvPicPr/>
                <p:nvPr/>
              </p:nvPicPr>
              <p:blipFill>
                <a:blip r:embed="rId380"/>
                <a:stretch>
                  <a:fillRect/>
                </a:stretch>
              </p:blipFill>
              <p:spPr>
                <a:xfrm>
                  <a:off x="8248862" y="4856347"/>
                  <a:ext cx="200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7" name="Ink 246">
                  <a:extLst>
                    <a:ext uri="{FF2B5EF4-FFF2-40B4-BE49-F238E27FC236}">
                      <a16:creationId xmlns:a16="http://schemas.microsoft.com/office/drawing/2014/main" id="{3C32A82A-2320-928D-E517-9161B33359E3}"/>
                    </a:ext>
                  </a:extLst>
                </p14:cNvPr>
                <p14:cNvContentPartPr/>
                <p14:nvPr/>
              </p14:nvContentPartPr>
              <p14:xfrm>
                <a:off x="8531102" y="5139307"/>
                <a:ext cx="68760" cy="12240"/>
              </p14:xfrm>
            </p:contentPart>
          </mc:Choice>
          <mc:Fallback>
            <p:pic>
              <p:nvPicPr>
                <p:cNvPr id="247" name="Ink 246">
                  <a:extLst>
                    <a:ext uri="{FF2B5EF4-FFF2-40B4-BE49-F238E27FC236}">
                      <a16:creationId xmlns:a16="http://schemas.microsoft.com/office/drawing/2014/main" id="{3C32A82A-2320-928D-E517-9161B33359E3}"/>
                    </a:ext>
                  </a:extLst>
                </p:cNvPr>
                <p:cNvPicPr/>
                <p:nvPr/>
              </p:nvPicPr>
              <p:blipFill>
                <a:blip r:embed="rId382"/>
                <a:stretch>
                  <a:fillRect/>
                </a:stretch>
              </p:blipFill>
              <p:spPr>
                <a:xfrm>
                  <a:off x="8513102" y="5121667"/>
                  <a:ext cx="104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9" name="Ink 248">
                  <a:extLst>
                    <a:ext uri="{FF2B5EF4-FFF2-40B4-BE49-F238E27FC236}">
                      <a16:creationId xmlns:a16="http://schemas.microsoft.com/office/drawing/2014/main" id="{7893EA51-769A-D26C-0AB2-25788D817EEA}"/>
                    </a:ext>
                  </a:extLst>
                </p14:cNvPr>
                <p14:cNvContentPartPr/>
                <p14:nvPr/>
              </p14:nvContentPartPr>
              <p14:xfrm>
                <a:off x="8480342" y="4876147"/>
                <a:ext cx="185040" cy="341640"/>
              </p14:xfrm>
            </p:contentPart>
          </mc:Choice>
          <mc:Fallback>
            <p:pic>
              <p:nvPicPr>
                <p:cNvPr id="249" name="Ink 248">
                  <a:extLst>
                    <a:ext uri="{FF2B5EF4-FFF2-40B4-BE49-F238E27FC236}">
                      <a16:creationId xmlns:a16="http://schemas.microsoft.com/office/drawing/2014/main" id="{7893EA51-769A-D26C-0AB2-25788D817EEA}"/>
                    </a:ext>
                  </a:extLst>
                </p:cNvPr>
                <p:cNvPicPr/>
                <p:nvPr/>
              </p:nvPicPr>
              <p:blipFill>
                <a:blip r:embed="rId384"/>
                <a:stretch>
                  <a:fillRect/>
                </a:stretch>
              </p:blipFill>
              <p:spPr>
                <a:xfrm>
                  <a:off x="8462702" y="4858507"/>
                  <a:ext cx="22068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0" name="Ink 249">
                  <a:extLst>
                    <a:ext uri="{FF2B5EF4-FFF2-40B4-BE49-F238E27FC236}">
                      <a16:creationId xmlns:a16="http://schemas.microsoft.com/office/drawing/2014/main" id="{B00AE2F0-88AC-B273-058F-31DB3D41B385}"/>
                    </a:ext>
                  </a:extLst>
                </p14:cNvPr>
                <p14:cNvContentPartPr/>
                <p14:nvPr/>
              </p14:nvContentPartPr>
              <p14:xfrm>
                <a:off x="8702462" y="4962547"/>
                <a:ext cx="191160" cy="9000"/>
              </p14:xfrm>
            </p:contentPart>
          </mc:Choice>
          <mc:Fallback>
            <p:pic>
              <p:nvPicPr>
                <p:cNvPr id="250" name="Ink 249">
                  <a:extLst>
                    <a:ext uri="{FF2B5EF4-FFF2-40B4-BE49-F238E27FC236}">
                      <a16:creationId xmlns:a16="http://schemas.microsoft.com/office/drawing/2014/main" id="{B00AE2F0-88AC-B273-058F-31DB3D41B385}"/>
                    </a:ext>
                  </a:extLst>
                </p:cNvPr>
                <p:cNvPicPr/>
                <p:nvPr/>
              </p:nvPicPr>
              <p:blipFill>
                <a:blip r:embed="rId386"/>
                <a:stretch>
                  <a:fillRect/>
                </a:stretch>
              </p:blipFill>
              <p:spPr>
                <a:xfrm>
                  <a:off x="8684462" y="4944907"/>
                  <a:ext cx="226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1" name="Ink 250">
                  <a:extLst>
                    <a:ext uri="{FF2B5EF4-FFF2-40B4-BE49-F238E27FC236}">
                      <a16:creationId xmlns:a16="http://schemas.microsoft.com/office/drawing/2014/main" id="{24B44427-A449-23FD-124B-C28A0CECCD71}"/>
                    </a:ext>
                  </a:extLst>
                </p14:cNvPr>
                <p14:cNvContentPartPr/>
                <p14:nvPr/>
              </p14:nvContentPartPr>
              <p14:xfrm>
                <a:off x="8802182" y="5015467"/>
                <a:ext cx="91440" cy="171360"/>
              </p14:xfrm>
            </p:contentPart>
          </mc:Choice>
          <mc:Fallback>
            <p:pic>
              <p:nvPicPr>
                <p:cNvPr id="251" name="Ink 250">
                  <a:extLst>
                    <a:ext uri="{FF2B5EF4-FFF2-40B4-BE49-F238E27FC236}">
                      <a16:creationId xmlns:a16="http://schemas.microsoft.com/office/drawing/2014/main" id="{24B44427-A449-23FD-124B-C28A0CECCD71}"/>
                    </a:ext>
                  </a:extLst>
                </p:cNvPr>
                <p:cNvPicPr/>
                <p:nvPr/>
              </p:nvPicPr>
              <p:blipFill>
                <a:blip r:embed="rId388"/>
                <a:stretch>
                  <a:fillRect/>
                </a:stretch>
              </p:blipFill>
              <p:spPr>
                <a:xfrm>
                  <a:off x="8784182" y="4997827"/>
                  <a:ext cx="127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2" name="Ink 251">
                  <a:extLst>
                    <a:ext uri="{FF2B5EF4-FFF2-40B4-BE49-F238E27FC236}">
                      <a16:creationId xmlns:a16="http://schemas.microsoft.com/office/drawing/2014/main" id="{0F1E5B09-C981-E01F-FDCF-F19E0C13CE8F}"/>
                    </a:ext>
                  </a:extLst>
                </p14:cNvPr>
                <p14:cNvContentPartPr/>
                <p14:nvPr/>
              </p14:nvContentPartPr>
              <p14:xfrm>
                <a:off x="8845022" y="5181067"/>
                <a:ext cx="239760" cy="51840"/>
              </p14:xfrm>
            </p:contentPart>
          </mc:Choice>
          <mc:Fallback>
            <p:pic>
              <p:nvPicPr>
                <p:cNvPr id="252" name="Ink 251">
                  <a:extLst>
                    <a:ext uri="{FF2B5EF4-FFF2-40B4-BE49-F238E27FC236}">
                      <a16:creationId xmlns:a16="http://schemas.microsoft.com/office/drawing/2014/main" id="{0F1E5B09-C981-E01F-FDCF-F19E0C13CE8F}"/>
                    </a:ext>
                  </a:extLst>
                </p:cNvPr>
                <p:cNvPicPr/>
                <p:nvPr/>
              </p:nvPicPr>
              <p:blipFill>
                <a:blip r:embed="rId390"/>
                <a:stretch>
                  <a:fillRect/>
                </a:stretch>
              </p:blipFill>
              <p:spPr>
                <a:xfrm>
                  <a:off x="8827382" y="5163067"/>
                  <a:ext cx="275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3" name="Ink 252">
                  <a:extLst>
                    <a:ext uri="{FF2B5EF4-FFF2-40B4-BE49-F238E27FC236}">
                      <a16:creationId xmlns:a16="http://schemas.microsoft.com/office/drawing/2014/main" id="{ACC19E31-9805-8F02-72A8-066D7FC5C5C3}"/>
                    </a:ext>
                  </a:extLst>
                </p14:cNvPr>
                <p14:cNvContentPartPr/>
                <p14:nvPr/>
              </p14:nvContentPartPr>
              <p14:xfrm>
                <a:off x="9121142" y="4951387"/>
                <a:ext cx="228240" cy="352080"/>
              </p14:xfrm>
            </p:contentPart>
          </mc:Choice>
          <mc:Fallback>
            <p:pic>
              <p:nvPicPr>
                <p:cNvPr id="253" name="Ink 252">
                  <a:extLst>
                    <a:ext uri="{FF2B5EF4-FFF2-40B4-BE49-F238E27FC236}">
                      <a16:creationId xmlns:a16="http://schemas.microsoft.com/office/drawing/2014/main" id="{ACC19E31-9805-8F02-72A8-066D7FC5C5C3}"/>
                    </a:ext>
                  </a:extLst>
                </p:cNvPr>
                <p:cNvPicPr/>
                <p:nvPr/>
              </p:nvPicPr>
              <p:blipFill>
                <a:blip r:embed="rId392"/>
                <a:stretch>
                  <a:fillRect/>
                </a:stretch>
              </p:blipFill>
              <p:spPr>
                <a:xfrm>
                  <a:off x="9103142" y="4933387"/>
                  <a:ext cx="263880" cy="387720"/>
                </a:xfrm>
                <a:prstGeom prst="rect">
                  <a:avLst/>
                </a:prstGeom>
              </p:spPr>
            </p:pic>
          </mc:Fallback>
        </mc:AlternateContent>
      </p:grpSp>
      <p:grpSp>
        <p:nvGrpSpPr>
          <p:cNvPr id="262" name="Group 261">
            <a:extLst>
              <a:ext uri="{FF2B5EF4-FFF2-40B4-BE49-F238E27FC236}">
                <a16:creationId xmlns:a16="http://schemas.microsoft.com/office/drawing/2014/main" id="{8F6C66EE-EAE4-B4EF-1B35-2E9A9819DDDE}"/>
              </a:ext>
            </a:extLst>
          </p:cNvPr>
          <p:cNvGrpSpPr/>
          <p:nvPr/>
        </p:nvGrpSpPr>
        <p:grpSpPr>
          <a:xfrm>
            <a:off x="9310106" y="4993867"/>
            <a:ext cx="986040" cy="401760"/>
            <a:chOff x="9310106" y="4993867"/>
            <a:chExt cx="986040" cy="401760"/>
          </a:xfrm>
        </p:grpSpPr>
        <mc:AlternateContent xmlns:mc="http://schemas.openxmlformats.org/markup-compatibility/2006">
          <mc:Choice xmlns:p14="http://schemas.microsoft.com/office/powerpoint/2010/main" Requires="p14">
            <p:contentPart p14:bwMode="auto" r:id="rId393">
              <p14:nvContentPartPr>
                <p14:cNvPr id="256" name="Ink 255">
                  <a:extLst>
                    <a:ext uri="{FF2B5EF4-FFF2-40B4-BE49-F238E27FC236}">
                      <a16:creationId xmlns:a16="http://schemas.microsoft.com/office/drawing/2014/main" id="{AD08337B-27AE-BF0C-04ED-CFA8C7689C26}"/>
                    </a:ext>
                  </a:extLst>
                </p14:cNvPr>
                <p14:cNvContentPartPr/>
                <p14:nvPr/>
              </p14:nvContentPartPr>
              <p14:xfrm>
                <a:off x="9310106" y="5036707"/>
                <a:ext cx="268200" cy="208800"/>
              </p14:xfrm>
            </p:contentPart>
          </mc:Choice>
          <mc:Fallback>
            <p:pic>
              <p:nvPicPr>
                <p:cNvPr id="256" name="Ink 255">
                  <a:extLst>
                    <a:ext uri="{FF2B5EF4-FFF2-40B4-BE49-F238E27FC236}">
                      <a16:creationId xmlns:a16="http://schemas.microsoft.com/office/drawing/2014/main" id="{AD08337B-27AE-BF0C-04ED-CFA8C7689C26}"/>
                    </a:ext>
                  </a:extLst>
                </p:cNvPr>
                <p:cNvPicPr/>
                <p:nvPr/>
              </p:nvPicPr>
              <p:blipFill>
                <a:blip r:embed="rId394"/>
                <a:stretch>
                  <a:fillRect/>
                </a:stretch>
              </p:blipFill>
              <p:spPr>
                <a:xfrm>
                  <a:off x="9292466" y="5019067"/>
                  <a:ext cx="3038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7" name="Ink 256">
                  <a:extLst>
                    <a:ext uri="{FF2B5EF4-FFF2-40B4-BE49-F238E27FC236}">
                      <a16:creationId xmlns:a16="http://schemas.microsoft.com/office/drawing/2014/main" id="{67052817-769C-24E2-37F5-F6BD76A04988}"/>
                    </a:ext>
                  </a:extLst>
                </p14:cNvPr>
                <p14:cNvContentPartPr/>
                <p14:nvPr/>
              </p14:nvContentPartPr>
              <p14:xfrm>
                <a:off x="9617906" y="5143627"/>
                <a:ext cx="99720" cy="186120"/>
              </p14:xfrm>
            </p:contentPart>
          </mc:Choice>
          <mc:Fallback>
            <p:pic>
              <p:nvPicPr>
                <p:cNvPr id="257" name="Ink 256">
                  <a:extLst>
                    <a:ext uri="{FF2B5EF4-FFF2-40B4-BE49-F238E27FC236}">
                      <a16:creationId xmlns:a16="http://schemas.microsoft.com/office/drawing/2014/main" id="{67052817-769C-24E2-37F5-F6BD76A04988}"/>
                    </a:ext>
                  </a:extLst>
                </p:cNvPr>
                <p:cNvPicPr/>
                <p:nvPr/>
              </p:nvPicPr>
              <p:blipFill>
                <a:blip r:embed="rId396"/>
                <a:stretch>
                  <a:fillRect/>
                </a:stretch>
              </p:blipFill>
              <p:spPr>
                <a:xfrm>
                  <a:off x="9600266" y="5125987"/>
                  <a:ext cx="135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8" name="Ink 257">
                  <a:extLst>
                    <a:ext uri="{FF2B5EF4-FFF2-40B4-BE49-F238E27FC236}">
                      <a16:creationId xmlns:a16="http://schemas.microsoft.com/office/drawing/2014/main" id="{EC7D6909-E227-925F-838A-B0C610E220BD}"/>
                    </a:ext>
                  </a:extLst>
                </p14:cNvPr>
                <p14:cNvContentPartPr/>
                <p14:nvPr/>
              </p14:nvContentPartPr>
              <p14:xfrm>
                <a:off x="9725546" y="5155507"/>
                <a:ext cx="150120" cy="20880"/>
              </p14:xfrm>
            </p:contentPart>
          </mc:Choice>
          <mc:Fallback>
            <p:pic>
              <p:nvPicPr>
                <p:cNvPr id="258" name="Ink 257">
                  <a:extLst>
                    <a:ext uri="{FF2B5EF4-FFF2-40B4-BE49-F238E27FC236}">
                      <a16:creationId xmlns:a16="http://schemas.microsoft.com/office/drawing/2014/main" id="{EC7D6909-E227-925F-838A-B0C610E220BD}"/>
                    </a:ext>
                  </a:extLst>
                </p:cNvPr>
                <p:cNvPicPr/>
                <p:nvPr/>
              </p:nvPicPr>
              <p:blipFill>
                <a:blip r:embed="rId398"/>
                <a:stretch>
                  <a:fillRect/>
                </a:stretch>
              </p:blipFill>
              <p:spPr>
                <a:xfrm>
                  <a:off x="9707546" y="5137867"/>
                  <a:ext cx="185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9" name="Ink 258">
                  <a:extLst>
                    <a:ext uri="{FF2B5EF4-FFF2-40B4-BE49-F238E27FC236}">
                      <a16:creationId xmlns:a16="http://schemas.microsoft.com/office/drawing/2014/main" id="{EDB94F5F-CDAE-2A63-37B5-CAEF817F0E93}"/>
                    </a:ext>
                  </a:extLst>
                </p14:cNvPr>
                <p14:cNvContentPartPr/>
                <p14:nvPr/>
              </p14:nvContentPartPr>
              <p14:xfrm>
                <a:off x="9891146" y="5024107"/>
                <a:ext cx="95040" cy="222840"/>
              </p14:xfrm>
            </p:contentPart>
          </mc:Choice>
          <mc:Fallback>
            <p:pic>
              <p:nvPicPr>
                <p:cNvPr id="259" name="Ink 258">
                  <a:extLst>
                    <a:ext uri="{FF2B5EF4-FFF2-40B4-BE49-F238E27FC236}">
                      <a16:creationId xmlns:a16="http://schemas.microsoft.com/office/drawing/2014/main" id="{EDB94F5F-CDAE-2A63-37B5-CAEF817F0E93}"/>
                    </a:ext>
                  </a:extLst>
                </p:cNvPr>
                <p:cNvPicPr/>
                <p:nvPr/>
              </p:nvPicPr>
              <p:blipFill>
                <a:blip r:embed="rId400"/>
                <a:stretch>
                  <a:fillRect/>
                </a:stretch>
              </p:blipFill>
              <p:spPr>
                <a:xfrm>
                  <a:off x="9873146" y="5006467"/>
                  <a:ext cx="130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0" name="Ink 259">
                  <a:extLst>
                    <a:ext uri="{FF2B5EF4-FFF2-40B4-BE49-F238E27FC236}">
                      <a16:creationId xmlns:a16="http://schemas.microsoft.com/office/drawing/2014/main" id="{15DA4604-5A7B-BDD3-86D3-854A5FB9AE9A}"/>
                    </a:ext>
                  </a:extLst>
                </p14:cNvPr>
                <p14:cNvContentPartPr/>
                <p14:nvPr/>
              </p14:nvContentPartPr>
              <p14:xfrm>
                <a:off x="9962426" y="5013307"/>
                <a:ext cx="192240" cy="242280"/>
              </p14:xfrm>
            </p:contentPart>
          </mc:Choice>
          <mc:Fallback>
            <p:pic>
              <p:nvPicPr>
                <p:cNvPr id="260" name="Ink 259">
                  <a:extLst>
                    <a:ext uri="{FF2B5EF4-FFF2-40B4-BE49-F238E27FC236}">
                      <a16:creationId xmlns:a16="http://schemas.microsoft.com/office/drawing/2014/main" id="{15DA4604-5A7B-BDD3-86D3-854A5FB9AE9A}"/>
                    </a:ext>
                  </a:extLst>
                </p:cNvPr>
                <p:cNvPicPr/>
                <p:nvPr/>
              </p:nvPicPr>
              <p:blipFill>
                <a:blip r:embed="rId402"/>
                <a:stretch>
                  <a:fillRect/>
                </a:stretch>
              </p:blipFill>
              <p:spPr>
                <a:xfrm>
                  <a:off x="9944786" y="4995307"/>
                  <a:ext cx="2278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1" name="Ink 260">
                  <a:extLst>
                    <a:ext uri="{FF2B5EF4-FFF2-40B4-BE49-F238E27FC236}">
                      <a16:creationId xmlns:a16="http://schemas.microsoft.com/office/drawing/2014/main" id="{12895F79-EAB1-57D1-3861-E4DE2333FA66}"/>
                    </a:ext>
                  </a:extLst>
                </p14:cNvPr>
                <p14:cNvContentPartPr/>
                <p14:nvPr/>
              </p14:nvContentPartPr>
              <p14:xfrm>
                <a:off x="10115426" y="4993867"/>
                <a:ext cx="180720" cy="401760"/>
              </p14:xfrm>
            </p:contentPart>
          </mc:Choice>
          <mc:Fallback>
            <p:pic>
              <p:nvPicPr>
                <p:cNvPr id="261" name="Ink 260">
                  <a:extLst>
                    <a:ext uri="{FF2B5EF4-FFF2-40B4-BE49-F238E27FC236}">
                      <a16:creationId xmlns:a16="http://schemas.microsoft.com/office/drawing/2014/main" id="{12895F79-EAB1-57D1-3861-E4DE2333FA66}"/>
                    </a:ext>
                  </a:extLst>
                </p:cNvPr>
                <p:cNvPicPr/>
                <p:nvPr/>
              </p:nvPicPr>
              <p:blipFill>
                <a:blip r:embed="rId404"/>
                <a:stretch>
                  <a:fillRect/>
                </a:stretch>
              </p:blipFill>
              <p:spPr>
                <a:xfrm>
                  <a:off x="10097786" y="4976227"/>
                  <a:ext cx="216360" cy="43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5">
            <p14:nvContentPartPr>
              <p14:cNvPr id="263" name="Ink 262">
                <a:extLst>
                  <a:ext uri="{FF2B5EF4-FFF2-40B4-BE49-F238E27FC236}">
                    <a16:creationId xmlns:a16="http://schemas.microsoft.com/office/drawing/2014/main" id="{245BE303-D25F-8839-AB9C-1993260D5F3A}"/>
                  </a:ext>
                </a:extLst>
              </p14:cNvPr>
              <p14:cNvContentPartPr/>
              <p14:nvPr/>
            </p14:nvContentPartPr>
            <p14:xfrm>
              <a:off x="9313475" y="1419953"/>
              <a:ext cx="27720" cy="9360"/>
            </p14:xfrm>
          </p:contentPart>
        </mc:Choice>
        <mc:Fallback>
          <p:pic>
            <p:nvPicPr>
              <p:cNvPr id="263" name="Ink 262">
                <a:extLst>
                  <a:ext uri="{FF2B5EF4-FFF2-40B4-BE49-F238E27FC236}">
                    <a16:creationId xmlns:a16="http://schemas.microsoft.com/office/drawing/2014/main" id="{245BE303-D25F-8839-AB9C-1993260D5F3A}"/>
                  </a:ext>
                </a:extLst>
              </p:cNvPr>
              <p:cNvPicPr/>
              <p:nvPr/>
            </p:nvPicPr>
            <p:blipFill>
              <a:blip r:embed="rId406"/>
              <a:stretch>
                <a:fillRect/>
              </a:stretch>
            </p:blipFill>
            <p:spPr>
              <a:xfrm>
                <a:off x="9295835" y="1401953"/>
                <a:ext cx="63360" cy="45000"/>
              </a:xfrm>
              <a:prstGeom prst="rect">
                <a:avLst/>
              </a:prstGeom>
            </p:spPr>
          </p:pic>
        </mc:Fallback>
      </mc:AlternateContent>
      <p:grpSp>
        <p:nvGrpSpPr>
          <p:cNvPr id="268" name="Group 267">
            <a:extLst>
              <a:ext uri="{FF2B5EF4-FFF2-40B4-BE49-F238E27FC236}">
                <a16:creationId xmlns:a16="http://schemas.microsoft.com/office/drawing/2014/main" id="{264F4F60-4523-2967-A961-6E2E11D73E9F}"/>
              </a:ext>
            </a:extLst>
          </p:cNvPr>
          <p:cNvGrpSpPr/>
          <p:nvPr/>
        </p:nvGrpSpPr>
        <p:grpSpPr>
          <a:xfrm>
            <a:off x="9296555" y="1321313"/>
            <a:ext cx="2829240" cy="310320"/>
            <a:chOff x="9296555" y="1321313"/>
            <a:chExt cx="2829240" cy="310320"/>
          </a:xfrm>
        </p:grpSpPr>
        <mc:AlternateContent xmlns:mc="http://schemas.openxmlformats.org/markup-compatibility/2006">
          <mc:Choice xmlns:p14="http://schemas.microsoft.com/office/powerpoint/2010/main" Requires="p14">
            <p:contentPart p14:bwMode="auto" r:id="rId407">
              <p14:nvContentPartPr>
                <p14:cNvPr id="264" name="Ink 263">
                  <a:extLst>
                    <a:ext uri="{FF2B5EF4-FFF2-40B4-BE49-F238E27FC236}">
                      <a16:creationId xmlns:a16="http://schemas.microsoft.com/office/drawing/2014/main" id="{63592171-8BA3-CC2E-8F89-DAF2DC185E78}"/>
                    </a:ext>
                  </a:extLst>
                </p14:cNvPr>
                <p14:cNvContentPartPr/>
                <p14:nvPr/>
              </p14:nvContentPartPr>
              <p14:xfrm>
                <a:off x="9319955" y="1426073"/>
                <a:ext cx="2768400" cy="98640"/>
              </p14:xfrm>
            </p:contentPart>
          </mc:Choice>
          <mc:Fallback>
            <p:pic>
              <p:nvPicPr>
                <p:cNvPr id="264" name="Ink 263">
                  <a:extLst>
                    <a:ext uri="{FF2B5EF4-FFF2-40B4-BE49-F238E27FC236}">
                      <a16:creationId xmlns:a16="http://schemas.microsoft.com/office/drawing/2014/main" id="{63592171-8BA3-CC2E-8F89-DAF2DC185E78}"/>
                    </a:ext>
                  </a:extLst>
                </p:cNvPr>
                <p:cNvPicPr/>
                <p:nvPr/>
              </p:nvPicPr>
              <p:blipFill>
                <a:blip r:embed="rId408"/>
                <a:stretch>
                  <a:fillRect/>
                </a:stretch>
              </p:blipFill>
              <p:spPr>
                <a:xfrm>
                  <a:off x="9302315" y="1408073"/>
                  <a:ext cx="2804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5" name="Ink 264">
                  <a:extLst>
                    <a:ext uri="{FF2B5EF4-FFF2-40B4-BE49-F238E27FC236}">
                      <a16:creationId xmlns:a16="http://schemas.microsoft.com/office/drawing/2014/main" id="{D1E95B4A-1005-E327-2263-24D760C431E9}"/>
                    </a:ext>
                  </a:extLst>
                </p14:cNvPr>
                <p14:cNvContentPartPr/>
                <p14:nvPr/>
              </p14:nvContentPartPr>
              <p14:xfrm>
                <a:off x="12000875" y="1458833"/>
                <a:ext cx="124920" cy="172800"/>
              </p14:xfrm>
            </p:contentPart>
          </mc:Choice>
          <mc:Fallback>
            <p:pic>
              <p:nvPicPr>
                <p:cNvPr id="265" name="Ink 264">
                  <a:extLst>
                    <a:ext uri="{FF2B5EF4-FFF2-40B4-BE49-F238E27FC236}">
                      <a16:creationId xmlns:a16="http://schemas.microsoft.com/office/drawing/2014/main" id="{D1E95B4A-1005-E327-2263-24D760C431E9}"/>
                    </a:ext>
                  </a:extLst>
                </p:cNvPr>
                <p:cNvPicPr/>
                <p:nvPr/>
              </p:nvPicPr>
              <p:blipFill>
                <a:blip r:embed="rId410"/>
                <a:stretch>
                  <a:fillRect/>
                </a:stretch>
              </p:blipFill>
              <p:spPr>
                <a:xfrm>
                  <a:off x="11983235" y="1440833"/>
                  <a:ext cx="160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7" name="Ink 266">
                  <a:extLst>
                    <a:ext uri="{FF2B5EF4-FFF2-40B4-BE49-F238E27FC236}">
                      <a16:creationId xmlns:a16="http://schemas.microsoft.com/office/drawing/2014/main" id="{4C6C7922-DF5D-A2D6-FC81-56BA41AEF8C6}"/>
                    </a:ext>
                  </a:extLst>
                </p14:cNvPr>
                <p14:cNvContentPartPr/>
                <p14:nvPr/>
              </p14:nvContentPartPr>
              <p14:xfrm>
                <a:off x="9296555" y="1321313"/>
                <a:ext cx="70200" cy="217440"/>
              </p14:xfrm>
            </p:contentPart>
          </mc:Choice>
          <mc:Fallback>
            <p:pic>
              <p:nvPicPr>
                <p:cNvPr id="267" name="Ink 266">
                  <a:extLst>
                    <a:ext uri="{FF2B5EF4-FFF2-40B4-BE49-F238E27FC236}">
                      <a16:creationId xmlns:a16="http://schemas.microsoft.com/office/drawing/2014/main" id="{4C6C7922-DF5D-A2D6-FC81-56BA41AEF8C6}"/>
                    </a:ext>
                  </a:extLst>
                </p:cNvPr>
                <p:cNvPicPr/>
                <p:nvPr/>
              </p:nvPicPr>
              <p:blipFill>
                <a:blip r:embed="rId412"/>
                <a:stretch>
                  <a:fillRect/>
                </a:stretch>
              </p:blipFill>
              <p:spPr>
                <a:xfrm>
                  <a:off x="9278915" y="1303313"/>
                  <a:ext cx="105840" cy="25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3">
            <p14:nvContentPartPr>
              <p14:cNvPr id="269" name="Ink 268">
                <a:extLst>
                  <a:ext uri="{FF2B5EF4-FFF2-40B4-BE49-F238E27FC236}">
                    <a16:creationId xmlns:a16="http://schemas.microsoft.com/office/drawing/2014/main" id="{B9F9F776-F1E2-3FB4-7A51-F2F39D41FD82}"/>
                  </a:ext>
                </a:extLst>
              </p14:cNvPr>
              <p14:cNvContentPartPr/>
              <p14:nvPr/>
            </p14:nvContentPartPr>
            <p14:xfrm>
              <a:off x="10122755" y="1303673"/>
              <a:ext cx="35640" cy="215280"/>
            </p14:xfrm>
          </p:contentPart>
        </mc:Choice>
        <mc:Fallback>
          <p:pic>
            <p:nvPicPr>
              <p:cNvPr id="269" name="Ink 268">
                <a:extLst>
                  <a:ext uri="{FF2B5EF4-FFF2-40B4-BE49-F238E27FC236}">
                    <a16:creationId xmlns:a16="http://schemas.microsoft.com/office/drawing/2014/main" id="{B9F9F776-F1E2-3FB4-7A51-F2F39D41FD82}"/>
                  </a:ext>
                </a:extLst>
              </p:cNvPr>
              <p:cNvPicPr/>
              <p:nvPr/>
            </p:nvPicPr>
            <p:blipFill>
              <a:blip r:embed="rId414"/>
              <a:stretch>
                <a:fillRect/>
              </a:stretch>
            </p:blipFill>
            <p:spPr>
              <a:xfrm>
                <a:off x="10105115" y="1285673"/>
                <a:ext cx="71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0" name="Ink 269">
                <a:extLst>
                  <a:ext uri="{FF2B5EF4-FFF2-40B4-BE49-F238E27FC236}">
                    <a16:creationId xmlns:a16="http://schemas.microsoft.com/office/drawing/2014/main" id="{159560AD-1D0F-BF23-4C0E-80EC9AB15042}"/>
                  </a:ext>
                </a:extLst>
              </p14:cNvPr>
              <p14:cNvContentPartPr/>
              <p14:nvPr/>
            </p14:nvContentPartPr>
            <p14:xfrm>
              <a:off x="10054355" y="1649993"/>
              <a:ext cx="174960" cy="220320"/>
            </p14:xfrm>
          </p:contentPart>
        </mc:Choice>
        <mc:Fallback>
          <p:pic>
            <p:nvPicPr>
              <p:cNvPr id="270" name="Ink 269">
                <a:extLst>
                  <a:ext uri="{FF2B5EF4-FFF2-40B4-BE49-F238E27FC236}">
                    <a16:creationId xmlns:a16="http://schemas.microsoft.com/office/drawing/2014/main" id="{159560AD-1D0F-BF23-4C0E-80EC9AB15042}"/>
                  </a:ext>
                </a:extLst>
              </p:cNvPr>
              <p:cNvPicPr/>
              <p:nvPr/>
            </p:nvPicPr>
            <p:blipFill>
              <a:blip r:embed="rId416"/>
              <a:stretch>
                <a:fillRect/>
              </a:stretch>
            </p:blipFill>
            <p:spPr>
              <a:xfrm>
                <a:off x="10036715" y="1631993"/>
                <a:ext cx="210600" cy="255960"/>
              </a:xfrm>
              <a:prstGeom prst="rect">
                <a:avLst/>
              </a:prstGeom>
            </p:spPr>
          </p:pic>
        </mc:Fallback>
      </mc:AlternateContent>
      <p:grpSp>
        <p:nvGrpSpPr>
          <p:cNvPr id="273" name="Group 272">
            <a:extLst>
              <a:ext uri="{FF2B5EF4-FFF2-40B4-BE49-F238E27FC236}">
                <a16:creationId xmlns:a16="http://schemas.microsoft.com/office/drawing/2014/main" id="{22D74FB6-5406-8F8C-2C71-863C453716C7}"/>
              </a:ext>
            </a:extLst>
          </p:cNvPr>
          <p:cNvGrpSpPr/>
          <p:nvPr/>
        </p:nvGrpSpPr>
        <p:grpSpPr>
          <a:xfrm>
            <a:off x="11148395" y="1354793"/>
            <a:ext cx="204120" cy="596520"/>
            <a:chOff x="11148395" y="1354793"/>
            <a:chExt cx="204120" cy="596520"/>
          </a:xfrm>
        </p:grpSpPr>
        <mc:AlternateContent xmlns:mc="http://schemas.openxmlformats.org/markup-compatibility/2006">
          <mc:Choice xmlns:p14="http://schemas.microsoft.com/office/powerpoint/2010/main" Requires="p14">
            <p:contentPart p14:bwMode="auto" r:id="rId417">
              <p14:nvContentPartPr>
                <p14:cNvPr id="271" name="Ink 270">
                  <a:extLst>
                    <a:ext uri="{FF2B5EF4-FFF2-40B4-BE49-F238E27FC236}">
                      <a16:creationId xmlns:a16="http://schemas.microsoft.com/office/drawing/2014/main" id="{73C993A0-F26D-E6FF-9FC5-E70360D52123}"/>
                    </a:ext>
                  </a:extLst>
                </p14:cNvPr>
                <p14:cNvContentPartPr/>
                <p14:nvPr/>
              </p14:nvContentPartPr>
              <p14:xfrm>
                <a:off x="11257475" y="1354793"/>
                <a:ext cx="10440" cy="292320"/>
              </p14:xfrm>
            </p:contentPart>
          </mc:Choice>
          <mc:Fallback>
            <p:pic>
              <p:nvPicPr>
                <p:cNvPr id="271" name="Ink 270">
                  <a:extLst>
                    <a:ext uri="{FF2B5EF4-FFF2-40B4-BE49-F238E27FC236}">
                      <a16:creationId xmlns:a16="http://schemas.microsoft.com/office/drawing/2014/main" id="{73C993A0-F26D-E6FF-9FC5-E70360D52123}"/>
                    </a:ext>
                  </a:extLst>
                </p:cNvPr>
                <p:cNvPicPr/>
                <p:nvPr/>
              </p:nvPicPr>
              <p:blipFill>
                <a:blip r:embed="rId418"/>
                <a:stretch>
                  <a:fillRect/>
                </a:stretch>
              </p:blipFill>
              <p:spPr>
                <a:xfrm>
                  <a:off x="11239835" y="1337153"/>
                  <a:ext cx="460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2" name="Ink 271">
                  <a:extLst>
                    <a:ext uri="{FF2B5EF4-FFF2-40B4-BE49-F238E27FC236}">
                      <a16:creationId xmlns:a16="http://schemas.microsoft.com/office/drawing/2014/main" id="{C8F03B08-943B-7D4F-FB67-8A0CF6EAC17F}"/>
                    </a:ext>
                  </a:extLst>
                </p14:cNvPr>
                <p14:cNvContentPartPr/>
                <p14:nvPr/>
              </p14:nvContentPartPr>
              <p14:xfrm>
                <a:off x="11148395" y="1747553"/>
                <a:ext cx="204120" cy="203760"/>
              </p14:xfrm>
            </p:contentPart>
          </mc:Choice>
          <mc:Fallback>
            <p:pic>
              <p:nvPicPr>
                <p:cNvPr id="272" name="Ink 271">
                  <a:extLst>
                    <a:ext uri="{FF2B5EF4-FFF2-40B4-BE49-F238E27FC236}">
                      <a16:creationId xmlns:a16="http://schemas.microsoft.com/office/drawing/2014/main" id="{C8F03B08-943B-7D4F-FB67-8A0CF6EAC17F}"/>
                    </a:ext>
                  </a:extLst>
                </p:cNvPr>
                <p:cNvPicPr/>
                <p:nvPr/>
              </p:nvPicPr>
              <p:blipFill>
                <a:blip r:embed="rId420"/>
                <a:stretch>
                  <a:fillRect/>
                </a:stretch>
              </p:blipFill>
              <p:spPr>
                <a:xfrm>
                  <a:off x="11130755" y="1729913"/>
                  <a:ext cx="239760" cy="239400"/>
                </a:xfrm>
                <a:prstGeom prst="rect">
                  <a:avLst/>
                </a:prstGeom>
              </p:spPr>
            </p:pic>
          </mc:Fallback>
        </mc:AlternateContent>
      </p:grpSp>
      <p:grpSp>
        <p:nvGrpSpPr>
          <p:cNvPr id="280" name="Group 279">
            <a:extLst>
              <a:ext uri="{FF2B5EF4-FFF2-40B4-BE49-F238E27FC236}">
                <a16:creationId xmlns:a16="http://schemas.microsoft.com/office/drawing/2014/main" id="{DE06700F-B64F-C968-6A71-A28F318BB6A5}"/>
              </a:ext>
            </a:extLst>
          </p:cNvPr>
          <p:cNvGrpSpPr/>
          <p:nvPr/>
        </p:nvGrpSpPr>
        <p:grpSpPr>
          <a:xfrm>
            <a:off x="9718115" y="1566833"/>
            <a:ext cx="101520" cy="150840"/>
            <a:chOff x="9718115" y="1566833"/>
            <a:chExt cx="101520" cy="150840"/>
          </a:xfrm>
        </p:grpSpPr>
        <mc:AlternateContent xmlns:mc="http://schemas.openxmlformats.org/markup-compatibility/2006">
          <mc:Choice xmlns:p14="http://schemas.microsoft.com/office/powerpoint/2010/main" Requires="p14">
            <p:contentPart p14:bwMode="auto" r:id="rId421">
              <p14:nvContentPartPr>
                <p14:cNvPr id="274" name="Ink 273">
                  <a:extLst>
                    <a:ext uri="{FF2B5EF4-FFF2-40B4-BE49-F238E27FC236}">
                      <a16:creationId xmlns:a16="http://schemas.microsoft.com/office/drawing/2014/main" id="{F42A548D-FD0D-B423-2F25-3354764E891C}"/>
                    </a:ext>
                  </a:extLst>
                </p14:cNvPr>
                <p14:cNvContentPartPr/>
                <p14:nvPr/>
              </p14:nvContentPartPr>
              <p14:xfrm>
                <a:off x="9767435" y="1566833"/>
                <a:ext cx="5760" cy="150840"/>
              </p14:xfrm>
            </p:contentPart>
          </mc:Choice>
          <mc:Fallback>
            <p:pic>
              <p:nvPicPr>
                <p:cNvPr id="274" name="Ink 273">
                  <a:extLst>
                    <a:ext uri="{FF2B5EF4-FFF2-40B4-BE49-F238E27FC236}">
                      <a16:creationId xmlns:a16="http://schemas.microsoft.com/office/drawing/2014/main" id="{F42A548D-FD0D-B423-2F25-3354764E891C}"/>
                    </a:ext>
                  </a:extLst>
                </p:cNvPr>
                <p:cNvPicPr/>
                <p:nvPr/>
              </p:nvPicPr>
              <p:blipFill>
                <a:blip r:embed="rId422"/>
                <a:stretch>
                  <a:fillRect/>
                </a:stretch>
              </p:blipFill>
              <p:spPr>
                <a:xfrm>
                  <a:off x="9749795" y="1548833"/>
                  <a:ext cx="41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5" name="Ink 274">
                  <a:extLst>
                    <a:ext uri="{FF2B5EF4-FFF2-40B4-BE49-F238E27FC236}">
                      <a16:creationId xmlns:a16="http://schemas.microsoft.com/office/drawing/2014/main" id="{E4AE2DFE-223E-C46C-3498-3B98E189957F}"/>
                    </a:ext>
                  </a:extLst>
                </p14:cNvPr>
                <p14:cNvContentPartPr/>
                <p14:nvPr/>
              </p14:nvContentPartPr>
              <p14:xfrm>
                <a:off x="9718115" y="1673753"/>
                <a:ext cx="101520" cy="10800"/>
              </p14:xfrm>
            </p:contentPart>
          </mc:Choice>
          <mc:Fallback>
            <p:pic>
              <p:nvPicPr>
                <p:cNvPr id="275" name="Ink 274">
                  <a:extLst>
                    <a:ext uri="{FF2B5EF4-FFF2-40B4-BE49-F238E27FC236}">
                      <a16:creationId xmlns:a16="http://schemas.microsoft.com/office/drawing/2014/main" id="{E4AE2DFE-223E-C46C-3498-3B98E189957F}"/>
                    </a:ext>
                  </a:extLst>
                </p:cNvPr>
                <p:cNvPicPr/>
                <p:nvPr/>
              </p:nvPicPr>
              <p:blipFill>
                <a:blip r:embed="rId424"/>
                <a:stretch>
                  <a:fillRect/>
                </a:stretch>
              </p:blipFill>
              <p:spPr>
                <a:xfrm>
                  <a:off x="9700475" y="1655753"/>
                  <a:ext cx="13716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5">
            <p14:nvContentPartPr>
              <p14:cNvPr id="276" name="Ink 275">
                <a:extLst>
                  <a:ext uri="{FF2B5EF4-FFF2-40B4-BE49-F238E27FC236}">
                    <a16:creationId xmlns:a16="http://schemas.microsoft.com/office/drawing/2014/main" id="{E03BD5FF-FD3B-9924-B9CF-AA3EAE547567}"/>
                  </a:ext>
                </a:extLst>
              </p14:cNvPr>
              <p14:cNvContentPartPr/>
              <p14:nvPr/>
            </p14:nvContentPartPr>
            <p14:xfrm>
              <a:off x="10604435" y="1693553"/>
              <a:ext cx="165240" cy="21960"/>
            </p14:xfrm>
          </p:contentPart>
        </mc:Choice>
        <mc:Fallback>
          <p:pic>
            <p:nvPicPr>
              <p:cNvPr id="276" name="Ink 275">
                <a:extLst>
                  <a:ext uri="{FF2B5EF4-FFF2-40B4-BE49-F238E27FC236}">
                    <a16:creationId xmlns:a16="http://schemas.microsoft.com/office/drawing/2014/main" id="{E03BD5FF-FD3B-9924-B9CF-AA3EAE547567}"/>
                  </a:ext>
                </a:extLst>
              </p:cNvPr>
              <p:cNvPicPr/>
              <p:nvPr/>
            </p:nvPicPr>
            <p:blipFill>
              <a:blip r:embed="rId426"/>
              <a:stretch>
                <a:fillRect/>
              </a:stretch>
            </p:blipFill>
            <p:spPr>
              <a:xfrm>
                <a:off x="10586435" y="1675913"/>
                <a:ext cx="200880" cy="57600"/>
              </a:xfrm>
              <a:prstGeom prst="rect">
                <a:avLst/>
              </a:prstGeom>
            </p:spPr>
          </p:pic>
        </mc:Fallback>
      </mc:AlternateContent>
      <p:grpSp>
        <p:nvGrpSpPr>
          <p:cNvPr id="279" name="Group 278">
            <a:extLst>
              <a:ext uri="{FF2B5EF4-FFF2-40B4-BE49-F238E27FC236}">
                <a16:creationId xmlns:a16="http://schemas.microsoft.com/office/drawing/2014/main" id="{47E8B377-2853-A09F-72B5-76CD0C73361C}"/>
              </a:ext>
            </a:extLst>
          </p:cNvPr>
          <p:cNvGrpSpPr/>
          <p:nvPr/>
        </p:nvGrpSpPr>
        <p:grpSpPr>
          <a:xfrm>
            <a:off x="11621795" y="1670873"/>
            <a:ext cx="114480" cy="227160"/>
            <a:chOff x="11621795" y="1670873"/>
            <a:chExt cx="114480" cy="227160"/>
          </a:xfrm>
        </p:grpSpPr>
        <mc:AlternateContent xmlns:mc="http://schemas.openxmlformats.org/markup-compatibility/2006">
          <mc:Choice xmlns:p14="http://schemas.microsoft.com/office/powerpoint/2010/main" Requires="p14">
            <p:contentPart p14:bwMode="auto" r:id="rId427">
              <p14:nvContentPartPr>
                <p14:cNvPr id="277" name="Ink 276">
                  <a:extLst>
                    <a:ext uri="{FF2B5EF4-FFF2-40B4-BE49-F238E27FC236}">
                      <a16:creationId xmlns:a16="http://schemas.microsoft.com/office/drawing/2014/main" id="{07A268B9-1A3A-6D22-2249-6DFF7B48BE67}"/>
                    </a:ext>
                  </a:extLst>
                </p14:cNvPr>
                <p14:cNvContentPartPr/>
                <p14:nvPr/>
              </p14:nvContentPartPr>
              <p14:xfrm>
                <a:off x="11708915" y="1670873"/>
                <a:ext cx="12960" cy="227160"/>
              </p14:xfrm>
            </p:contentPart>
          </mc:Choice>
          <mc:Fallback>
            <p:pic>
              <p:nvPicPr>
                <p:cNvPr id="277" name="Ink 276">
                  <a:extLst>
                    <a:ext uri="{FF2B5EF4-FFF2-40B4-BE49-F238E27FC236}">
                      <a16:creationId xmlns:a16="http://schemas.microsoft.com/office/drawing/2014/main" id="{07A268B9-1A3A-6D22-2249-6DFF7B48BE67}"/>
                    </a:ext>
                  </a:extLst>
                </p:cNvPr>
                <p:cNvPicPr/>
                <p:nvPr/>
              </p:nvPicPr>
              <p:blipFill>
                <a:blip r:embed="rId428"/>
                <a:stretch>
                  <a:fillRect/>
                </a:stretch>
              </p:blipFill>
              <p:spPr>
                <a:xfrm>
                  <a:off x="11690915" y="1653233"/>
                  <a:ext cx="486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8" name="Ink 277">
                  <a:extLst>
                    <a:ext uri="{FF2B5EF4-FFF2-40B4-BE49-F238E27FC236}">
                      <a16:creationId xmlns:a16="http://schemas.microsoft.com/office/drawing/2014/main" id="{B49327EA-0189-F853-922D-0771DA7767A5}"/>
                    </a:ext>
                  </a:extLst>
                </p14:cNvPr>
                <p14:cNvContentPartPr/>
                <p14:nvPr/>
              </p14:nvContentPartPr>
              <p14:xfrm>
                <a:off x="11621795" y="1772033"/>
                <a:ext cx="114480" cy="22320"/>
              </p14:xfrm>
            </p:contentPart>
          </mc:Choice>
          <mc:Fallback>
            <p:pic>
              <p:nvPicPr>
                <p:cNvPr id="278" name="Ink 277">
                  <a:extLst>
                    <a:ext uri="{FF2B5EF4-FFF2-40B4-BE49-F238E27FC236}">
                      <a16:creationId xmlns:a16="http://schemas.microsoft.com/office/drawing/2014/main" id="{B49327EA-0189-F853-922D-0771DA7767A5}"/>
                    </a:ext>
                  </a:extLst>
                </p:cNvPr>
                <p:cNvPicPr/>
                <p:nvPr/>
              </p:nvPicPr>
              <p:blipFill>
                <a:blip r:embed="rId430"/>
                <a:stretch>
                  <a:fillRect/>
                </a:stretch>
              </p:blipFill>
              <p:spPr>
                <a:xfrm>
                  <a:off x="11603795" y="1754033"/>
                  <a:ext cx="15012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1">
            <p14:nvContentPartPr>
              <p14:cNvPr id="283" name="Ink 282">
                <a:extLst>
                  <a:ext uri="{FF2B5EF4-FFF2-40B4-BE49-F238E27FC236}">
                    <a16:creationId xmlns:a16="http://schemas.microsoft.com/office/drawing/2014/main" id="{703582F6-F31B-D98E-74CF-F0402356AE80}"/>
                  </a:ext>
                </a:extLst>
              </p14:cNvPr>
              <p14:cNvContentPartPr/>
              <p14:nvPr/>
            </p14:nvContentPartPr>
            <p14:xfrm>
              <a:off x="9530915" y="847913"/>
              <a:ext cx="394560" cy="378360"/>
            </p14:xfrm>
          </p:contentPart>
        </mc:Choice>
        <mc:Fallback>
          <p:pic>
            <p:nvPicPr>
              <p:cNvPr id="283" name="Ink 282">
                <a:extLst>
                  <a:ext uri="{FF2B5EF4-FFF2-40B4-BE49-F238E27FC236}">
                    <a16:creationId xmlns:a16="http://schemas.microsoft.com/office/drawing/2014/main" id="{703582F6-F31B-D98E-74CF-F0402356AE80}"/>
                  </a:ext>
                </a:extLst>
              </p:cNvPr>
              <p:cNvPicPr/>
              <p:nvPr/>
            </p:nvPicPr>
            <p:blipFill>
              <a:blip r:embed="rId432"/>
              <a:stretch>
                <a:fillRect/>
              </a:stretch>
            </p:blipFill>
            <p:spPr>
              <a:xfrm>
                <a:off x="9512915" y="829913"/>
                <a:ext cx="4302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4" name="Ink 283">
                <a:extLst>
                  <a:ext uri="{FF2B5EF4-FFF2-40B4-BE49-F238E27FC236}">
                    <a16:creationId xmlns:a16="http://schemas.microsoft.com/office/drawing/2014/main" id="{CF66B61E-CD54-CD50-9478-37E00871A934}"/>
                  </a:ext>
                </a:extLst>
              </p14:cNvPr>
              <p14:cNvContentPartPr/>
              <p14:nvPr/>
            </p14:nvContentPartPr>
            <p14:xfrm>
              <a:off x="10395275" y="817313"/>
              <a:ext cx="512640" cy="431280"/>
            </p14:xfrm>
          </p:contentPart>
        </mc:Choice>
        <mc:Fallback>
          <p:pic>
            <p:nvPicPr>
              <p:cNvPr id="284" name="Ink 283">
                <a:extLst>
                  <a:ext uri="{FF2B5EF4-FFF2-40B4-BE49-F238E27FC236}">
                    <a16:creationId xmlns:a16="http://schemas.microsoft.com/office/drawing/2014/main" id="{CF66B61E-CD54-CD50-9478-37E00871A934}"/>
                  </a:ext>
                </a:extLst>
              </p:cNvPr>
              <p:cNvPicPr/>
              <p:nvPr/>
            </p:nvPicPr>
            <p:blipFill>
              <a:blip r:embed="rId434"/>
              <a:stretch>
                <a:fillRect/>
              </a:stretch>
            </p:blipFill>
            <p:spPr>
              <a:xfrm>
                <a:off x="10377635" y="799313"/>
                <a:ext cx="54828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5" name="Ink 284">
                <a:extLst>
                  <a:ext uri="{FF2B5EF4-FFF2-40B4-BE49-F238E27FC236}">
                    <a16:creationId xmlns:a16="http://schemas.microsoft.com/office/drawing/2014/main" id="{332C6231-B6B9-83AA-4C21-5626F0A0A0FE}"/>
                  </a:ext>
                </a:extLst>
              </p14:cNvPr>
              <p14:cNvContentPartPr/>
              <p14:nvPr/>
            </p14:nvContentPartPr>
            <p14:xfrm>
              <a:off x="11477435" y="875273"/>
              <a:ext cx="421200" cy="399600"/>
            </p14:xfrm>
          </p:contentPart>
        </mc:Choice>
        <mc:Fallback>
          <p:pic>
            <p:nvPicPr>
              <p:cNvPr id="285" name="Ink 284">
                <a:extLst>
                  <a:ext uri="{FF2B5EF4-FFF2-40B4-BE49-F238E27FC236}">
                    <a16:creationId xmlns:a16="http://schemas.microsoft.com/office/drawing/2014/main" id="{332C6231-B6B9-83AA-4C21-5626F0A0A0FE}"/>
                  </a:ext>
                </a:extLst>
              </p:cNvPr>
              <p:cNvPicPr/>
              <p:nvPr/>
            </p:nvPicPr>
            <p:blipFill>
              <a:blip r:embed="rId436"/>
              <a:stretch>
                <a:fillRect/>
              </a:stretch>
            </p:blipFill>
            <p:spPr>
              <a:xfrm>
                <a:off x="11459795" y="857273"/>
                <a:ext cx="456840" cy="435240"/>
              </a:xfrm>
              <a:prstGeom prst="rect">
                <a:avLst/>
              </a:prstGeom>
            </p:spPr>
          </p:pic>
        </mc:Fallback>
      </mc:AlternateContent>
    </p:spTree>
    <p:extLst>
      <p:ext uri="{BB962C8B-B14F-4D97-AF65-F5344CB8AC3E}">
        <p14:creationId xmlns:p14="http://schemas.microsoft.com/office/powerpoint/2010/main" val="371721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0" y="0"/>
            <a:ext cx="12192000" cy="923330"/>
          </a:xfrm>
          <a:prstGeom prst="rect">
            <a:avLst/>
          </a:prstGeom>
          <a:noFill/>
        </p:spPr>
        <p:txBody>
          <a:bodyPr wrap="square" rtlCol="0">
            <a:spAutoFit/>
          </a:bodyPr>
          <a:lstStyle/>
          <a:p>
            <a:pPr algn="ctr"/>
            <a:r>
              <a:rPr lang="en-US" sz="5400" b="1" u="sng" dirty="0">
                <a:effectLst>
                  <a:outerShdw blurRad="38100" dist="38100" dir="2700000" algn="tl">
                    <a:srgbClr val="000000">
                      <a:alpha val="43137"/>
                    </a:srgbClr>
                  </a:outerShdw>
                </a:effectLst>
              </a:rPr>
              <a:t>The Second Derivative Test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7F577-BA28-9744-0117-30B88014BC71}"/>
                  </a:ext>
                </a:extLst>
              </p:cNvPr>
              <p:cNvSpPr txBox="1"/>
              <p:nvPr/>
            </p:nvSpPr>
            <p:spPr>
              <a:xfrm>
                <a:off x="-46234" y="2314268"/>
                <a:ext cx="12192000" cy="3539430"/>
              </a:xfrm>
              <a:prstGeom prst="rect">
                <a:avLst/>
              </a:prstGeom>
              <a:noFill/>
            </p:spPr>
            <p:txBody>
              <a:bodyPr wrap="square" rtlCol="0">
                <a:spAutoFit/>
              </a:bodyPr>
              <a:lstStyle/>
              <a:p>
                <a:pPr marL="742950" indent="-742950">
                  <a:buFont typeface="+mj-lt"/>
                  <a:buAutoNum type="arabicPeriod"/>
                </a:pPr>
                <a:r>
                  <a:rPr lang="en-US" sz="4800" b="1" dirty="0">
                    <a:effectLst>
                      <a:outerShdw blurRad="38100" dist="38100" dir="2700000" algn="tl">
                        <a:srgbClr val="000000">
                          <a:alpha val="43137"/>
                        </a:srgbClr>
                      </a:outerShdw>
                    </a:effectLst>
                  </a:rPr>
                  <a:t>If </a:t>
                </a:r>
                <a14:m>
                  <m:oMath xmlns:m="http://schemas.openxmlformats.org/officeDocument/2006/math">
                    <m:sSup>
                      <m:sSupPr>
                        <m:ctrlPr>
                          <a:rPr lang="en-US" sz="4800" b="1" i="1" smtClean="0">
                            <a:effectLst>
                              <a:outerShdw blurRad="38100" dist="38100" dir="2700000" algn="tl">
                                <a:srgbClr val="000000">
                                  <a:alpha val="43137"/>
                                </a:srgbClr>
                              </a:outerShdw>
                            </a:effectLst>
                            <a:latin typeface="Cambria Math" panose="02040503050406030204" pitchFamily="18" charset="0"/>
                          </a:rPr>
                        </m:ctrlPr>
                      </m:sSupPr>
                      <m:e>
                        <m:r>
                          <a:rPr lang="en-US" sz="4800" b="1" i="1" smtClean="0">
                            <a:effectLst>
                              <a:outerShdw blurRad="38100" dist="38100" dir="2700000" algn="tl">
                                <a:srgbClr val="000000">
                                  <a:alpha val="43137"/>
                                </a:srgbClr>
                              </a:outerShdw>
                            </a:effectLst>
                            <a:latin typeface="Cambria Math" panose="02040503050406030204" pitchFamily="18" charset="0"/>
                          </a:rPr>
                          <m:t>𝒇</m:t>
                        </m:r>
                      </m:e>
                      <m:sup>
                        <m:r>
                          <a:rPr lang="en-US" sz="4800" b="1" i="1" smtClean="0">
                            <a:effectLst>
                              <a:outerShdw blurRad="38100" dist="38100" dir="2700000" algn="tl">
                                <a:srgbClr val="000000">
                                  <a:alpha val="43137"/>
                                </a:srgbClr>
                              </a:outerShdw>
                            </a:effectLst>
                            <a:latin typeface="Cambria Math" panose="02040503050406030204" pitchFamily="18" charset="0"/>
                          </a:rPr>
                          <m:t>′</m:t>
                        </m:r>
                        <m:r>
                          <a:rPr lang="en-US" sz="48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4800" b="1" i="1" smtClean="0">
                            <a:effectLst>
                              <a:outerShdw blurRad="38100" dist="38100" dir="2700000" algn="tl">
                                <a:srgbClr val="000000">
                                  <a:alpha val="43137"/>
                                </a:srgbClr>
                              </a:outerShdw>
                            </a:effectLst>
                            <a:latin typeface="Cambria Math" panose="02040503050406030204" pitchFamily="18" charset="0"/>
                          </a:rPr>
                        </m:ctrlPr>
                      </m:dPr>
                      <m:e>
                        <m:r>
                          <a:rPr lang="en-US" sz="4800" b="1" i="1" smtClean="0">
                            <a:effectLst>
                              <a:outerShdw blurRad="38100" dist="38100" dir="2700000" algn="tl">
                                <a:srgbClr val="000000">
                                  <a:alpha val="43137"/>
                                </a:srgbClr>
                              </a:outerShdw>
                            </a:effectLst>
                            <a:latin typeface="Cambria Math" panose="02040503050406030204" pitchFamily="18" charset="0"/>
                          </a:rPr>
                          <m:t>𝒄</m:t>
                        </m:r>
                      </m:e>
                    </m:d>
                    <m:r>
                      <a:rPr lang="en-US" sz="4800" b="1" i="1" smtClean="0">
                        <a:effectLst>
                          <a:outerShdw blurRad="38100" dist="38100" dir="2700000" algn="tl">
                            <a:srgbClr val="000000">
                              <a:alpha val="43137"/>
                            </a:srgbClr>
                          </a:outerShdw>
                        </a:effectLst>
                        <a:latin typeface="Cambria Math" panose="02040503050406030204" pitchFamily="18" charset="0"/>
                      </a:rPr>
                      <m:t>&gt;</m:t>
                    </m:r>
                    <m:r>
                      <a:rPr lang="en-US" sz="4800" b="1" i="1" smtClean="0">
                        <a:effectLst>
                          <a:outerShdw blurRad="38100" dist="38100" dir="2700000" algn="tl">
                            <a:srgbClr val="000000">
                              <a:alpha val="43137"/>
                            </a:srgbClr>
                          </a:outerShdw>
                        </a:effectLst>
                        <a:latin typeface="Cambria Math" panose="02040503050406030204" pitchFamily="18" charset="0"/>
                      </a:rPr>
                      <m:t>𝟎</m:t>
                    </m:r>
                  </m:oMath>
                </a14:m>
                <a:r>
                  <a:rPr lang="en-US" sz="4800" b="1" dirty="0">
                    <a:effectLst>
                      <a:outerShdw blurRad="38100" dist="38100" dir="2700000" algn="tl">
                        <a:srgbClr val="000000">
                          <a:alpha val="43137"/>
                        </a:srgbClr>
                      </a:outerShdw>
                    </a:effectLst>
                  </a:rPr>
                  <a:t>, then </a:t>
                </a:r>
                <a14:m>
                  <m:oMath xmlns:m="http://schemas.openxmlformats.org/officeDocument/2006/math">
                    <m:r>
                      <a:rPr lang="en-US" sz="4800" b="1" i="1" smtClean="0">
                        <a:effectLst>
                          <a:outerShdw blurRad="38100" dist="38100" dir="2700000" algn="tl">
                            <a:srgbClr val="000000">
                              <a:alpha val="43137"/>
                            </a:srgbClr>
                          </a:outerShdw>
                        </a:effectLst>
                        <a:latin typeface="Cambria Math" panose="02040503050406030204" pitchFamily="18" charset="0"/>
                      </a:rPr>
                      <m:t>𝒇</m:t>
                    </m:r>
                    <m:r>
                      <a:rPr lang="en-US" sz="4800" b="1" i="1" smtClean="0">
                        <a:effectLst>
                          <a:outerShdw blurRad="38100" dist="38100" dir="2700000" algn="tl">
                            <a:srgbClr val="000000">
                              <a:alpha val="43137"/>
                            </a:srgbClr>
                          </a:outerShdw>
                        </a:effectLst>
                        <a:latin typeface="Cambria Math" panose="02040503050406030204" pitchFamily="18" charset="0"/>
                      </a:rPr>
                      <m:t>(</m:t>
                    </m:r>
                    <m:r>
                      <a:rPr lang="en-US" sz="4800" b="1" i="1" smtClean="0">
                        <a:effectLst>
                          <a:outerShdw blurRad="38100" dist="38100" dir="2700000" algn="tl">
                            <a:srgbClr val="000000">
                              <a:alpha val="43137"/>
                            </a:srgbClr>
                          </a:outerShdw>
                        </a:effectLst>
                        <a:latin typeface="Cambria Math" panose="02040503050406030204" pitchFamily="18" charset="0"/>
                      </a:rPr>
                      <m:t>𝒄</m:t>
                    </m:r>
                    <m:r>
                      <a:rPr lang="en-US" sz="4800" b="1" i="1" smtClean="0">
                        <a:effectLst>
                          <a:outerShdw blurRad="38100" dist="38100" dir="2700000" algn="tl">
                            <a:srgbClr val="000000">
                              <a:alpha val="43137"/>
                            </a:srgbClr>
                          </a:outerShdw>
                        </a:effectLst>
                        <a:latin typeface="Cambria Math" panose="02040503050406030204" pitchFamily="18" charset="0"/>
                      </a:rPr>
                      <m:t>)</m:t>
                    </m:r>
                  </m:oMath>
                </a14:m>
                <a:r>
                  <a:rPr lang="en-US" sz="2800" b="1"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is a relative min.</a:t>
                </a:r>
              </a:p>
              <a:p>
                <a:pPr marL="742950" indent="-742950">
                  <a:buFont typeface="+mj-lt"/>
                  <a:buAutoNum type="arabicPeriod"/>
                </a:pPr>
                <a:endParaRPr lang="en-US" sz="1600" b="1" dirty="0">
                  <a:effectLst>
                    <a:outerShdw blurRad="38100" dist="38100" dir="2700000" algn="tl">
                      <a:srgbClr val="000000">
                        <a:alpha val="43137"/>
                      </a:srgbClr>
                    </a:outerShdw>
                  </a:effectLst>
                </a:endParaRPr>
              </a:p>
              <a:p>
                <a:pPr marL="742950" indent="-742950">
                  <a:buFont typeface="+mj-lt"/>
                  <a:buAutoNum type="arabicPeriod"/>
                </a:pPr>
                <a:r>
                  <a:rPr lang="en-US" sz="4800" b="1" dirty="0">
                    <a:effectLst>
                      <a:outerShdw blurRad="38100" dist="38100" dir="2700000" algn="tl">
                        <a:srgbClr val="000000">
                          <a:alpha val="43137"/>
                        </a:srgbClr>
                      </a:outerShdw>
                    </a:effectLst>
                  </a:rPr>
                  <a:t>If </a:t>
                </a:r>
                <a14:m>
                  <m:oMath xmlns:m="http://schemas.openxmlformats.org/officeDocument/2006/math">
                    <m:sSup>
                      <m:sSupPr>
                        <m:ctrlPr>
                          <a:rPr lang="en-US" sz="4800" b="1" i="1">
                            <a:effectLst>
                              <a:outerShdw blurRad="38100" dist="38100" dir="2700000" algn="tl">
                                <a:srgbClr val="000000">
                                  <a:alpha val="43137"/>
                                </a:srgbClr>
                              </a:outerShdw>
                            </a:effectLst>
                            <a:latin typeface="Cambria Math" panose="02040503050406030204" pitchFamily="18" charset="0"/>
                          </a:rPr>
                        </m:ctrlPr>
                      </m:sSupPr>
                      <m:e>
                        <m:r>
                          <a:rPr lang="en-US" sz="4800" b="1" i="1">
                            <a:effectLst>
                              <a:outerShdw blurRad="38100" dist="38100" dir="2700000" algn="tl">
                                <a:srgbClr val="000000">
                                  <a:alpha val="43137"/>
                                </a:srgbClr>
                              </a:outerShdw>
                            </a:effectLst>
                            <a:latin typeface="Cambria Math" panose="02040503050406030204" pitchFamily="18" charset="0"/>
                          </a:rPr>
                          <m:t>𝒇</m:t>
                        </m:r>
                      </m:e>
                      <m:sup>
                        <m:r>
                          <a:rPr lang="en-US" sz="4800" b="1" i="1">
                            <a:effectLst>
                              <a:outerShdw blurRad="38100" dist="38100" dir="2700000" algn="tl">
                                <a:srgbClr val="000000">
                                  <a:alpha val="43137"/>
                                </a:srgbClr>
                              </a:outerShdw>
                            </a:effectLst>
                            <a:latin typeface="Cambria Math" panose="02040503050406030204" pitchFamily="18" charset="0"/>
                          </a:rPr>
                          <m:t>′′</m:t>
                        </m:r>
                      </m:sup>
                    </m:sSup>
                    <m:d>
                      <m:dPr>
                        <m:ctrlPr>
                          <a:rPr lang="en-US" sz="4800" b="1" i="1">
                            <a:effectLst>
                              <a:outerShdw blurRad="38100" dist="38100" dir="2700000" algn="tl">
                                <a:srgbClr val="000000">
                                  <a:alpha val="43137"/>
                                </a:srgbClr>
                              </a:outerShdw>
                            </a:effectLst>
                            <a:latin typeface="Cambria Math" panose="02040503050406030204" pitchFamily="18" charset="0"/>
                          </a:rPr>
                        </m:ctrlPr>
                      </m:dPr>
                      <m:e>
                        <m:r>
                          <a:rPr lang="en-US" sz="4800" b="1" i="1" smtClean="0">
                            <a:effectLst>
                              <a:outerShdw blurRad="38100" dist="38100" dir="2700000" algn="tl">
                                <a:srgbClr val="000000">
                                  <a:alpha val="43137"/>
                                </a:srgbClr>
                              </a:outerShdw>
                            </a:effectLst>
                            <a:latin typeface="Cambria Math" panose="02040503050406030204" pitchFamily="18" charset="0"/>
                          </a:rPr>
                          <m:t>𝒄</m:t>
                        </m:r>
                      </m:e>
                    </m:d>
                    <m:r>
                      <a:rPr lang="en-US" sz="4800" b="1" i="1" smtClean="0">
                        <a:effectLst>
                          <a:outerShdw blurRad="38100" dist="38100" dir="2700000" algn="tl">
                            <a:srgbClr val="000000">
                              <a:alpha val="43137"/>
                            </a:srgbClr>
                          </a:outerShdw>
                        </a:effectLst>
                        <a:latin typeface="Cambria Math" panose="02040503050406030204" pitchFamily="18" charset="0"/>
                      </a:rPr>
                      <m:t>&lt;</m:t>
                    </m:r>
                    <m:r>
                      <a:rPr lang="en-US" sz="4800" b="1" i="1">
                        <a:effectLst>
                          <a:outerShdw blurRad="38100" dist="38100" dir="2700000" algn="tl">
                            <a:srgbClr val="000000">
                              <a:alpha val="43137"/>
                            </a:srgbClr>
                          </a:outerShdw>
                        </a:effectLst>
                        <a:latin typeface="Cambria Math" panose="02040503050406030204" pitchFamily="18" charset="0"/>
                      </a:rPr>
                      <m:t>𝟎</m:t>
                    </m:r>
                  </m:oMath>
                </a14:m>
                <a:r>
                  <a:rPr lang="en-US" sz="4800" b="1" dirty="0">
                    <a:effectLst>
                      <a:outerShdw blurRad="38100" dist="38100" dir="2700000" algn="tl">
                        <a:srgbClr val="000000">
                          <a:alpha val="43137"/>
                        </a:srgbClr>
                      </a:outerShdw>
                    </a:effectLst>
                  </a:rPr>
                  <a:t>, then </a:t>
                </a:r>
                <a14:m>
                  <m:oMath xmlns:m="http://schemas.openxmlformats.org/officeDocument/2006/math">
                    <m:r>
                      <a:rPr lang="en-US" sz="4800" b="1" i="1">
                        <a:effectLst>
                          <a:outerShdw blurRad="38100" dist="38100" dir="2700000" algn="tl">
                            <a:srgbClr val="000000">
                              <a:alpha val="43137"/>
                            </a:srgbClr>
                          </a:outerShdw>
                        </a:effectLst>
                        <a:latin typeface="Cambria Math" panose="02040503050406030204" pitchFamily="18" charset="0"/>
                      </a:rPr>
                      <m:t>𝒇</m:t>
                    </m:r>
                    <m:r>
                      <a:rPr lang="en-US" sz="4800" b="1" i="1">
                        <a:effectLst>
                          <a:outerShdw blurRad="38100" dist="38100" dir="2700000" algn="tl">
                            <a:srgbClr val="000000">
                              <a:alpha val="43137"/>
                            </a:srgbClr>
                          </a:outerShdw>
                        </a:effectLst>
                        <a:latin typeface="Cambria Math" panose="02040503050406030204" pitchFamily="18" charset="0"/>
                      </a:rPr>
                      <m:t>(</m:t>
                    </m:r>
                    <m:r>
                      <a:rPr lang="en-US" sz="4800" b="1" i="1">
                        <a:effectLst>
                          <a:outerShdw blurRad="38100" dist="38100" dir="2700000" algn="tl">
                            <a:srgbClr val="000000">
                              <a:alpha val="43137"/>
                            </a:srgbClr>
                          </a:outerShdw>
                        </a:effectLst>
                        <a:latin typeface="Cambria Math" panose="02040503050406030204" pitchFamily="18" charset="0"/>
                      </a:rPr>
                      <m:t>𝒄</m:t>
                    </m:r>
                    <m:r>
                      <a:rPr lang="en-US" sz="4800" b="1" i="1">
                        <a:effectLst>
                          <a:outerShdw blurRad="38100" dist="38100" dir="2700000" algn="tl">
                            <a:srgbClr val="000000">
                              <a:alpha val="43137"/>
                            </a:srgbClr>
                          </a:outerShdw>
                        </a:effectLst>
                        <a:latin typeface="Cambria Math" panose="02040503050406030204" pitchFamily="18" charset="0"/>
                      </a:rPr>
                      <m:t>)</m:t>
                    </m:r>
                  </m:oMath>
                </a14:m>
                <a:r>
                  <a:rPr lang="en-US" sz="2800" b="1"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is a relative max.</a:t>
                </a:r>
              </a:p>
              <a:p>
                <a:pPr marL="742950" indent="-742950">
                  <a:buFont typeface="+mj-lt"/>
                  <a:buAutoNum type="arabicPeriod"/>
                </a:pPr>
                <a:endParaRPr lang="en-US" sz="1600" b="1" dirty="0">
                  <a:effectLst>
                    <a:outerShdw blurRad="38100" dist="38100" dir="2700000" algn="tl">
                      <a:srgbClr val="000000">
                        <a:alpha val="43137"/>
                      </a:srgbClr>
                    </a:outerShdw>
                  </a:effectLst>
                </a:endParaRPr>
              </a:p>
              <a:p>
                <a:pPr marL="742950" indent="-742950">
                  <a:buFont typeface="+mj-lt"/>
                  <a:buAutoNum type="arabicPeriod"/>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If </a:t>
                </a:r>
                <a14:m>
                  <m:oMath xmlns:m="http://schemas.openxmlformats.org/officeDocument/2006/math">
                    <m:sSup>
                      <m:sSupPr>
                        <m:ctrlP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sSupPr>
                      <m:e>
                        <m: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t>𝒇</m:t>
                        </m:r>
                      </m:e>
                      <m:sup>
                        <m: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t>′′</m:t>
                        </m:r>
                      </m:sup>
                    </m:sSup>
                    <m:d>
                      <m:dPr>
                        <m:ctrlP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dPr>
                      <m:e>
                        <m: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t>𝒄</m:t>
                        </m:r>
                      </m:e>
                    </m:d>
                    <m: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then</a:t>
                </a:r>
                <a:r>
                  <a:rPr kumimoji="0" lang="en-US" sz="4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the test fails. No min. or max.</a:t>
                </a:r>
                <a:endParaRPr lang="en-US" b="1" dirty="0">
                  <a:effectLst>
                    <a:outerShdw blurRad="38100" dist="38100" dir="2700000" algn="tl">
                      <a:srgbClr val="000000">
                        <a:alpha val="43137"/>
                      </a:srgbClr>
                    </a:outerShdw>
                  </a:effectLst>
                </a:endParaRPr>
              </a:p>
            </p:txBody>
          </p:sp>
        </mc:Choice>
        <mc:Fallback>
          <p:sp>
            <p:nvSpPr>
              <p:cNvPr id="8" name="TextBox 7">
                <a:extLst>
                  <a:ext uri="{FF2B5EF4-FFF2-40B4-BE49-F238E27FC236}">
                    <a16:creationId xmlns:a16="http://schemas.microsoft.com/office/drawing/2014/main" id="{B317F577-BA28-9744-0117-30B88014BC71}"/>
                  </a:ext>
                </a:extLst>
              </p:cNvPr>
              <p:cNvSpPr txBox="1">
                <a:spLocks noRot="1" noChangeAspect="1" noMove="1" noResize="1" noEditPoints="1" noAdjustHandles="1" noChangeArrowheads="1" noChangeShapeType="1" noTextEdit="1"/>
              </p:cNvSpPr>
              <p:nvPr/>
            </p:nvSpPr>
            <p:spPr>
              <a:xfrm>
                <a:off x="-46234" y="2314268"/>
                <a:ext cx="12192000" cy="3539430"/>
              </a:xfrm>
              <a:prstGeom prst="rect">
                <a:avLst/>
              </a:prstGeom>
              <a:blipFill>
                <a:blip r:embed="rId2"/>
                <a:stretch>
                  <a:fillRect l="-2350" t="-4483" r="-400" b="-965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501E9C5-AC35-1C0E-49D2-4E4F3D25CFCA}"/>
              </a:ext>
            </a:extLst>
          </p:cNvPr>
          <p:cNvSpPr txBox="1"/>
          <p:nvPr/>
        </p:nvSpPr>
        <p:spPr>
          <a:xfrm>
            <a:off x="297712" y="1052623"/>
            <a:ext cx="11578855"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A Useful Shortcut: The Second Derivative Test for Relative Extreme Values (Use Critical Numbers of 1</a:t>
            </a:r>
            <a:r>
              <a:rPr lang="en-US" sz="3600" b="1" baseline="30000" dirty="0">
                <a:effectLst>
                  <a:outerShdw blurRad="38100" dist="38100" dir="2700000" algn="tl">
                    <a:srgbClr val="000000">
                      <a:alpha val="43137"/>
                    </a:srgbClr>
                  </a:outerShdw>
                </a:effectLst>
              </a:rPr>
              <a:t>st</a:t>
            </a:r>
            <a:r>
              <a:rPr lang="en-US" sz="3600" b="1" dirty="0">
                <a:effectLst>
                  <a:outerShdw blurRad="38100" dist="38100" dir="2700000" algn="tl">
                    <a:srgbClr val="000000">
                      <a:alpha val="43137"/>
                    </a:srgbClr>
                  </a:outerShdw>
                </a:effectLst>
              </a:rPr>
              <a:t> Derivative)</a:t>
            </a:r>
          </a:p>
        </p:txBody>
      </p:sp>
    </p:spTree>
    <p:extLst>
      <p:ext uri="{BB962C8B-B14F-4D97-AF65-F5344CB8AC3E}">
        <p14:creationId xmlns:p14="http://schemas.microsoft.com/office/powerpoint/2010/main" val="279008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1346522"/>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Ex. 3) Find the relative extrema for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𝟑</m:t>
                        </m:r>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𝟓</m:t>
                        </m:r>
                      </m:sup>
                    </m:s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𝟓</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𝟑</m:t>
                        </m:r>
                      </m:sup>
                    </m:sSup>
                  </m:oMath>
                </a14:m>
                <a:r>
                  <a:rPr lang="en-US" sz="4000" b="1" dirty="0">
                    <a:effectLst>
                      <a:outerShdw blurRad="38100" dist="38100" dir="2700000" algn="tl">
                        <a:srgbClr val="000000">
                          <a:alpha val="43137"/>
                        </a:srgbClr>
                      </a:outerShdw>
                    </a:effectLst>
                  </a:rPr>
                  <a:t>. Apply the 2</a:t>
                </a:r>
                <a:r>
                  <a:rPr lang="en-US" sz="4000" b="1" baseline="30000" dirty="0">
                    <a:effectLst>
                      <a:outerShdw blurRad="38100" dist="38100" dir="2700000" algn="tl">
                        <a:srgbClr val="000000">
                          <a:alpha val="43137"/>
                        </a:srgbClr>
                      </a:outerShdw>
                    </a:effectLst>
                  </a:rPr>
                  <a:t>nd</a:t>
                </a:r>
                <a:r>
                  <a:rPr lang="en-US" sz="4000" b="1" dirty="0">
                    <a:effectLst>
                      <a:outerShdw blurRad="38100" dist="38100" dir="2700000" algn="tl">
                        <a:srgbClr val="000000">
                          <a:alpha val="43137"/>
                        </a:srgbClr>
                      </a:outerShdw>
                    </a:effectLst>
                  </a:rPr>
                  <a:t> Derivative Test.</a:t>
                </a: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1346522"/>
              </a:xfrm>
              <a:prstGeom prst="rect">
                <a:avLst/>
              </a:prstGeom>
              <a:blipFill>
                <a:blip r:embed="rId2"/>
                <a:stretch>
                  <a:fillRect l="-1850" t="-6787" r="-1850" b="-21719"/>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EECE6568-14B5-9707-98FF-923490949028}"/>
              </a:ext>
            </a:extLst>
          </p:cNvPr>
          <p:cNvGrpSpPr/>
          <p:nvPr/>
        </p:nvGrpSpPr>
        <p:grpSpPr>
          <a:xfrm>
            <a:off x="7561962" y="874553"/>
            <a:ext cx="976320" cy="620640"/>
            <a:chOff x="7561962" y="874553"/>
            <a:chExt cx="976320" cy="62064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F2CC0B20-4C16-095D-B41F-5B87B39CF752}"/>
                    </a:ext>
                  </a:extLst>
                </p14:cNvPr>
                <p14:cNvContentPartPr/>
                <p14:nvPr/>
              </p14:nvContentPartPr>
              <p14:xfrm>
                <a:off x="7561962" y="896513"/>
                <a:ext cx="209160" cy="598680"/>
              </p14:xfrm>
            </p:contentPart>
          </mc:Choice>
          <mc:Fallback>
            <p:pic>
              <p:nvPicPr>
                <p:cNvPr id="3" name="Ink 2">
                  <a:extLst>
                    <a:ext uri="{FF2B5EF4-FFF2-40B4-BE49-F238E27FC236}">
                      <a16:creationId xmlns:a16="http://schemas.microsoft.com/office/drawing/2014/main" id="{F2CC0B20-4C16-095D-B41F-5B87B39CF752}"/>
                    </a:ext>
                  </a:extLst>
                </p:cNvPr>
                <p:cNvPicPr/>
                <p:nvPr/>
              </p:nvPicPr>
              <p:blipFill>
                <a:blip r:embed="rId4"/>
                <a:stretch>
                  <a:fillRect/>
                </a:stretch>
              </p:blipFill>
              <p:spPr>
                <a:xfrm>
                  <a:off x="7544322" y="878513"/>
                  <a:ext cx="24480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37FB142-4E5D-2335-4EA0-F9F833147F95}"/>
                    </a:ext>
                  </a:extLst>
                </p14:cNvPr>
                <p14:cNvContentPartPr/>
                <p14:nvPr/>
              </p14:nvContentPartPr>
              <p14:xfrm>
                <a:off x="7790202" y="874553"/>
                <a:ext cx="53280" cy="190800"/>
              </p14:xfrm>
            </p:contentPart>
          </mc:Choice>
          <mc:Fallback>
            <p:pic>
              <p:nvPicPr>
                <p:cNvPr id="4" name="Ink 3">
                  <a:extLst>
                    <a:ext uri="{FF2B5EF4-FFF2-40B4-BE49-F238E27FC236}">
                      <a16:creationId xmlns:a16="http://schemas.microsoft.com/office/drawing/2014/main" id="{A37FB142-4E5D-2335-4EA0-F9F833147F95}"/>
                    </a:ext>
                  </a:extLst>
                </p:cNvPr>
                <p:cNvPicPr/>
                <p:nvPr/>
              </p:nvPicPr>
              <p:blipFill>
                <a:blip r:embed="rId6"/>
                <a:stretch>
                  <a:fillRect/>
                </a:stretch>
              </p:blipFill>
              <p:spPr>
                <a:xfrm>
                  <a:off x="7772562" y="856553"/>
                  <a:ext cx="88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607BAB9-3A1D-BF8B-1FB0-CC56070DD2D7}"/>
                    </a:ext>
                  </a:extLst>
                </p14:cNvPr>
                <p14:cNvContentPartPr/>
                <p14:nvPr/>
              </p14:nvContentPartPr>
              <p14:xfrm>
                <a:off x="7915122" y="910553"/>
                <a:ext cx="82440" cy="417240"/>
              </p14:xfrm>
            </p:contentPart>
          </mc:Choice>
          <mc:Fallback>
            <p:pic>
              <p:nvPicPr>
                <p:cNvPr id="6" name="Ink 5">
                  <a:extLst>
                    <a:ext uri="{FF2B5EF4-FFF2-40B4-BE49-F238E27FC236}">
                      <a16:creationId xmlns:a16="http://schemas.microsoft.com/office/drawing/2014/main" id="{E607BAB9-3A1D-BF8B-1FB0-CC56070DD2D7}"/>
                    </a:ext>
                  </a:extLst>
                </p:cNvPr>
                <p:cNvPicPr/>
                <p:nvPr/>
              </p:nvPicPr>
              <p:blipFill>
                <a:blip r:embed="rId8"/>
                <a:stretch>
                  <a:fillRect/>
                </a:stretch>
              </p:blipFill>
              <p:spPr>
                <a:xfrm>
                  <a:off x="7897122" y="892553"/>
                  <a:ext cx="1180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C0983A87-E4D5-3C69-ECD0-609EC1E88D74}"/>
                    </a:ext>
                  </a:extLst>
                </p14:cNvPr>
                <p14:cNvContentPartPr/>
                <p14:nvPr/>
              </p14:nvContentPartPr>
              <p14:xfrm>
                <a:off x="8051562" y="1043753"/>
                <a:ext cx="54720" cy="233640"/>
              </p14:xfrm>
            </p:contentPart>
          </mc:Choice>
          <mc:Fallback>
            <p:pic>
              <p:nvPicPr>
                <p:cNvPr id="7" name="Ink 6">
                  <a:extLst>
                    <a:ext uri="{FF2B5EF4-FFF2-40B4-BE49-F238E27FC236}">
                      <a16:creationId xmlns:a16="http://schemas.microsoft.com/office/drawing/2014/main" id="{C0983A87-E4D5-3C69-ECD0-609EC1E88D74}"/>
                    </a:ext>
                  </a:extLst>
                </p:cNvPr>
                <p:cNvPicPr/>
                <p:nvPr/>
              </p:nvPicPr>
              <p:blipFill>
                <a:blip r:embed="rId10"/>
                <a:stretch>
                  <a:fillRect/>
                </a:stretch>
              </p:blipFill>
              <p:spPr>
                <a:xfrm>
                  <a:off x="8033922" y="1026113"/>
                  <a:ext cx="90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3B44777-DFD7-EFDB-6100-48D4997E240A}"/>
                    </a:ext>
                  </a:extLst>
                </p14:cNvPr>
                <p14:cNvContentPartPr/>
                <p14:nvPr/>
              </p14:nvContentPartPr>
              <p14:xfrm>
                <a:off x="7992162" y="1061753"/>
                <a:ext cx="144720" cy="237600"/>
              </p14:xfrm>
            </p:contentPart>
          </mc:Choice>
          <mc:Fallback>
            <p:pic>
              <p:nvPicPr>
                <p:cNvPr id="8" name="Ink 7">
                  <a:extLst>
                    <a:ext uri="{FF2B5EF4-FFF2-40B4-BE49-F238E27FC236}">
                      <a16:creationId xmlns:a16="http://schemas.microsoft.com/office/drawing/2014/main" id="{93B44777-DFD7-EFDB-6100-48D4997E240A}"/>
                    </a:ext>
                  </a:extLst>
                </p:cNvPr>
                <p:cNvPicPr/>
                <p:nvPr/>
              </p:nvPicPr>
              <p:blipFill>
                <a:blip r:embed="rId12"/>
                <a:stretch>
                  <a:fillRect/>
                </a:stretch>
              </p:blipFill>
              <p:spPr>
                <a:xfrm>
                  <a:off x="7974522" y="1043753"/>
                  <a:ext cx="1803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89C1E148-E5BB-C1E1-1459-7CA331FE0CAF}"/>
                    </a:ext>
                  </a:extLst>
                </p14:cNvPr>
                <p14:cNvContentPartPr/>
                <p14:nvPr/>
              </p14:nvContentPartPr>
              <p14:xfrm>
                <a:off x="8164242" y="967793"/>
                <a:ext cx="120960" cy="356760"/>
              </p14:xfrm>
            </p:contentPart>
          </mc:Choice>
          <mc:Fallback>
            <p:pic>
              <p:nvPicPr>
                <p:cNvPr id="9" name="Ink 8">
                  <a:extLst>
                    <a:ext uri="{FF2B5EF4-FFF2-40B4-BE49-F238E27FC236}">
                      <a16:creationId xmlns:a16="http://schemas.microsoft.com/office/drawing/2014/main" id="{89C1E148-E5BB-C1E1-1459-7CA331FE0CAF}"/>
                    </a:ext>
                  </a:extLst>
                </p:cNvPr>
                <p:cNvPicPr/>
                <p:nvPr/>
              </p:nvPicPr>
              <p:blipFill>
                <a:blip r:embed="rId14"/>
                <a:stretch>
                  <a:fillRect/>
                </a:stretch>
              </p:blipFill>
              <p:spPr>
                <a:xfrm>
                  <a:off x="8146242" y="949793"/>
                  <a:ext cx="1566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1A3A02E6-576B-D190-973A-268A302BC080}"/>
                    </a:ext>
                  </a:extLst>
                </p14:cNvPr>
                <p14:cNvContentPartPr/>
                <p14:nvPr/>
              </p14:nvContentPartPr>
              <p14:xfrm>
                <a:off x="8385642" y="1112153"/>
                <a:ext cx="152640" cy="178560"/>
              </p14:xfrm>
            </p:contentPart>
          </mc:Choice>
          <mc:Fallback>
            <p:pic>
              <p:nvPicPr>
                <p:cNvPr id="10" name="Ink 9">
                  <a:extLst>
                    <a:ext uri="{FF2B5EF4-FFF2-40B4-BE49-F238E27FC236}">
                      <a16:creationId xmlns:a16="http://schemas.microsoft.com/office/drawing/2014/main" id="{1A3A02E6-576B-D190-973A-268A302BC080}"/>
                    </a:ext>
                  </a:extLst>
                </p:cNvPr>
                <p:cNvPicPr/>
                <p:nvPr/>
              </p:nvPicPr>
              <p:blipFill>
                <a:blip r:embed="rId16"/>
                <a:stretch>
                  <a:fillRect/>
                </a:stretch>
              </p:blipFill>
              <p:spPr>
                <a:xfrm>
                  <a:off x="8367642" y="1094153"/>
                  <a:ext cx="188280" cy="21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EB549DF4-32D3-330A-D3E1-654EB1C3AF5F}"/>
                  </a:ext>
                </a:extLst>
              </p14:cNvPr>
              <p14:cNvContentPartPr/>
              <p14:nvPr/>
            </p14:nvContentPartPr>
            <p14:xfrm>
              <a:off x="8689122" y="1123673"/>
              <a:ext cx="151200" cy="17280"/>
            </p14:xfrm>
          </p:contentPart>
        </mc:Choice>
        <mc:Fallback>
          <p:pic>
            <p:nvPicPr>
              <p:cNvPr id="11" name="Ink 10">
                <a:extLst>
                  <a:ext uri="{FF2B5EF4-FFF2-40B4-BE49-F238E27FC236}">
                    <a16:creationId xmlns:a16="http://schemas.microsoft.com/office/drawing/2014/main" id="{EB549DF4-32D3-330A-D3E1-654EB1C3AF5F}"/>
                  </a:ext>
                </a:extLst>
              </p:cNvPr>
              <p:cNvPicPr/>
              <p:nvPr/>
            </p:nvPicPr>
            <p:blipFill>
              <a:blip r:embed="rId18"/>
              <a:stretch>
                <a:fillRect/>
              </a:stretch>
            </p:blipFill>
            <p:spPr>
              <a:xfrm>
                <a:off x="8671122" y="1105673"/>
                <a:ext cx="186840" cy="52920"/>
              </a:xfrm>
              <a:prstGeom prst="rect">
                <a:avLst/>
              </a:prstGeom>
            </p:spPr>
          </p:pic>
        </mc:Fallback>
      </mc:AlternateContent>
      <p:grpSp>
        <p:nvGrpSpPr>
          <p:cNvPr id="19" name="Group 18">
            <a:extLst>
              <a:ext uri="{FF2B5EF4-FFF2-40B4-BE49-F238E27FC236}">
                <a16:creationId xmlns:a16="http://schemas.microsoft.com/office/drawing/2014/main" id="{FAA2DBE8-48AF-818A-158D-DCA7C5787E5D}"/>
              </a:ext>
            </a:extLst>
          </p:cNvPr>
          <p:cNvGrpSpPr/>
          <p:nvPr/>
        </p:nvGrpSpPr>
        <p:grpSpPr>
          <a:xfrm>
            <a:off x="8999802" y="859073"/>
            <a:ext cx="676440" cy="410040"/>
            <a:chOff x="8999802" y="859073"/>
            <a:chExt cx="676440" cy="410040"/>
          </a:xfrm>
        </p:grpSpPr>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E1D0331F-9405-696A-A209-11FB6B7C5483}"/>
                    </a:ext>
                  </a:extLst>
                </p14:cNvPr>
                <p14:cNvContentPartPr/>
                <p14:nvPr/>
              </p14:nvContentPartPr>
              <p14:xfrm>
                <a:off x="8999802" y="950513"/>
                <a:ext cx="12240" cy="297360"/>
              </p14:xfrm>
            </p:contentPart>
          </mc:Choice>
          <mc:Fallback>
            <p:pic>
              <p:nvPicPr>
                <p:cNvPr id="12" name="Ink 11">
                  <a:extLst>
                    <a:ext uri="{FF2B5EF4-FFF2-40B4-BE49-F238E27FC236}">
                      <a16:creationId xmlns:a16="http://schemas.microsoft.com/office/drawing/2014/main" id="{E1D0331F-9405-696A-A209-11FB6B7C5483}"/>
                    </a:ext>
                  </a:extLst>
                </p:cNvPr>
                <p:cNvPicPr/>
                <p:nvPr/>
              </p:nvPicPr>
              <p:blipFill>
                <a:blip r:embed="rId20"/>
                <a:stretch>
                  <a:fillRect/>
                </a:stretch>
              </p:blipFill>
              <p:spPr>
                <a:xfrm>
                  <a:off x="8981802" y="932513"/>
                  <a:ext cx="478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0AE65327-B296-A715-1D23-C5DB9DB8D8F8}"/>
                    </a:ext>
                  </a:extLst>
                </p14:cNvPr>
                <p14:cNvContentPartPr/>
                <p14:nvPr/>
              </p14:nvContentPartPr>
              <p14:xfrm>
                <a:off x="9088002" y="972473"/>
                <a:ext cx="153360" cy="262800"/>
              </p14:xfrm>
            </p:contentPart>
          </mc:Choice>
          <mc:Fallback>
            <p:pic>
              <p:nvPicPr>
                <p:cNvPr id="13" name="Ink 12">
                  <a:extLst>
                    <a:ext uri="{FF2B5EF4-FFF2-40B4-BE49-F238E27FC236}">
                      <a16:creationId xmlns:a16="http://schemas.microsoft.com/office/drawing/2014/main" id="{0AE65327-B296-A715-1D23-C5DB9DB8D8F8}"/>
                    </a:ext>
                  </a:extLst>
                </p:cNvPr>
                <p:cNvPicPr/>
                <p:nvPr/>
              </p:nvPicPr>
              <p:blipFill>
                <a:blip r:embed="rId22"/>
                <a:stretch>
                  <a:fillRect/>
                </a:stretch>
              </p:blipFill>
              <p:spPr>
                <a:xfrm>
                  <a:off x="9070002" y="954833"/>
                  <a:ext cx="1890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52E565AC-CECC-46D5-0E98-A8970E800FDE}"/>
                    </a:ext>
                  </a:extLst>
                </p14:cNvPr>
                <p14:cNvContentPartPr/>
                <p14:nvPr/>
              </p14:nvContentPartPr>
              <p14:xfrm>
                <a:off x="9109242" y="967793"/>
                <a:ext cx="193320" cy="34560"/>
              </p14:xfrm>
            </p:contentPart>
          </mc:Choice>
          <mc:Fallback>
            <p:pic>
              <p:nvPicPr>
                <p:cNvPr id="14" name="Ink 13">
                  <a:extLst>
                    <a:ext uri="{FF2B5EF4-FFF2-40B4-BE49-F238E27FC236}">
                      <a16:creationId xmlns:a16="http://schemas.microsoft.com/office/drawing/2014/main" id="{52E565AC-CECC-46D5-0E98-A8970E800FDE}"/>
                    </a:ext>
                  </a:extLst>
                </p:cNvPr>
                <p:cNvPicPr/>
                <p:nvPr/>
              </p:nvPicPr>
              <p:blipFill>
                <a:blip r:embed="rId24"/>
                <a:stretch>
                  <a:fillRect/>
                </a:stretch>
              </p:blipFill>
              <p:spPr>
                <a:xfrm>
                  <a:off x="9091602" y="949793"/>
                  <a:ext cx="228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B06839F7-42DB-83A3-48C6-101AA320947E}"/>
                    </a:ext>
                  </a:extLst>
                </p14:cNvPr>
                <p14:cNvContentPartPr/>
                <p14:nvPr/>
              </p14:nvContentPartPr>
              <p14:xfrm>
                <a:off x="9400122" y="1087673"/>
                <a:ext cx="75960" cy="181440"/>
              </p14:xfrm>
            </p:contentPart>
          </mc:Choice>
          <mc:Fallback>
            <p:pic>
              <p:nvPicPr>
                <p:cNvPr id="15" name="Ink 14">
                  <a:extLst>
                    <a:ext uri="{FF2B5EF4-FFF2-40B4-BE49-F238E27FC236}">
                      <a16:creationId xmlns:a16="http://schemas.microsoft.com/office/drawing/2014/main" id="{B06839F7-42DB-83A3-48C6-101AA320947E}"/>
                    </a:ext>
                  </a:extLst>
                </p:cNvPr>
                <p:cNvPicPr/>
                <p:nvPr/>
              </p:nvPicPr>
              <p:blipFill>
                <a:blip r:embed="rId26"/>
                <a:stretch>
                  <a:fillRect/>
                </a:stretch>
              </p:blipFill>
              <p:spPr>
                <a:xfrm>
                  <a:off x="9382122" y="1070033"/>
                  <a:ext cx="1116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B9978675-DAE9-0A9A-3E68-8D669B6992BA}"/>
                    </a:ext>
                  </a:extLst>
                </p14:cNvPr>
                <p14:cNvContentPartPr/>
                <p14:nvPr/>
              </p14:nvContentPartPr>
              <p14:xfrm>
                <a:off x="9400122" y="1106033"/>
                <a:ext cx="88920" cy="158760"/>
              </p14:xfrm>
            </p:contentPart>
          </mc:Choice>
          <mc:Fallback>
            <p:pic>
              <p:nvPicPr>
                <p:cNvPr id="16" name="Ink 15">
                  <a:extLst>
                    <a:ext uri="{FF2B5EF4-FFF2-40B4-BE49-F238E27FC236}">
                      <a16:creationId xmlns:a16="http://schemas.microsoft.com/office/drawing/2014/main" id="{B9978675-DAE9-0A9A-3E68-8D669B6992BA}"/>
                    </a:ext>
                  </a:extLst>
                </p:cNvPr>
                <p:cNvPicPr/>
                <p:nvPr/>
              </p:nvPicPr>
              <p:blipFill>
                <a:blip r:embed="rId28"/>
                <a:stretch>
                  <a:fillRect/>
                </a:stretch>
              </p:blipFill>
              <p:spPr>
                <a:xfrm>
                  <a:off x="9382122" y="1088393"/>
                  <a:ext cx="124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460CCCA9-0263-314D-F485-E80210AC3176}"/>
                    </a:ext>
                  </a:extLst>
                </p14:cNvPr>
                <p14:cNvContentPartPr/>
                <p14:nvPr/>
              </p14:nvContentPartPr>
              <p14:xfrm>
                <a:off x="9550602" y="859073"/>
                <a:ext cx="92160" cy="115920"/>
              </p14:xfrm>
            </p:contentPart>
          </mc:Choice>
          <mc:Fallback>
            <p:pic>
              <p:nvPicPr>
                <p:cNvPr id="17" name="Ink 16">
                  <a:extLst>
                    <a:ext uri="{FF2B5EF4-FFF2-40B4-BE49-F238E27FC236}">
                      <a16:creationId xmlns:a16="http://schemas.microsoft.com/office/drawing/2014/main" id="{460CCCA9-0263-314D-F485-E80210AC3176}"/>
                    </a:ext>
                  </a:extLst>
                </p:cNvPr>
                <p:cNvPicPr/>
                <p:nvPr/>
              </p:nvPicPr>
              <p:blipFill>
                <a:blip r:embed="rId30"/>
                <a:stretch>
                  <a:fillRect/>
                </a:stretch>
              </p:blipFill>
              <p:spPr>
                <a:xfrm>
                  <a:off x="9532962" y="841433"/>
                  <a:ext cx="127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DACAD62B-41B7-6215-BD6C-7DA2E1C6A7B8}"/>
                    </a:ext>
                  </a:extLst>
                </p14:cNvPr>
                <p14:cNvContentPartPr/>
                <p14:nvPr/>
              </p14:nvContentPartPr>
              <p14:xfrm>
                <a:off x="9653922" y="880673"/>
                <a:ext cx="22320" cy="177120"/>
              </p14:xfrm>
            </p:contentPart>
          </mc:Choice>
          <mc:Fallback>
            <p:pic>
              <p:nvPicPr>
                <p:cNvPr id="18" name="Ink 17">
                  <a:extLst>
                    <a:ext uri="{FF2B5EF4-FFF2-40B4-BE49-F238E27FC236}">
                      <a16:creationId xmlns:a16="http://schemas.microsoft.com/office/drawing/2014/main" id="{DACAD62B-41B7-6215-BD6C-7DA2E1C6A7B8}"/>
                    </a:ext>
                  </a:extLst>
                </p:cNvPr>
                <p:cNvPicPr/>
                <p:nvPr/>
              </p:nvPicPr>
              <p:blipFill>
                <a:blip r:embed="rId32"/>
                <a:stretch>
                  <a:fillRect/>
                </a:stretch>
              </p:blipFill>
              <p:spPr>
                <a:xfrm>
                  <a:off x="9636282" y="863033"/>
                  <a:ext cx="57960" cy="212760"/>
                </a:xfrm>
                <a:prstGeom prst="rect">
                  <a:avLst/>
                </a:prstGeom>
              </p:spPr>
            </p:pic>
          </mc:Fallback>
        </mc:AlternateContent>
      </p:grpSp>
      <p:grpSp>
        <p:nvGrpSpPr>
          <p:cNvPr id="30" name="Group 29">
            <a:extLst>
              <a:ext uri="{FF2B5EF4-FFF2-40B4-BE49-F238E27FC236}">
                <a16:creationId xmlns:a16="http://schemas.microsoft.com/office/drawing/2014/main" id="{30D6BEE3-0C01-BAFD-3766-31E494CEAB4E}"/>
              </a:ext>
            </a:extLst>
          </p:cNvPr>
          <p:cNvGrpSpPr/>
          <p:nvPr/>
        </p:nvGrpSpPr>
        <p:grpSpPr>
          <a:xfrm>
            <a:off x="9868122" y="833873"/>
            <a:ext cx="1139400" cy="409680"/>
            <a:chOff x="9868122" y="833873"/>
            <a:chExt cx="1139400" cy="409680"/>
          </a:xfrm>
        </p:grpSpPr>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FF54CA0E-6DCA-9B6E-5197-9AB88A138EFF}"/>
                    </a:ext>
                  </a:extLst>
                </p14:cNvPr>
                <p14:cNvContentPartPr/>
                <p14:nvPr/>
              </p14:nvContentPartPr>
              <p14:xfrm>
                <a:off x="9868122" y="1120793"/>
                <a:ext cx="187200" cy="16200"/>
              </p14:xfrm>
            </p:contentPart>
          </mc:Choice>
          <mc:Fallback>
            <p:pic>
              <p:nvPicPr>
                <p:cNvPr id="21" name="Ink 20">
                  <a:extLst>
                    <a:ext uri="{FF2B5EF4-FFF2-40B4-BE49-F238E27FC236}">
                      <a16:creationId xmlns:a16="http://schemas.microsoft.com/office/drawing/2014/main" id="{FF54CA0E-6DCA-9B6E-5197-9AB88A138EFF}"/>
                    </a:ext>
                  </a:extLst>
                </p:cNvPr>
                <p:cNvPicPr/>
                <p:nvPr/>
              </p:nvPicPr>
              <p:blipFill>
                <a:blip r:embed="rId34"/>
                <a:stretch>
                  <a:fillRect/>
                </a:stretch>
              </p:blipFill>
              <p:spPr>
                <a:xfrm>
                  <a:off x="9850482" y="1102793"/>
                  <a:ext cx="222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42AEF32C-FB6B-3BD3-A1B8-28B64AD5FC80}"/>
                    </a:ext>
                  </a:extLst>
                </p14:cNvPr>
                <p14:cNvContentPartPr/>
                <p14:nvPr/>
              </p14:nvContentPartPr>
              <p14:xfrm>
                <a:off x="9921762" y="1056353"/>
                <a:ext cx="71280" cy="187200"/>
              </p14:xfrm>
            </p:contentPart>
          </mc:Choice>
          <mc:Fallback>
            <p:pic>
              <p:nvPicPr>
                <p:cNvPr id="22" name="Ink 21">
                  <a:extLst>
                    <a:ext uri="{FF2B5EF4-FFF2-40B4-BE49-F238E27FC236}">
                      <a16:creationId xmlns:a16="http://schemas.microsoft.com/office/drawing/2014/main" id="{42AEF32C-FB6B-3BD3-A1B8-28B64AD5FC80}"/>
                    </a:ext>
                  </a:extLst>
                </p:cNvPr>
                <p:cNvPicPr/>
                <p:nvPr/>
              </p:nvPicPr>
              <p:blipFill>
                <a:blip r:embed="rId36"/>
                <a:stretch>
                  <a:fillRect/>
                </a:stretch>
              </p:blipFill>
              <p:spPr>
                <a:xfrm>
                  <a:off x="9903762" y="1038353"/>
                  <a:ext cx="106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A55A4211-9CA6-BD4B-FB53-2EEFA4396101}"/>
                    </a:ext>
                  </a:extLst>
                </p14:cNvPr>
                <p14:cNvContentPartPr/>
                <p14:nvPr/>
              </p14:nvContentPartPr>
              <p14:xfrm>
                <a:off x="10187442" y="921713"/>
                <a:ext cx="32040" cy="274680"/>
              </p14:xfrm>
            </p:contentPart>
          </mc:Choice>
          <mc:Fallback>
            <p:pic>
              <p:nvPicPr>
                <p:cNvPr id="23" name="Ink 22">
                  <a:extLst>
                    <a:ext uri="{FF2B5EF4-FFF2-40B4-BE49-F238E27FC236}">
                      <a16:creationId xmlns:a16="http://schemas.microsoft.com/office/drawing/2014/main" id="{A55A4211-9CA6-BD4B-FB53-2EEFA4396101}"/>
                    </a:ext>
                  </a:extLst>
                </p:cNvPr>
                <p:cNvPicPr/>
                <p:nvPr/>
              </p:nvPicPr>
              <p:blipFill>
                <a:blip r:embed="rId38"/>
                <a:stretch>
                  <a:fillRect/>
                </a:stretch>
              </p:blipFill>
              <p:spPr>
                <a:xfrm>
                  <a:off x="10169442" y="904073"/>
                  <a:ext cx="676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69679D1C-90AA-8670-942F-3B0131695E67}"/>
                    </a:ext>
                  </a:extLst>
                </p14:cNvPr>
                <p14:cNvContentPartPr/>
                <p14:nvPr/>
              </p14:nvContentPartPr>
              <p14:xfrm>
                <a:off x="10319922" y="906233"/>
                <a:ext cx="195840" cy="268560"/>
              </p14:xfrm>
            </p:contentPart>
          </mc:Choice>
          <mc:Fallback>
            <p:pic>
              <p:nvPicPr>
                <p:cNvPr id="24" name="Ink 23">
                  <a:extLst>
                    <a:ext uri="{FF2B5EF4-FFF2-40B4-BE49-F238E27FC236}">
                      <a16:creationId xmlns:a16="http://schemas.microsoft.com/office/drawing/2014/main" id="{69679D1C-90AA-8670-942F-3B0131695E67}"/>
                    </a:ext>
                  </a:extLst>
                </p:cNvPr>
                <p:cNvPicPr/>
                <p:nvPr/>
              </p:nvPicPr>
              <p:blipFill>
                <a:blip r:embed="rId40"/>
                <a:stretch>
                  <a:fillRect/>
                </a:stretch>
              </p:blipFill>
              <p:spPr>
                <a:xfrm>
                  <a:off x="10302282" y="888233"/>
                  <a:ext cx="2314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30F5CA37-6295-A514-41FD-FEB61B8E796A}"/>
                    </a:ext>
                  </a:extLst>
                </p14:cNvPr>
                <p14:cNvContentPartPr/>
                <p14:nvPr/>
              </p14:nvContentPartPr>
              <p14:xfrm>
                <a:off x="10339722" y="890393"/>
                <a:ext cx="213480" cy="13320"/>
              </p14:xfrm>
            </p:contentPart>
          </mc:Choice>
          <mc:Fallback>
            <p:pic>
              <p:nvPicPr>
                <p:cNvPr id="25" name="Ink 24">
                  <a:extLst>
                    <a:ext uri="{FF2B5EF4-FFF2-40B4-BE49-F238E27FC236}">
                      <a16:creationId xmlns:a16="http://schemas.microsoft.com/office/drawing/2014/main" id="{30F5CA37-6295-A514-41FD-FEB61B8E796A}"/>
                    </a:ext>
                  </a:extLst>
                </p:cNvPr>
                <p:cNvPicPr/>
                <p:nvPr/>
              </p:nvPicPr>
              <p:blipFill>
                <a:blip r:embed="rId42"/>
                <a:stretch>
                  <a:fillRect/>
                </a:stretch>
              </p:blipFill>
              <p:spPr>
                <a:xfrm>
                  <a:off x="10321722" y="872753"/>
                  <a:ext cx="249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56205902-9545-E30A-615D-8BADDF5E9BEB}"/>
                    </a:ext>
                  </a:extLst>
                </p14:cNvPr>
                <p14:cNvContentPartPr/>
                <p14:nvPr/>
              </p14:nvContentPartPr>
              <p14:xfrm>
                <a:off x="10568682" y="1019273"/>
                <a:ext cx="174960" cy="171000"/>
              </p14:xfrm>
            </p:contentPart>
          </mc:Choice>
          <mc:Fallback>
            <p:pic>
              <p:nvPicPr>
                <p:cNvPr id="27" name="Ink 26">
                  <a:extLst>
                    <a:ext uri="{FF2B5EF4-FFF2-40B4-BE49-F238E27FC236}">
                      <a16:creationId xmlns:a16="http://schemas.microsoft.com/office/drawing/2014/main" id="{56205902-9545-E30A-615D-8BADDF5E9BEB}"/>
                    </a:ext>
                  </a:extLst>
                </p:cNvPr>
                <p:cNvPicPr/>
                <p:nvPr/>
              </p:nvPicPr>
              <p:blipFill>
                <a:blip r:embed="rId44"/>
                <a:stretch>
                  <a:fillRect/>
                </a:stretch>
              </p:blipFill>
              <p:spPr>
                <a:xfrm>
                  <a:off x="10551042" y="1001633"/>
                  <a:ext cx="210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F6CC1BF0-2BFB-5464-27AB-B763F1C143E4}"/>
                    </a:ext>
                  </a:extLst>
                </p14:cNvPr>
                <p14:cNvContentPartPr/>
                <p14:nvPr/>
              </p14:nvContentPartPr>
              <p14:xfrm>
                <a:off x="10594242" y="1030433"/>
                <a:ext cx="155880" cy="164160"/>
              </p14:xfrm>
            </p:contentPart>
          </mc:Choice>
          <mc:Fallback>
            <p:pic>
              <p:nvPicPr>
                <p:cNvPr id="28" name="Ink 27">
                  <a:extLst>
                    <a:ext uri="{FF2B5EF4-FFF2-40B4-BE49-F238E27FC236}">
                      <a16:creationId xmlns:a16="http://schemas.microsoft.com/office/drawing/2014/main" id="{F6CC1BF0-2BFB-5464-27AB-B763F1C143E4}"/>
                    </a:ext>
                  </a:extLst>
                </p:cNvPr>
                <p:cNvPicPr/>
                <p:nvPr/>
              </p:nvPicPr>
              <p:blipFill>
                <a:blip r:embed="rId46"/>
                <a:stretch>
                  <a:fillRect/>
                </a:stretch>
              </p:blipFill>
              <p:spPr>
                <a:xfrm>
                  <a:off x="10576602" y="1012433"/>
                  <a:ext cx="191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51BD9B85-8D17-62D0-F154-FD49B0168A2A}"/>
                    </a:ext>
                  </a:extLst>
                </p14:cNvPr>
                <p14:cNvContentPartPr/>
                <p14:nvPr/>
              </p14:nvContentPartPr>
              <p14:xfrm>
                <a:off x="10780722" y="833873"/>
                <a:ext cx="226800" cy="211680"/>
              </p14:xfrm>
            </p:contentPart>
          </mc:Choice>
          <mc:Fallback>
            <p:pic>
              <p:nvPicPr>
                <p:cNvPr id="29" name="Ink 28">
                  <a:extLst>
                    <a:ext uri="{FF2B5EF4-FFF2-40B4-BE49-F238E27FC236}">
                      <a16:creationId xmlns:a16="http://schemas.microsoft.com/office/drawing/2014/main" id="{51BD9B85-8D17-62D0-F154-FD49B0168A2A}"/>
                    </a:ext>
                  </a:extLst>
                </p:cNvPr>
                <p:cNvPicPr/>
                <p:nvPr/>
              </p:nvPicPr>
              <p:blipFill>
                <a:blip r:embed="rId48"/>
                <a:stretch>
                  <a:fillRect/>
                </a:stretch>
              </p:blipFill>
              <p:spPr>
                <a:xfrm>
                  <a:off x="10762722" y="815873"/>
                  <a:ext cx="262440" cy="247320"/>
                </a:xfrm>
                <a:prstGeom prst="rect">
                  <a:avLst/>
                </a:prstGeom>
              </p:spPr>
            </p:pic>
          </mc:Fallback>
        </mc:AlternateContent>
      </p:grpSp>
      <p:grpSp>
        <p:nvGrpSpPr>
          <p:cNvPr id="60" name="Group 59">
            <a:extLst>
              <a:ext uri="{FF2B5EF4-FFF2-40B4-BE49-F238E27FC236}">
                <a16:creationId xmlns:a16="http://schemas.microsoft.com/office/drawing/2014/main" id="{B82E4FA8-7B20-2891-1CDF-942D280BC997}"/>
              </a:ext>
            </a:extLst>
          </p:cNvPr>
          <p:cNvGrpSpPr/>
          <p:nvPr/>
        </p:nvGrpSpPr>
        <p:grpSpPr>
          <a:xfrm>
            <a:off x="8653842" y="1381793"/>
            <a:ext cx="2666520" cy="449640"/>
            <a:chOff x="8653842" y="1381793"/>
            <a:chExt cx="2666520" cy="449640"/>
          </a:xfrm>
        </p:grpSpPr>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4022746E-8A52-E4EC-A0CD-639AF5D1B420}"/>
                    </a:ext>
                  </a:extLst>
                </p14:cNvPr>
                <p14:cNvContentPartPr/>
                <p14:nvPr/>
              </p14:nvContentPartPr>
              <p14:xfrm>
                <a:off x="8653842" y="1693553"/>
                <a:ext cx="176400" cy="29160"/>
              </p14:xfrm>
            </p:contentPart>
          </mc:Choice>
          <mc:Fallback>
            <p:pic>
              <p:nvPicPr>
                <p:cNvPr id="31" name="Ink 30">
                  <a:extLst>
                    <a:ext uri="{FF2B5EF4-FFF2-40B4-BE49-F238E27FC236}">
                      <a16:creationId xmlns:a16="http://schemas.microsoft.com/office/drawing/2014/main" id="{4022746E-8A52-E4EC-A0CD-639AF5D1B420}"/>
                    </a:ext>
                  </a:extLst>
                </p:cNvPr>
                <p:cNvPicPr/>
                <p:nvPr/>
              </p:nvPicPr>
              <p:blipFill>
                <a:blip r:embed="rId50"/>
                <a:stretch>
                  <a:fillRect/>
                </a:stretch>
              </p:blipFill>
              <p:spPr>
                <a:xfrm>
                  <a:off x="8636202" y="1675913"/>
                  <a:ext cx="212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63487025-8224-2740-6798-549F3DFC723E}"/>
                    </a:ext>
                  </a:extLst>
                </p14:cNvPr>
                <p14:cNvContentPartPr/>
                <p14:nvPr/>
              </p14:nvContentPartPr>
              <p14:xfrm>
                <a:off x="8966682" y="1555313"/>
                <a:ext cx="3240" cy="232920"/>
              </p14:xfrm>
            </p:contentPart>
          </mc:Choice>
          <mc:Fallback>
            <p:pic>
              <p:nvPicPr>
                <p:cNvPr id="32" name="Ink 31">
                  <a:extLst>
                    <a:ext uri="{FF2B5EF4-FFF2-40B4-BE49-F238E27FC236}">
                      <a16:creationId xmlns:a16="http://schemas.microsoft.com/office/drawing/2014/main" id="{63487025-8224-2740-6798-549F3DFC723E}"/>
                    </a:ext>
                  </a:extLst>
                </p:cNvPr>
                <p:cNvPicPr/>
                <p:nvPr/>
              </p:nvPicPr>
              <p:blipFill>
                <a:blip r:embed="rId52"/>
                <a:stretch>
                  <a:fillRect/>
                </a:stretch>
              </p:blipFill>
              <p:spPr>
                <a:xfrm>
                  <a:off x="8949042" y="1537673"/>
                  <a:ext cx="38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B42A599B-C6F4-4213-1090-3AE689F464F4}"/>
                    </a:ext>
                  </a:extLst>
                </p14:cNvPr>
                <p14:cNvContentPartPr/>
                <p14:nvPr/>
              </p14:nvContentPartPr>
              <p14:xfrm>
                <a:off x="9019602" y="1586633"/>
                <a:ext cx="146520" cy="177480"/>
              </p14:xfrm>
            </p:contentPart>
          </mc:Choice>
          <mc:Fallback>
            <p:pic>
              <p:nvPicPr>
                <p:cNvPr id="34" name="Ink 33">
                  <a:extLst>
                    <a:ext uri="{FF2B5EF4-FFF2-40B4-BE49-F238E27FC236}">
                      <a16:creationId xmlns:a16="http://schemas.microsoft.com/office/drawing/2014/main" id="{B42A599B-C6F4-4213-1090-3AE689F464F4}"/>
                    </a:ext>
                  </a:extLst>
                </p:cNvPr>
                <p:cNvPicPr/>
                <p:nvPr/>
              </p:nvPicPr>
              <p:blipFill>
                <a:blip r:embed="rId54"/>
                <a:stretch>
                  <a:fillRect/>
                </a:stretch>
              </p:blipFill>
              <p:spPr>
                <a:xfrm>
                  <a:off x="9001602" y="1568993"/>
                  <a:ext cx="182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950293AE-EE48-72D7-3653-8C8121EE5900}"/>
                    </a:ext>
                  </a:extLst>
                </p14:cNvPr>
                <p14:cNvContentPartPr/>
                <p14:nvPr/>
              </p14:nvContentPartPr>
              <p14:xfrm>
                <a:off x="9053082" y="1561433"/>
                <a:ext cx="127440" cy="13320"/>
              </p14:xfrm>
            </p:contentPart>
          </mc:Choice>
          <mc:Fallback>
            <p:pic>
              <p:nvPicPr>
                <p:cNvPr id="36" name="Ink 35">
                  <a:extLst>
                    <a:ext uri="{FF2B5EF4-FFF2-40B4-BE49-F238E27FC236}">
                      <a16:creationId xmlns:a16="http://schemas.microsoft.com/office/drawing/2014/main" id="{950293AE-EE48-72D7-3653-8C8121EE5900}"/>
                    </a:ext>
                  </a:extLst>
                </p:cNvPr>
                <p:cNvPicPr/>
                <p:nvPr/>
              </p:nvPicPr>
              <p:blipFill>
                <a:blip r:embed="rId56"/>
                <a:stretch>
                  <a:fillRect/>
                </a:stretch>
              </p:blipFill>
              <p:spPr>
                <a:xfrm>
                  <a:off x="9035442" y="1543433"/>
                  <a:ext cx="163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7D5F2680-9193-536F-8F61-BDE8E345BF5F}"/>
                    </a:ext>
                  </a:extLst>
                </p14:cNvPr>
                <p14:cNvContentPartPr/>
                <p14:nvPr/>
              </p14:nvContentPartPr>
              <p14:xfrm>
                <a:off x="9260802" y="1657553"/>
                <a:ext cx="107640" cy="129240"/>
              </p14:xfrm>
            </p:contentPart>
          </mc:Choice>
          <mc:Fallback>
            <p:pic>
              <p:nvPicPr>
                <p:cNvPr id="38" name="Ink 37">
                  <a:extLst>
                    <a:ext uri="{FF2B5EF4-FFF2-40B4-BE49-F238E27FC236}">
                      <a16:creationId xmlns:a16="http://schemas.microsoft.com/office/drawing/2014/main" id="{7D5F2680-9193-536F-8F61-BDE8E345BF5F}"/>
                    </a:ext>
                  </a:extLst>
                </p:cNvPr>
                <p:cNvPicPr/>
                <p:nvPr/>
              </p:nvPicPr>
              <p:blipFill>
                <a:blip r:embed="rId58"/>
                <a:stretch>
                  <a:fillRect/>
                </a:stretch>
              </p:blipFill>
              <p:spPr>
                <a:xfrm>
                  <a:off x="9242802" y="1639553"/>
                  <a:ext cx="143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49422298-28C4-9831-FD36-3E52955CFD06}"/>
                    </a:ext>
                  </a:extLst>
                </p14:cNvPr>
                <p14:cNvContentPartPr/>
                <p14:nvPr/>
              </p14:nvContentPartPr>
              <p14:xfrm>
                <a:off x="9243882" y="1676993"/>
                <a:ext cx="124560" cy="154440"/>
              </p14:xfrm>
            </p:contentPart>
          </mc:Choice>
          <mc:Fallback>
            <p:pic>
              <p:nvPicPr>
                <p:cNvPr id="39" name="Ink 38">
                  <a:extLst>
                    <a:ext uri="{FF2B5EF4-FFF2-40B4-BE49-F238E27FC236}">
                      <a16:creationId xmlns:a16="http://schemas.microsoft.com/office/drawing/2014/main" id="{49422298-28C4-9831-FD36-3E52955CFD06}"/>
                    </a:ext>
                  </a:extLst>
                </p:cNvPr>
                <p:cNvPicPr/>
                <p:nvPr/>
              </p:nvPicPr>
              <p:blipFill>
                <a:blip r:embed="rId60"/>
                <a:stretch>
                  <a:fillRect/>
                </a:stretch>
              </p:blipFill>
              <p:spPr>
                <a:xfrm>
                  <a:off x="9226242" y="1658993"/>
                  <a:ext cx="160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Ink 40">
                  <a:extLst>
                    <a:ext uri="{FF2B5EF4-FFF2-40B4-BE49-F238E27FC236}">
                      <a16:creationId xmlns:a16="http://schemas.microsoft.com/office/drawing/2014/main" id="{4D25AD79-CFFF-7DC7-2A9C-6BEB62CF73F9}"/>
                    </a:ext>
                  </a:extLst>
                </p14:cNvPr>
                <p14:cNvContentPartPr/>
                <p14:nvPr/>
              </p14:nvContentPartPr>
              <p14:xfrm>
                <a:off x="9408042" y="1501673"/>
                <a:ext cx="69480" cy="135720"/>
              </p14:xfrm>
            </p:contentPart>
          </mc:Choice>
          <mc:Fallback>
            <p:pic>
              <p:nvPicPr>
                <p:cNvPr id="41" name="Ink 40">
                  <a:extLst>
                    <a:ext uri="{FF2B5EF4-FFF2-40B4-BE49-F238E27FC236}">
                      <a16:creationId xmlns:a16="http://schemas.microsoft.com/office/drawing/2014/main" id="{4D25AD79-CFFF-7DC7-2A9C-6BEB62CF73F9}"/>
                    </a:ext>
                  </a:extLst>
                </p:cNvPr>
                <p:cNvPicPr/>
                <p:nvPr/>
              </p:nvPicPr>
              <p:blipFill>
                <a:blip r:embed="rId62"/>
                <a:stretch>
                  <a:fillRect/>
                </a:stretch>
              </p:blipFill>
              <p:spPr>
                <a:xfrm>
                  <a:off x="9390402" y="1484033"/>
                  <a:ext cx="105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Ink 41">
                  <a:extLst>
                    <a:ext uri="{FF2B5EF4-FFF2-40B4-BE49-F238E27FC236}">
                      <a16:creationId xmlns:a16="http://schemas.microsoft.com/office/drawing/2014/main" id="{2A156A5F-A192-63C9-3C1F-181E60183F8B}"/>
                    </a:ext>
                  </a:extLst>
                </p14:cNvPr>
                <p14:cNvContentPartPr/>
                <p14:nvPr/>
              </p14:nvContentPartPr>
              <p14:xfrm>
                <a:off x="9558162" y="1444073"/>
                <a:ext cx="91440" cy="362880"/>
              </p14:xfrm>
            </p:contentPart>
          </mc:Choice>
          <mc:Fallback>
            <p:pic>
              <p:nvPicPr>
                <p:cNvPr id="42" name="Ink 41">
                  <a:extLst>
                    <a:ext uri="{FF2B5EF4-FFF2-40B4-BE49-F238E27FC236}">
                      <a16:creationId xmlns:a16="http://schemas.microsoft.com/office/drawing/2014/main" id="{2A156A5F-A192-63C9-3C1F-181E60183F8B}"/>
                    </a:ext>
                  </a:extLst>
                </p:cNvPr>
                <p:cNvPicPr/>
                <p:nvPr/>
              </p:nvPicPr>
              <p:blipFill>
                <a:blip r:embed="rId64"/>
                <a:stretch>
                  <a:fillRect/>
                </a:stretch>
              </p:blipFill>
              <p:spPr>
                <a:xfrm>
                  <a:off x="9540162" y="1426433"/>
                  <a:ext cx="1270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Ink 42">
                  <a:extLst>
                    <a:ext uri="{FF2B5EF4-FFF2-40B4-BE49-F238E27FC236}">
                      <a16:creationId xmlns:a16="http://schemas.microsoft.com/office/drawing/2014/main" id="{3E3E4F0E-32B1-F446-B8BD-C1DD664021D7}"/>
                    </a:ext>
                  </a:extLst>
                </p14:cNvPr>
                <p14:cNvContentPartPr/>
                <p14:nvPr/>
              </p14:nvContentPartPr>
              <p14:xfrm>
                <a:off x="9751842" y="1554233"/>
                <a:ext cx="115560" cy="178200"/>
              </p14:xfrm>
            </p:contentPart>
          </mc:Choice>
          <mc:Fallback>
            <p:pic>
              <p:nvPicPr>
                <p:cNvPr id="43" name="Ink 42">
                  <a:extLst>
                    <a:ext uri="{FF2B5EF4-FFF2-40B4-BE49-F238E27FC236}">
                      <a16:creationId xmlns:a16="http://schemas.microsoft.com/office/drawing/2014/main" id="{3E3E4F0E-32B1-F446-B8BD-C1DD664021D7}"/>
                    </a:ext>
                  </a:extLst>
                </p:cNvPr>
                <p:cNvPicPr/>
                <p:nvPr/>
              </p:nvPicPr>
              <p:blipFill>
                <a:blip r:embed="rId66"/>
                <a:stretch>
                  <a:fillRect/>
                </a:stretch>
              </p:blipFill>
              <p:spPr>
                <a:xfrm>
                  <a:off x="9734202" y="1536593"/>
                  <a:ext cx="151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Ink 43">
                  <a:extLst>
                    <a:ext uri="{FF2B5EF4-FFF2-40B4-BE49-F238E27FC236}">
                      <a16:creationId xmlns:a16="http://schemas.microsoft.com/office/drawing/2014/main" id="{7387DDB4-D147-A1D9-1D91-2483F02A4C25}"/>
                    </a:ext>
                  </a:extLst>
                </p14:cNvPr>
                <p14:cNvContentPartPr/>
                <p14:nvPr/>
              </p14:nvContentPartPr>
              <p14:xfrm>
                <a:off x="9705042" y="1559633"/>
                <a:ext cx="151200" cy="178560"/>
              </p14:xfrm>
            </p:contentPart>
          </mc:Choice>
          <mc:Fallback>
            <p:pic>
              <p:nvPicPr>
                <p:cNvPr id="44" name="Ink 43">
                  <a:extLst>
                    <a:ext uri="{FF2B5EF4-FFF2-40B4-BE49-F238E27FC236}">
                      <a16:creationId xmlns:a16="http://schemas.microsoft.com/office/drawing/2014/main" id="{7387DDB4-D147-A1D9-1D91-2483F02A4C25}"/>
                    </a:ext>
                  </a:extLst>
                </p:cNvPr>
                <p:cNvPicPr/>
                <p:nvPr/>
              </p:nvPicPr>
              <p:blipFill>
                <a:blip r:embed="rId68"/>
                <a:stretch>
                  <a:fillRect/>
                </a:stretch>
              </p:blipFill>
              <p:spPr>
                <a:xfrm>
                  <a:off x="9687402" y="1541993"/>
                  <a:ext cx="186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Ink 44">
                  <a:extLst>
                    <a:ext uri="{FF2B5EF4-FFF2-40B4-BE49-F238E27FC236}">
                      <a16:creationId xmlns:a16="http://schemas.microsoft.com/office/drawing/2014/main" id="{275FA779-626F-7CFA-ABCE-2A0B4B71BD27}"/>
                    </a:ext>
                  </a:extLst>
                </p14:cNvPr>
                <p14:cNvContentPartPr/>
                <p14:nvPr/>
              </p14:nvContentPartPr>
              <p14:xfrm>
                <a:off x="9883242" y="1429673"/>
                <a:ext cx="167400" cy="132120"/>
              </p14:xfrm>
            </p:contentPart>
          </mc:Choice>
          <mc:Fallback>
            <p:pic>
              <p:nvPicPr>
                <p:cNvPr id="45" name="Ink 44">
                  <a:extLst>
                    <a:ext uri="{FF2B5EF4-FFF2-40B4-BE49-F238E27FC236}">
                      <a16:creationId xmlns:a16="http://schemas.microsoft.com/office/drawing/2014/main" id="{275FA779-626F-7CFA-ABCE-2A0B4B71BD27}"/>
                    </a:ext>
                  </a:extLst>
                </p:cNvPr>
                <p:cNvPicPr/>
                <p:nvPr/>
              </p:nvPicPr>
              <p:blipFill>
                <a:blip r:embed="rId70"/>
                <a:stretch>
                  <a:fillRect/>
                </a:stretch>
              </p:blipFill>
              <p:spPr>
                <a:xfrm>
                  <a:off x="9865602" y="1411673"/>
                  <a:ext cx="203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Ink 45">
                  <a:extLst>
                    <a:ext uri="{FF2B5EF4-FFF2-40B4-BE49-F238E27FC236}">
                      <a16:creationId xmlns:a16="http://schemas.microsoft.com/office/drawing/2014/main" id="{7DC9AD49-AD59-DB55-D393-11A9F410B6F7}"/>
                    </a:ext>
                  </a:extLst>
                </p14:cNvPr>
                <p14:cNvContentPartPr/>
                <p14:nvPr/>
              </p14:nvContentPartPr>
              <p14:xfrm>
                <a:off x="10112922" y="1633793"/>
                <a:ext cx="170640" cy="7920"/>
              </p14:xfrm>
            </p:contentPart>
          </mc:Choice>
          <mc:Fallback>
            <p:pic>
              <p:nvPicPr>
                <p:cNvPr id="46" name="Ink 45">
                  <a:extLst>
                    <a:ext uri="{FF2B5EF4-FFF2-40B4-BE49-F238E27FC236}">
                      <a16:creationId xmlns:a16="http://schemas.microsoft.com/office/drawing/2014/main" id="{7DC9AD49-AD59-DB55-D393-11A9F410B6F7}"/>
                    </a:ext>
                  </a:extLst>
                </p:cNvPr>
                <p:cNvPicPr/>
                <p:nvPr/>
              </p:nvPicPr>
              <p:blipFill>
                <a:blip r:embed="rId72"/>
                <a:stretch>
                  <a:fillRect/>
                </a:stretch>
              </p:blipFill>
              <p:spPr>
                <a:xfrm>
                  <a:off x="10095282" y="1615793"/>
                  <a:ext cx="206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Ink 47">
                  <a:extLst>
                    <a:ext uri="{FF2B5EF4-FFF2-40B4-BE49-F238E27FC236}">
                      <a16:creationId xmlns:a16="http://schemas.microsoft.com/office/drawing/2014/main" id="{0903B08E-B9F5-B1AD-3BEC-36B47C56059E}"/>
                    </a:ext>
                  </a:extLst>
                </p14:cNvPr>
                <p14:cNvContentPartPr/>
                <p14:nvPr/>
              </p14:nvContentPartPr>
              <p14:xfrm>
                <a:off x="10435482" y="1468553"/>
                <a:ext cx="40680" cy="223560"/>
              </p14:xfrm>
            </p:contentPart>
          </mc:Choice>
          <mc:Fallback>
            <p:pic>
              <p:nvPicPr>
                <p:cNvPr id="48" name="Ink 47">
                  <a:extLst>
                    <a:ext uri="{FF2B5EF4-FFF2-40B4-BE49-F238E27FC236}">
                      <a16:creationId xmlns:a16="http://schemas.microsoft.com/office/drawing/2014/main" id="{0903B08E-B9F5-B1AD-3BEC-36B47C56059E}"/>
                    </a:ext>
                  </a:extLst>
                </p:cNvPr>
                <p:cNvPicPr/>
                <p:nvPr/>
              </p:nvPicPr>
              <p:blipFill>
                <a:blip r:embed="rId74"/>
                <a:stretch>
                  <a:fillRect/>
                </a:stretch>
              </p:blipFill>
              <p:spPr>
                <a:xfrm>
                  <a:off x="10417482" y="1450553"/>
                  <a:ext cx="76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Ink 48">
                  <a:extLst>
                    <a:ext uri="{FF2B5EF4-FFF2-40B4-BE49-F238E27FC236}">
                      <a16:creationId xmlns:a16="http://schemas.microsoft.com/office/drawing/2014/main" id="{7C1B7A27-4EE3-E72B-9444-A510EDF163CF}"/>
                    </a:ext>
                  </a:extLst>
                </p14:cNvPr>
                <p14:cNvContentPartPr/>
                <p14:nvPr/>
              </p14:nvContentPartPr>
              <p14:xfrm>
                <a:off x="10512522" y="1381793"/>
                <a:ext cx="137880" cy="375480"/>
              </p14:xfrm>
            </p:contentPart>
          </mc:Choice>
          <mc:Fallback>
            <p:pic>
              <p:nvPicPr>
                <p:cNvPr id="49" name="Ink 48">
                  <a:extLst>
                    <a:ext uri="{FF2B5EF4-FFF2-40B4-BE49-F238E27FC236}">
                      <a16:creationId xmlns:a16="http://schemas.microsoft.com/office/drawing/2014/main" id="{7C1B7A27-4EE3-E72B-9444-A510EDF163CF}"/>
                    </a:ext>
                  </a:extLst>
                </p:cNvPr>
                <p:cNvPicPr/>
                <p:nvPr/>
              </p:nvPicPr>
              <p:blipFill>
                <a:blip r:embed="rId76"/>
                <a:stretch>
                  <a:fillRect/>
                </a:stretch>
              </p:blipFill>
              <p:spPr>
                <a:xfrm>
                  <a:off x="10494882" y="1364153"/>
                  <a:ext cx="17352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735C6AC4-D01A-BC67-765D-3885495EA739}"/>
                    </a:ext>
                  </a:extLst>
                </p14:cNvPr>
                <p14:cNvContentPartPr/>
                <p14:nvPr/>
              </p14:nvContentPartPr>
              <p14:xfrm>
                <a:off x="10790442" y="1546673"/>
                <a:ext cx="133200" cy="21960"/>
              </p14:xfrm>
            </p:contentPart>
          </mc:Choice>
          <mc:Fallback>
            <p:pic>
              <p:nvPicPr>
                <p:cNvPr id="50" name="Ink 49">
                  <a:extLst>
                    <a:ext uri="{FF2B5EF4-FFF2-40B4-BE49-F238E27FC236}">
                      <a16:creationId xmlns:a16="http://schemas.microsoft.com/office/drawing/2014/main" id="{735C6AC4-D01A-BC67-765D-3885495EA739}"/>
                    </a:ext>
                  </a:extLst>
                </p:cNvPr>
                <p:cNvPicPr/>
                <p:nvPr/>
              </p:nvPicPr>
              <p:blipFill>
                <a:blip r:embed="rId78"/>
                <a:stretch>
                  <a:fillRect/>
                </a:stretch>
              </p:blipFill>
              <p:spPr>
                <a:xfrm>
                  <a:off x="10772442" y="1529033"/>
                  <a:ext cx="168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DD900244-23EB-AB2F-5EF2-A9820BD7E404}"/>
                    </a:ext>
                  </a:extLst>
                </p14:cNvPr>
                <p14:cNvContentPartPr/>
                <p14:nvPr/>
              </p14:nvContentPartPr>
              <p14:xfrm>
                <a:off x="10775682" y="1657913"/>
                <a:ext cx="202320" cy="17640"/>
              </p14:xfrm>
            </p:contentPart>
          </mc:Choice>
          <mc:Fallback>
            <p:pic>
              <p:nvPicPr>
                <p:cNvPr id="51" name="Ink 50">
                  <a:extLst>
                    <a:ext uri="{FF2B5EF4-FFF2-40B4-BE49-F238E27FC236}">
                      <a16:creationId xmlns:a16="http://schemas.microsoft.com/office/drawing/2014/main" id="{DD900244-23EB-AB2F-5EF2-A9820BD7E404}"/>
                    </a:ext>
                  </a:extLst>
                </p:cNvPr>
                <p:cNvPicPr/>
                <p:nvPr/>
              </p:nvPicPr>
              <p:blipFill>
                <a:blip r:embed="rId80"/>
                <a:stretch>
                  <a:fillRect/>
                </a:stretch>
              </p:blipFill>
              <p:spPr>
                <a:xfrm>
                  <a:off x="10758042" y="1640273"/>
                  <a:ext cx="237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0594C880-32D1-C345-E4B9-A68C5FE73EEA}"/>
                    </a:ext>
                  </a:extLst>
                </p14:cNvPr>
                <p14:cNvContentPartPr/>
                <p14:nvPr/>
              </p14:nvContentPartPr>
              <p14:xfrm>
                <a:off x="11101122" y="1466393"/>
                <a:ext cx="219240" cy="235800"/>
              </p14:xfrm>
            </p:contentPart>
          </mc:Choice>
          <mc:Fallback>
            <p:pic>
              <p:nvPicPr>
                <p:cNvPr id="52" name="Ink 51">
                  <a:extLst>
                    <a:ext uri="{FF2B5EF4-FFF2-40B4-BE49-F238E27FC236}">
                      <a16:creationId xmlns:a16="http://schemas.microsoft.com/office/drawing/2014/main" id="{0594C880-32D1-C345-E4B9-A68C5FE73EEA}"/>
                    </a:ext>
                  </a:extLst>
                </p:cNvPr>
                <p:cNvPicPr/>
                <p:nvPr/>
              </p:nvPicPr>
              <p:blipFill>
                <a:blip r:embed="rId82"/>
                <a:stretch>
                  <a:fillRect/>
                </a:stretch>
              </p:blipFill>
              <p:spPr>
                <a:xfrm>
                  <a:off x="11083122" y="1448393"/>
                  <a:ext cx="254880" cy="271440"/>
                </a:xfrm>
                <a:prstGeom prst="rect">
                  <a:avLst/>
                </a:prstGeom>
              </p:spPr>
            </p:pic>
          </mc:Fallback>
        </mc:AlternateContent>
      </p:grpSp>
      <p:grpSp>
        <p:nvGrpSpPr>
          <p:cNvPr id="65" name="Group 64">
            <a:extLst>
              <a:ext uri="{FF2B5EF4-FFF2-40B4-BE49-F238E27FC236}">
                <a16:creationId xmlns:a16="http://schemas.microsoft.com/office/drawing/2014/main" id="{B76E7532-C610-A06D-48FB-55853E772627}"/>
              </a:ext>
            </a:extLst>
          </p:cNvPr>
          <p:cNvGrpSpPr/>
          <p:nvPr/>
        </p:nvGrpSpPr>
        <p:grpSpPr>
          <a:xfrm>
            <a:off x="9875322" y="1930433"/>
            <a:ext cx="1277640" cy="267120"/>
            <a:chOff x="9875322" y="1930433"/>
            <a:chExt cx="1277640" cy="267120"/>
          </a:xfrm>
        </p:grpSpPr>
        <mc:AlternateContent xmlns:mc="http://schemas.openxmlformats.org/markup-compatibility/2006">
          <mc:Choice xmlns:p14="http://schemas.microsoft.com/office/powerpoint/2010/main" Requires="p14">
            <p:contentPart p14:bwMode="auto" r:id="rId83">
              <p14:nvContentPartPr>
                <p14:cNvPr id="53" name="Ink 52">
                  <a:extLst>
                    <a:ext uri="{FF2B5EF4-FFF2-40B4-BE49-F238E27FC236}">
                      <a16:creationId xmlns:a16="http://schemas.microsoft.com/office/drawing/2014/main" id="{A2A104AF-54F1-52EF-3010-8977E774E063}"/>
                    </a:ext>
                  </a:extLst>
                </p14:cNvPr>
                <p14:cNvContentPartPr/>
                <p14:nvPr/>
              </p14:nvContentPartPr>
              <p14:xfrm>
                <a:off x="9883602" y="2016113"/>
                <a:ext cx="78480" cy="164160"/>
              </p14:xfrm>
            </p:contentPart>
          </mc:Choice>
          <mc:Fallback>
            <p:pic>
              <p:nvPicPr>
                <p:cNvPr id="53" name="Ink 52">
                  <a:extLst>
                    <a:ext uri="{FF2B5EF4-FFF2-40B4-BE49-F238E27FC236}">
                      <a16:creationId xmlns:a16="http://schemas.microsoft.com/office/drawing/2014/main" id="{A2A104AF-54F1-52EF-3010-8977E774E063}"/>
                    </a:ext>
                  </a:extLst>
                </p:cNvPr>
                <p:cNvPicPr/>
                <p:nvPr/>
              </p:nvPicPr>
              <p:blipFill>
                <a:blip r:embed="rId84"/>
                <a:stretch>
                  <a:fillRect/>
                </a:stretch>
              </p:blipFill>
              <p:spPr>
                <a:xfrm>
                  <a:off x="9865962" y="1998473"/>
                  <a:ext cx="114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Ink 53">
                  <a:extLst>
                    <a:ext uri="{FF2B5EF4-FFF2-40B4-BE49-F238E27FC236}">
                      <a16:creationId xmlns:a16="http://schemas.microsoft.com/office/drawing/2014/main" id="{84C5DD38-9836-0B68-E3BA-90D3884D695E}"/>
                    </a:ext>
                  </a:extLst>
                </p14:cNvPr>
                <p14:cNvContentPartPr/>
                <p14:nvPr/>
              </p14:nvContentPartPr>
              <p14:xfrm>
                <a:off x="9875322" y="2026553"/>
                <a:ext cx="141480" cy="154080"/>
              </p14:xfrm>
            </p:contentPart>
          </mc:Choice>
          <mc:Fallback>
            <p:pic>
              <p:nvPicPr>
                <p:cNvPr id="54" name="Ink 53">
                  <a:extLst>
                    <a:ext uri="{FF2B5EF4-FFF2-40B4-BE49-F238E27FC236}">
                      <a16:creationId xmlns:a16="http://schemas.microsoft.com/office/drawing/2014/main" id="{84C5DD38-9836-0B68-E3BA-90D3884D695E}"/>
                    </a:ext>
                  </a:extLst>
                </p:cNvPr>
                <p:cNvPicPr/>
                <p:nvPr/>
              </p:nvPicPr>
              <p:blipFill>
                <a:blip r:embed="rId86"/>
                <a:stretch>
                  <a:fillRect/>
                </a:stretch>
              </p:blipFill>
              <p:spPr>
                <a:xfrm>
                  <a:off x="9857322" y="2008553"/>
                  <a:ext cx="177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Ink 54">
                  <a:extLst>
                    <a:ext uri="{FF2B5EF4-FFF2-40B4-BE49-F238E27FC236}">
                      <a16:creationId xmlns:a16="http://schemas.microsoft.com/office/drawing/2014/main" id="{BA2E5734-3EC0-9BF8-C205-491502B21C30}"/>
                    </a:ext>
                  </a:extLst>
                </p14:cNvPr>
                <p14:cNvContentPartPr/>
                <p14:nvPr/>
              </p14:nvContentPartPr>
              <p14:xfrm>
                <a:off x="10083762" y="2012873"/>
                <a:ext cx="114480" cy="16560"/>
              </p14:xfrm>
            </p:contentPart>
          </mc:Choice>
          <mc:Fallback>
            <p:pic>
              <p:nvPicPr>
                <p:cNvPr id="55" name="Ink 54">
                  <a:extLst>
                    <a:ext uri="{FF2B5EF4-FFF2-40B4-BE49-F238E27FC236}">
                      <a16:creationId xmlns:a16="http://schemas.microsoft.com/office/drawing/2014/main" id="{BA2E5734-3EC0-9BF8-C205-491502B21C30}"/>
                    </a:ext>
                  </a:extLst>
                </p:cNvPr>
                <p:cNvPicPr/>
                <p:nvPr/>
              </p:nvPicPr>
              <p:blipFill>
                <a:blip r:embed="rId88"/>
                <a:stretch>
                  <a:fillRect/>
                </a:stretch>
              </p:blipFill>
              <p:spPr>
                <a:xfrm>
                  <a:off x="10066122" y="1994873"/>
                  <a:ext cx="150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FCAFE598-F09F-3D50-84CF-D3EA1BD44335}"/>
                    </a:ext>
                  </a:extLst>
                </p14:cNvPr>
                <p14:cNvContentPartPr/>
                <p14:nvPr/>
              </p14:nvContentPartPr>
              <p14:xfrm>
                <a:off x="10114722" y="2100353"/>
                <a:ext cx="142920" cy="19440"/>
              </p14:xfrm>
            </p:contentPart>
          </mc:Choice>
          <mc:Fallback>
            <p:pic>
              <p:nvPicPr>
                <p:cNvPr id="56" name="Ink 55">
                  <a:extLst>
                    <a:ext uri="{FF2B5EF4-FFF2-40B4-BE49-F238E27FC236}">
                      <a16:creationId xmlns:a16="http://schemas.microsoft.com/office/drawing/2014/main" id="{FCAFE598-F09F-3D50-84CF-D3EA1BD44335}"/>
                    </a:ext>
                  </a:extLst>
                </p:cNvPr>
                <p:cNvPicPr/>
                <p:nvPr/>
              </p:nvPicPr>
              <p:blipFill>
                <a:blip r:embed="rId90"/>
                <a:stretch>
                  <a:fillRect/>
                </a:stretch>
              </p:blipFill>
              <p:spPr>
                <a:xfrm>
                  <a:off x="10096722" y="2082713"/>
                  <a:ext cx="178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8648702D-BC44-DE35-E161-2776C649C10B}"/>
                    </a:ext>
                  </a:extLst>
                </p14:cNvPr>
                <p14:cNvContentPartPr/>
                <p14:nvPr/>
              </p14:nvContentPartPr>
              <p14:xfrm>
                <a:off x="10363122" y="1973273"/>
                <a:ext cx="189720" cy="147960"/>
              </p14:xfrm>
            </p:contentPart>
          </mc:Choice>
          <mc:Fallback>
            <p:pic>
              <p:nvPicPr>
                <p:cNvPr id="57" name="Ink 56">
                  <a:extLst>
                    <a:ext uri="{FF2B5EF4-FFF2-40B4-BE49-F238E27FC236}">
                      <a16:creationId xmlns:a16="http://schemas.microsoft.com/office/drawing/2014/main" id="{8648702D-BC44-DE35-E161-2776C649C10B}"/>
                    </a:ext>
                  </a:extLst>
                </p:cNvPr>
                <p:cNvPicPr/>
                <p:nvPr/>
              </p:nvPicPr>
              <p:blipFill>
                <a:blip r:embed="rId92"/>
                <a:stretch>
                  <a:fillRect/>
                </a:stretch>
              </p:blipFill>
              <p:spPr>
                <a:xfrm>
                  <a:off x="10345122" y="1955273"/>
                  <a:ext cx="225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5696D13D-6A5C-D9F1-33AA-B5908F1555BD}"/>
                    </a:ext>
                  </a:extLst>
                </p14:cNvPr>
                <p14:cNvContentPartPr/>
                <p14:nvPr/>
              </p14:nvContentPartPr>
              <p14:xfrm>
                <a:off x="10711962" y="2025833"/>
                <a:ext cx="35640" cy="171720"/>
              </p14:xfrm>
            </p:contentPart>
          </mc:Choice>
          <mc:Fallback>
            <p:pic>
              <p:nvPicPr>
                <p:cNvPr id="58" name="Ink 57">
                  <a:extLst>
                    <a:ext uri="{FF2B5EF4-FFF2-40B4-BE49-F238E27FC236}">
                      <a16:creationId xmlns:a16="http://schemas.microsoft.com/office/drawing/2014/main" id="{5696D13D-6A5C-D9F1-33AA-B5908F1555BD}"/>
                    </a:ext>
                  </a:extLst>
                </p:cNvPr>
                <p:cNvPicPr/>
                <p:nvPr/>
              </p:nvPicPr>
              <p:blipFill>
                <a:blip r:embed="rId94"/>
                <a:stretch>
                  <a:fillRect/>
                </a:stretch>
              </p:blipFill>
              <p:spPr>
                <a:xfrm>
                  <a:off x="10694322" y="2007833"/>
                  <a:ext cx="71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Ink 60">
                  <a:extLst>
                    <a:ext uri="{FF2B5EF4-FFF2-40B4-BE49-F238E27FC236}">
                      <a16:creationId xmlns:a16="http://schemas.microsoft.com/office/drawing/2014/main" id="{B8C2B556-A69A-DD58-E356-9549619EDAB4}"/>
                    </a:ext>
                  </a:extLst>
                </p14:cNvPr>
                <p14:cNvContentPartPr/>
                <p14:nvPr/>
              </p14:nvContentPartPr>
              <p14:xfrm>
                <a:off x="10945962" y="1930433"/>
                <a:ext cx="16560" cy="100080"/>
              </p14:xfrm>
            </p:contentPart>
          </mc:Choice>
          <mc:Fallback>
            <p:pic>
              <p:nvPicPr>
                <p:cNvPr id="61" name="Ink 60">
                  <a:extLst>
                    <a:ext uri="{FF2B5EF4-FFF2-40B4-BE49-F238E27FC236}">
                      <a16:creationId xmlns:a16="http://schemas.microsoft.com/office/drawing/2014/main" id="{B8C2B556-A69A-DD58-E356-9549619EDAB4}"/>
                    </a:ext>
                  </a:extLst>
                </p:cNvPr>
                <p:cNvPicPr/>
                <p:nvPr/>
              </p:nvPicPr>
              <p:blipFill>
                <a:blip r:embed="rId96"/>
                <a:stretch>
                  <a:fillRect/>
                </a:stretch>
              </p:blipFill>
              <p:spPr>
                <a:xfrm>
                  <a:off x="10927962" y="1912433"/>
                  <a:ext cx="52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Ink 61">
                  <a:extLst>
                    <a:ext uri="{FF2B5EF4-FFF2-40B4-BE49-F238E27FC236}">
                      <a16:creationId xmlns:a16="http://schemas.microsoft.com/office/drawing/2014/main" id="{B1696D7B-9502-1931-D498-44818B23783E}"/>
                    </a:ext>
                  </a:extLst>
                </p14:cNvPr>
                <p14:cNvContentPartPr/>
                <p14:nvPr/>
              </p14:nvContentPartPr>
              <p14:xfrm>
                <a:off x="10886562" y="1977953"/>
                <a:ext cx="124200" cy="14400"/>
              </p14:xfrm>
            </p:contentPart>
          </mc:Choice>
          <mc:Fallback>
            <p:pic>
              <p:nvPicPr>
                <p:cNvPr id="62" name="Ink 61">
                  <a:extLst>
                    <a:ext uri="{FF2B5EF4-FFF2-40B4-BE49-F238E27FC236}">
                      <a16:creationId xmlns:a16="http://schemas.microsoft.com/office/drawing/2014/main" id="{B1696D7B-9502-1931-D498-44818B23783E}"/>
                    </a:ext>
                  </a:extLst>
                </p:cNvPr>
                <p:cNvPicPr/>
                <p:nvPr/>
              </p:nvPicPr>
              <p:blipFill>
                <a:blip r:embed="rId98"/>
                <a:stretch>
                  <a:fillRect/>
                </a:stretch>
              </p:blipFill>
              <p:spPr>
                <a:xfrm>
                  <a:off x="10868562" y="1959953"/>
                  <a:ext cx="159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Ink 62">
                  <a:extLst>
                    <a:ext uri="{FF2B5EF4-FFF2-40B4-BE49-F238E27FC236}">
                      <a16:creationId xmlns:a16="http://schemas.microsoft.com/office/drawing/2014/main" id="{D6AAFD47-CEC9-7BF9-EF62-89D683439862}"/>
                    </a:ext>
                  </a:extLst>
                </p14:cNvPr>
                <p14:cNvContentPartPr/>
                <p14:nvPr/>
              </p14:nvContentPartPr>
              <p14:xfrm>
                <a:off x="10889802" y="2131673"/>
                <a:ext cx="170640" cy="6480"/>
              </p14:xfrm>
            </p:contentPart>
          </mc:Choice>
          <mc:Fallback>
            <p:pic>
              <p:nvPicPr>
                <p:cNvPr id="63" name="Ink 62">
                  <a:extLst>
                    <a:ext uri="{FF2B5EF4-FFF2-40B4-BE49-F238E27FC236}">
                      <a16:creationId xmlns:a16="http://schemas.microsoft.com/office/drawing/2014/main" id="{D6AAFD47-CEC9-7BF9-EF62-89D683439862}"/>
                    </a:ext>
                  </a:extLst>
                </p:cNvPr>
                <p:cNvPicPr/>
                <p:nvPr/>
              </p:nvPicPr>
              <p:blipFill>
                <a:blip r:embed="rId100"/>
                <a:stretch>
                  <a:fillRect/>
                </a:stretch>
              </p:blipFill>
              <p:spPr>
                <a:xfrm>
                  <a:off x="10871802" y="2114033"/>
                  <a:ext cx="206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Ink 63">
                  <a:extLst>
                    <a:ext uri="{FF2B5EF4-FFF2-40B4-BE49-F238E27FC236}">
                      <a16:creationId xmlns:a16="http://schemas.microsoft.com/office/drawing/2014/main" id="{1C5900BD-336B-10A2-7199-FFBF0C5FBFA2}"/>
                    </a:ext>
                  </a:extLst>
                </p14:cNvPr>
                <p14:cNvContentPartPr/>
                <p14:nvPr/>
              </p14:nvContentPartPr>
              <p14:xfrm>
                <a:off x="11128842" y="1933673"/>
                <a:ext cx="24120" cy="248400"/>
              </p14:xfrm>
            </p:contentPart>
          </mc:Choice>
          <mc:Fallback>
            <p:pic>
              <p:nvPicPr>
                <p:cNvPr id="64" name="Ink 63">
                  <a:extLst>
                    <a:ext uri="{FF2B5EF4-FFF2-40B4-BE49-F238E27FC236}">
                      <a16:creationId xmlns:a16="http://schemas.microsoft.com/office/drawing/2014/main" id="{1C5900BD-336B-10A2-7199-FFBF0C5FBFA2}"/>
                    </a:ext>
                  </a:extLst>
                </p:cNvPr>
                <p:cNvPicPr/>
                <p:nvPr/>
              </p:nvPicPr>
              <p:blipFill>
                <a:blip r:embed="rId102"/>
                <a:stretch>
                  <a:fillRect/>
                </a:stretch>
              </p:blipFill>
              <p:spPr>
                <a:xfrm>
                  <a:off x="11111202" y="1915673"/>
                  <a:ext cx="59760" cy="284040"/>
                </a:xfrm>
                <a:prstGeom prst="rect">
                  <a:avLst/>
                </a:prstGeom>
              </p:spPr>
            </p:pic>
          </mc:Fallback>
        </mc:AlternateContent>
      </p:grpSp>
      <p:grpSp>
        <p:nvGrpSpPr>
          <p:cNvPr id="76" name="Group 75">
            <a:extLst>
              <a:ext uri="{FF2B5EF4-FFF2-40B4-BE49-F238E27FC236}">
                <a16:creationId xmlns:a16="http://schemas.microsoft.com/office/drawing/2014/main" id="{7BC73E01-19BD-B95A-6659-452782EE3E85}"/>
              </a:ext>
            </a:extLst>
          </p:cNvPr>
          <p:cNvGrpSpPr/>
          <p:nvPr/>
        </p:nvGrpSpPr>
        <p:grpSpPr>
          <a:xfrm>
            <a:off x="7729362" y="2490593"/>
            <a:ext cx="661680" cy="726840"/>
            <a:chOff x="7729362" y="2490593"/>
            <a:chExt cx="661680" cy="726840"/>
          </a:xfrm>
        </p:grpSpPr>
        <mc:AlternateContent xmlns:mc="http://schemas.openxmlformats.org/markup-compatibility/2006">
          <mc:Choice xmlns:p14="http://schemas.microsoft.com/office/powerpoint/2010/main" Requires="p14">
            <p:contentPart p14:bwMode="auto" r:id="rId103">
              <p14:nvContentPartPr>
                <p14:cNvPr id="66" name="Ink 65">
                  <a:extLst>
                    <a:ext uri="{FF2B5EF4-FFF2-40B4-BE49-F238E27FC236}">
                      <a16:creationId xmlns:a16="http://schemas.microsoft.com/office/drawing/2014/main" id="{B36B4893-8A2C-025F-777F-47069159E9E4}"/>
                    </a:ext>
                  </a:extLst>
                </p14:cNvPr>
                <p14:cNvContentPartPr/>
                <p14:nvPr/>
              </p14:nvContentPartPr>
              <p14:xfrm>
                <a:off x="7729362" y="2490593"/>
                <a:ext cx="186120" cy="726840"/>
              </p14:xfrm>
            </p:contentPart>
          </mc:Choice>
          <mc:Fallback>
            <p:pic>
              <p:nvPicPr>
                <p:cNvPr id="66" name="Ink 65">
                  <a:extLst>
                    <a:ext uri="{FF2B5EF4-FFF2-40B4-BE49-F238E27FC236}">
                      <a16:creationId xmlns:a16="http://schemas.microsoft.com/office/drawing/2014/main" id="{B36B4893-8A2C-025F-777F-47069159E9E4}"/>
                    </a:ext>
                  </a:extLst>
                </p:cNvPr>
                <p:cNvPicPr/>
                <p:nvPr/>
              </p:nvPicPr>
              <p:blipFill>
                <a:blip r:embed="rId104"/>
                <a:stretch>
                  <a:fillRect/>
                </a:stretch>
              </p:blipFill>
              <p:spPr>
                <a:xfrm>
                  <a:off x="7711362" y="2472593"/>
                  <a:ext cx="22176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Ink 66">
                  <a:extLst>
                    <a:ext uri="{FF2B5EF4-FFF2-40B4-BE49-F238E27FC236}">
                      <a16:creationId xmlns:a16="http://schemas.microsoft.com/office/drawing/2014/main" id="{87CD1D6A-F131-6CBC-A21A-DB98EAF650B8}"/>
                    </a:ext>
                  </a:extLst>
                </p14:cNvPr>
                <p14:cNvContentPartPr/>
                <p14:nvPr/>
              </p14:nvContentPartPr>
              <p14:xfrm>
                <a:off x="7927722" y="2564393"/>
                <a:ext cx="5040" cy="91440"/>
              </p14:xfrm>
            </p:contentPart>
          </mc:Choice>
          <mc:Fallback>
            <p:pic>
              <p:nvPicPr>
                <p:cNvPr id="67" name="Ink 66">
                  <a:extLst>
                    <a:ext uri="{FF2B5EF4-FFF2-40B4-BE49-F238E27FC236}">
                      <a16:creationId xmlns:a16="http://schemas.microsoft.com/office/drawing/2014/main" id="{87CD1D6A-F131-6CBC-A21A-DB98EAF650B8}"/>
                    </a:ext>
                  </a:extLst>
                </p:cNvPr>
                <p:cNvPicPr/>
                <p:nvPr/>
              </p:nvPicPr>
              <p:blipFill>
                <a:blip r:embed="rId106"/>
                <a:stretch>
                  <a:fillRect/>
                </a:stretch>
              </p:blipFill>
              <p:spPr>
                <a:xfrm>
                  <a:off x="7910082" y="2546393"/>
                  <a:ext cx="40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Ink 67">
                  <a:extLst>
                    <a:ext uri="{FF2B5EF4-FFF2-40B4-BE49-F238E27FC236}">
                      <a16:creationId xmlns:a16="http://schemas.microsoft.com/office/drawing/2014/main" id="{D161DDCB-5376-1C67-8A02-4DFB0794F588}"/>
                    </a:ext>
                  </a:extLst>
                </p14:cNvPr>
                <p14:cNvContentPartPr/>
                <p14:nvPr/>
              </p14:nvContentPartPr>
              <p14:xfrm>
                <a:off x="7967682" y="2517593"/>
                <a:ext cx="15120" cy="172800"/>
              </p14:xfrm>
            </p:contentPart>
          </mc:Choice>
          <mc:Fallback>
            <p:pic>
              <p:nvPicPr>
                <p:cNvPr id="68" name="Ink 67">
                  <a:extLst>
                    <a:ext uri="{FF2B5EF4-FFF2-40B4-BE49-F238E27FC236}">
                      <a16:creationId xmlns:a16="http://schemas.microsoft.com/office/drawing/2014/main" id="{D161DDCB-5376-1C67-8A02-4DFB0794F588}"/>
                    </a:ext>
                  </a:extLst>
                </p:cNvPr>
                <p:cNvPicPr/>
                <p:nvPr/>
              </p:nvPicPr>
              <p:blipFill>
                <a:blip r:embed="rId108"/>
                <a:stretch>
                  <a:fillRect/>
                </a:stretch>
              </p:blipFill>
              <p:spPr>
                <a:xfrm>
                  <a:off x="7949682" y="2499593"/>
                  <a:ext cx="50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Ink 68">
                  <a:extLst>
                    <a:ext uri="{FF2B5EF4-FFF2-40B4-BE49-F238E27FC236}">
                      <a16:creationId xmlns:a16="http://schemas.microsoft.com/office/drawing/2014/main" id="{D2F218BC-7CD2-CFA8-2492-9BE57AD74B60}"/>
                    </a:ext>
                  </a:extLst>
                </p14:cNvPr>
                <p14:cNvContentPartPr/>
                <p14:nvPr/>
              </p14:nvContentPartPr>
              <p14:xfrm>
                <a:off x="8067762" y="2558633"/>
                <a:ext cx="98280" cy="475920"/>
              </p14:xfrm>
            </p:contentPart>
          </mc:Choice>
          <mc:Fallback>
            <p:pic>
              <p:nvPicPr>
                <p:cNvPr id="69" name="Ink 68">
                  <a:extLst>
                    <a:ext uri="{FF2B5EF4-FFF2-40B4-BE49-F238E27FC236}">
                      <a16:creationId xmlns:a16="http://schemas.microsoft.com/office/drawing/2014/main" id="{D2F218BC-7CD2-CFA8-2492-9BE57AD74B60}"/>
                    </a:ext>
                  </a:extLst>
                </p:cNvPr>
                <p:cNvPicPr/>
                <p:nvPr/>
              </p:nvPicPr>
              <p:blipFill>
                <a:blip r:embed="rId110"/>
                <a:stretch>
                  <a:fillRect/>
                </a:stretch>
              </p:blipFill>
              <p:spPr>
                <a:xfrm>
                  <a:off x="8050122" y="2540633"/>
                  <a:ext cx="13392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Ink 69">
                  <a:extLst>
                    <a:ext uri="{FF2B5EF4-FFF2-40B4-BE49-F238E27FC236}">
                      <a16:creationId xmlns:a16="http://schemas.microsoft.com/office/drawing/2014/main" id="{404B37DA-89A8-DCF9-D041-9E45DE257776}"/>
                    </a:ext>
                  </a:extLst>
                </p14:cNvPr>
                <p14:cNvContentPartPr/>
                <p14:nvPr/>
              </p14:nvContentPartPr>
              <p14:xfrm>
                <a:off x="8188722" y="2712353"/>
                <a:ext cx="72360" cy="269280"/>
              </p14:xfrm>
            </p:contentPart>
          </mc:Choice>
          <mc:Fallback>
            <p:pic>
              <p:nvPicPr>
                <p:cNvPr id="70" name="Ink 69">
                  <a:extLst>
                    <a:ext uri="{FF2B5EF4-FFF2-40B4-BE49-F238E27FC236}">
                      <a16:creationId xmlns:a16="http://schemas.microsoft.com/office/drawing/2014/main" id="{404B37DA-89A8-DCF9-D041-9E45DE257776}"/>
                    </a:ext>
                  </a:extLst>
                </p:cNvPr>
                <p:cNvPicPr/>
                <p:nvPr/>
              </p:nvPicPr>
              <p:blipFill>
                <a:blip r:embed="rId112"/>
                <a:stretch>
                  <a:fillRect/>
                </a:stretch>
              </p:blipFill>
              <p:spPr>
                <a:xfrm>
                  <a:off x="8170722" y="2694713"/>
                  <a:ext cx="1080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Ink 70">
                  <a:extLst>
                    <a:ext uri="{FF2B5EF4-FFF2-40B4-BE49-F238E27FC236}">
                      <a16:creationId xmlns:a16="http://schemas.microsoft.com/office/drawing/2014/main" id="{78878B55-A703-69ED-F387-A0221C5A1664}"/>
                    </a:ext>
                  </a:extLst>
                </p14:cNvPr>
                <p14:cNvContentPartPr/>
                <p14:nvPr/>
              </p14:nvContentPartPr>
              <p14:xfrm>
                <a:off x="8151282" y="2772473"/>
                <a:ext cx="162360" cy="213120"/>
              </p14:xfrm>
            </p:contentPart>
          </mc:Choice>
          <mc:Fallback>
            <p:pic>
              <p:nvPicPr>
                <p:cNvPr id="71" name="Ink 70">
                  <a:extLst>
                    <a:ext uri="{FF2B5EF4-FFF2-40B4-BE49-F238E27FC236}">
                      <a16:creationId xmlns:a16="http://schemas.microsoft.com/office/drawing/2014/main" id="{78878B55-A703-69ED-F387-A0221C5A1664}"/>
                    </a:ext>
                  </a:extLst>
                </p:cNvPr>
                <p:cNvPicPr/>
                <p:nvPr/>
              </p:nvPicPr>
              <p:blipFill>
                <a:blip r:embed="rId114"/>
                <a:stretch>
                  <a:fillRect/>
                </a:stretch>
              </p:blipFill>
              <p:spPr>
                <a:xfrm>
                  <a:off x="8133282" y="2754473"/>
                  <a:ext cx="198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Ink 71">
                  <a:extLst>
                    <a:ext uri="{FF2B5EF4-FFF2-40B4-BE49-F238E27FC236}">
                      <a16:creationId xmlns:a16="http://schemas.microsoft.com/office/drawing/2014/main" id="{C72BED6D-4A86-7F8A-0297-2E2AABF93D11}"/>
                    </a:ext>
                  </a:extLst>
                </p14:cNvPr>
                <p14:cNvContentPartPr/>
                <p14:nvPr/>
              </p14:nvContentPartPr>
              <p14:xfrm>
                <a:off x="8345682" y="2618393"/>
                <a:ext cx="45360" cy="402840"/>
              </p14:xfrm>
            </p:contentPart>
          </mc:Choice>
          <mc:Fallback>
            <p:pic>
              <p:nvPicPr>
                <p:cNvPr id="72" name="Ink 71">
                  <a:extLst>
                    <a:ext uri="{FF2B5EF4-FFF2-40B4-BE49-F238E27FC236}">
                      <a16:creationId xmlns:a16="http://schemas.microsoft.com/office/drawing/2014/main" id="{C72BED6D-4A86-7F8A-0297-2E2AABF93D11}"/>
                    </a:ext>
                  </a:extLst>
                </p:cNvPr>
                <p:cNvPicPr/>
                <p:nvPr/>
              </p:nvPicPr>
              <p:blipFill>
                <a:blip r:embed="rId116"/>
                <a:stretch>
                  <a:fillRect/>
                </a:stretch>
              </p:blipFill>
              <p:spPr>
                <a:xfrm>
                  <a:off x="8327682" y="2600753"/>
                  <a:ext cx="81000" cy="438480"/>
                </a:xfrm>
                <a:prstGeom prst="rect">
                  <a:avLst/>
                </a:prstGeom>
              </p:spPr>
            </p:pic>
          </mc:Fallback>
        </mc:AlternateContent>
      </p:grpSp>
      <p:grpSp>
        <p:nvGrpSpPr>
          <p:cNvPr id="75" name="Group 74">
            <a:extLst>
              <a:ext uri="{FF2B5EF4-FFF2-40B4-BE49-F238E27FC236}">
                <a16:creationId xmlns:a16="http://schemas.microsoft.com/office/drawing/2014/main" id="{1E3F2A71-473B-6AF3-C1BB-7DF0BA3F5494}"/>
              </a:ext>
            </a:extLst>
          </p:cNvPr>
          <p:cNvGrpSpPr/>
          <p:nvPr/>
        </p:nvGrpSpPr>
        <p:grpSpPr>
          <a:xfrm>
            <a:off x="8555562" y="2802713"/>
            <a:ext cx="127440" cy="84600"/>
            <a:chOff x="8555562" y="2802713"/>
            <a:chExt cx="127440" cy="84600"/>
          </a:xfrm>
        </p:grpSpPr>
        <mc:AlternateContent xmlns:mc="http://schemas.openxmlformats.org/markup-compatibility/2006">
          <mc:Choice xmlns:p14="http://schemas.microsoft.com/office/powerpoint/2010/main" Requires="p14">
            <p:contentPart p14:bwMode="auto" r:id="rId117">
              <p14:nvContentPartPr>
                <p14:cNvPr id="73" name="Ink 72">
                  <a:extLst>
                    <a:ext uri="{FF2B5EF4-FFF2-40B4-BE49-F238E27FC236}">
                      <a16:creationId xmlns:a16="http://schemas.microsoft.com/office/drawing/2014/main" id="{C6160F7B-A2FA-C1C8-5749-F5E987DC93FD}"/>
                    </a:ext>
                  </a:extLst>
                </p14:cNvPr>
                <p14:cNvContentPartPr/>
                <p14:nvPr/>
              </p14:nvContentPartPr>
              <p14:xfrm>
                <a:off x="8555562" y="2802713"/>
                <a:ext cx="90000" cy="27360"/>
              </p14:xfrm>
            </p:contentPart>
          </mc:Choice>
          <mc:Fallback>
            <p:pic>
              <p:nvPicPr>
                <p:cNvPr id="73" name="Ink 72">
                  <a:extLst>
                    <a:ext uri="{FF2B5EF4-FFF2-40B4-BE49-F238E27FC236}">
                      <a16:creationId xmlns:a16="http://schemas.microsoft.com/office/drawing/2014/main" id="{C6160F7B-A2FA-C1C8-5749-F5E987DC93FD}"/>
                    </a:ext>
                  </a:extLst>
                </p:cNvPr>
                <p:cNvPicPr/>
                <p:nvPr/>
              </p:nvPicPr>
              <p:blipFill>
                <a:blip r:embed="rId118"/>
                <a:stretch>
                  <a:fillRect/>
                </a:stretch>
              </p:blipFill>
              <p:spPr>
                <a:xfrm>
                  <a:off x="8537922" y="2784713"/>
                  <a:ext cx="125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Ink 73">
                  <a:extLst>
                    <a:ext uri="{FF2B5EF4-FFF2-40B4-BE49-F238E27FC236}">
                      <a16:creationId xmlns:a16="http://schemas.microsoft.com/office/drawing/2014/main" id="{73F025FD-F049-361D-1F2C-F9EBE1129995}"/>
                    </a:ext>
                  </a:extLst>
                </p14:cNvPr>
                <p14:cNvContentPartPr/>
                <p14:nvPr/>
              </p14:nvContentPartPr>
              <p14:xfrm>
                <a:off x="8583282" y="2876513"/>
                <a:ext cx="99720" cy="10800"/>
              </p14:xfrm>
            </p:contentPart>
          </mc:Choice>
          <mc:Fallback>
            <p:pic>
              <p:nvPicPr>
                <p:cNvPr id="74" name="Ink 73">
                  <a:extLst>
                    <a:ext uri="{FF2B5EF4-FFF2-40B4-BE49-F238E27FC236}">
                      <a16:creationId xmlns:a16="http://schemas.microsoft.com/office/drawing/2014/main" id="{73F025FD-F049-361D-1F2C-F9EBE1129995}"/>
                    </a:ext>
                  </a:extLst>
                </p:cNvPr>
                <p:cNvPicPr/>
                <p:nvPr/>
              </p:nvPicPr>
              <p:blipFill>
                <a:blip r:embed="rId120"/>
                <a:stretch>
                  <a:fillRect/>
                </a:stretch>
              </p:blipFill>
              <p:spPr>
                <a:xfrm>
                  <a:off x="8565282" y="2858873"/>
                  <a:ext cx="135360" cy="46440"/>
                </a:xfrm>
                <a:prstGeom prst="rect">
                  <a:avLst/>
                </a:prstGeom>
              </p:spPr>
            </p:pic>
          </mc:Fallback>
        </mc:AlternateContent>
      </p:grpSp>
      <p:grpSp>
        <p:nvGrpSpPr>
          <p:cNvPr id="89" name="Group 88">
            <a:extLst>
              <a:ext uri="{FF2B5EF4-FFF2-40B4-BE49-F238E27FC236}">
                <a16:creationId xmlns:a16="http://schemas.microsoft.com/office/drawing/2014/main" id="{A4282220-20FF-8601-9496-138A682D8D67}"/>
              </a:ext>
            </a:extLst>
          </p:cNvPr>
          <p:cNvGrpSpPr/>
          <p:nvPr/>
        </p:nvGrpSpPr>
        <p:grpSpPr>
          <a:xfrm>
            <a:off x="8866602" y="2571233"/>
            <a:ext cx="2134080" cy="423360"/>
            <a:chOff x="8866602" y="2571233"/>
            <a:chExt cx="2134080" cy="423360"/>
          </a:xfrm>
        </p:grpSpPr>
        <mc:AlternateContent xmlns:mc="http://schemas.openxmlformats.org/markup-compatibility/2006">
          <mc:Choice xmlns:p14="http://schemas.microsoft.com/office/powerpoint/2010/main" Requires="p14">
            <p:contentPart p14:bwMode="auto" r:id="rId121">
              <p14:nvContentPartPr>
                <p14:cNvPr id="77" name="Ink 76">
                  <a:extLst>
                    <a:ext uri="{FF2B5EF4-FFF2-40B4-BE49-F238E27FC236}">
                      <a16:creationId xmlns:a16="http://schemas.microsoft.com/office/drawing/2014/main" id="{55B39B7A-64B6-CE8C-DC7C-4946B727ADFB}"/>
                    </a:ext>
                  </a:extLst>
                </p14:cNvPr>
                <p14:cNvContentPartPr/>
                <p14:nvPr/>
              </p14:nvContentPartPr>
              <p14:xfrm>
                <a:off x="8866602" y="2803793"/>
                <a:ext cx="177120" cy="7560"/>
              </p14:xfrm>
            </p:contentPart>
          </mc:Choice>
          <mc:Fallback>
            <p:pic>
              <p:nvPicPr>
                <p:cNvPr id="77" name="Ink 76">
                  <a:extLst>
                    <a:ext uri="{FF2B5EF4-FFF2-40B4-BE49-F238E27FC236}">
                      <a16:creationId xmlns:a16="http://schemas.microsoft.com/office/drawing/2014/main" id="{55B39B7A-64B6-CE8C-DC7C-4946B727ADFB}"/>
                    </a:ext>
                  </a:extLst>
                </p:cNvPr>
                <p:cNvPicPr/>
                <p:nvPr/>
              </p:nvPicPr>
              <p:blipFill>
                <a:blip r:embed="rId122"/>
                <a:stretch>
                  <a:fillRect/>
                </a:stretch>
              </p:blipFill>
              <p:spPr>
                <a:xfrm>
                  <a:off x="8848962" y="2785793"/>
                  <a:ext cx="212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7ED6C721-6FA7-4172-DBFE-0D1D8B652FCE}"/>
                    </a:ext>
                  </a:extLst>
                </p14:cNvPr>
                <p14:cNvContentPartPr/>
                <p14:nvPr/>
              </p14:nvContentPartPr>
              <p14:xfrm>
                <a:off x="9132642" y="2628113"/>
                <a:ext cx="129600" cy="356040"/>
              </p14:xfrm>
            </p:contentPart>
          </mc:Choice>
          <mc:Fallback>
            <p:pic>
              <p:nvPicPr>
                <p:cNvPr id="78" name="Ink 77">
                  <a:extLst>
                    <a:ext uri="{FF2B5EF4-FFF2-40B4-BE49-F238E27FC236}">
                      <a16:creationId xmlns:a16="http://schemas.microsoft.com/office/drawing/2014/main" id="{7ED6C721-6FA7-4172-DBFE-0D1D8B652FCE}"/>
                    </a:ext>
                  </a:extLst>
                </p:cNvPr>
                <p:cNvPicPr/>
                <p:nvPr/>
              </p:nvPicPr>
              <p:blipFill>
                <a:blip r:embed="rId124"/>
                <a:stretch>
                  <a:fillRect/>
                </a:stretch>
              </p:blipFill>
              <p:spPr>
                <a:xfrm>
                  <a:off x="9114642" y="2610113"/>
                  <a:ext cx="1652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Ink 78">
                  <a:extLst>
                    <a:ext uri="{FF2B5EF4-FFF2-40B4-BE49-F238E27FC236}">
                      <a16:creationId xmlns:a16="http://schemas.microsoft.com/office/drawing/2014/main" id="{0AE4B24A-45F9-82A2-B6D8-558177E2496F}"/>
                    </a:ext>
                  </a:extLst>
                </p14:cNvPr>
                <p14:cNvContentPartPr/>
                <p14:nvPr/>
              </p14:nvContentPartPr>
              <p14:xfrm>
                <a:off x="9318042" y="2702273"/>
                <a:ext cx="184320" cy="277200"/>
              </p14:xfrm>
            </p:contentPart>
          </mc:Choice>
          <mc:Fallback>
            <p:pic>
              <p:nvPicPr>
                <p:cNvPr id="79" name="Ink 78">
                  <a:extLst>
                    <a:ext uri="{FF2B5EF4-FFF2-40B4-BE49-F238E27FC236}">
                      <a16:creationId xmlns:a16="http://schemas.microsoft.com/office/drawing/2014/main" id="{0AE4B24A-45F9-82A2-B6D8-558177E2496F}"/>
                    </a:ext>
                  </a:extLst>
                </p:cNvPr>
                <p:cNvPicPr/>
                <p:nvPr/>
              </p:nvPicPr>
              <p:blipFill>
                <a:blip r:embed="rId126"/>
                <a:stretch>
                  <a:fillRect/>
                </a:stretch>
              </p:blipFill>
              <p:spPr>
                <a:xfrm>
                  <a:off x="9300042" y="2684273"/>
                  <a:ext cx="2199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Ink 79">
                  <a:extLst>
                    <a:ext uri="{FF2B5EF4-FFF2-40B4-BE49-F238E27FC236}">
                      <a16:creationId xmlns:a16="http://schemas.microsoft.com/office/drawing/2014/main" id="{1C8B858C-7576-7070-08D6-E3745EB21210}"/>
                    </a:ext>
                  </a:extLst>
                </p14:cNvPr>
                <p14:cNvContentPartPr/>
                <p14:nvPr/>
              </p14:nvContentPartPr>
              <p14:xfrm>
                <a:off x="9588042" y="2767073"/>
                <a:ext cx="122040" cy="227520"/>
              </p14:xfrm>
            </p:contentPart>
          </mc:Choice>
          <mc:Fallback>
            <p:pic>
              <p:nvPicPr>
                <p:cNvPr id="80" name="Ink 79">
                  <a:extLst>
                    <a:ext uri="{FF2B5EF4-FFF2-40B4-BE49-F238E27FC236}">
                      <a16:creationId xmlns:a16="http://schemas.microsoft.com/office/drawing/2014/main" id="{1C8B858C-7576-7070-08D6-E3745EB21210}"/>
                    </a:ext>
                  </a:extLst>
                </p:cNvPr>
                <p:cNvPicPr/>
                <p:nvPr/>
              </p:nvPicPr>
              <p:blipFill>
                <a:blip r:embed="rId128"/>
                <a:stretch>
                  <a:fillRect/>
                </a:stretch>
              </p:blipFill>
              <p:spPr>
                <a:xfrm>
                  <a:off x="9570402" y="2749073"/>
                  <a:ext cx="1576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Ink 80">
                  <a:extLst>
                    <a:ext uri="{FF2B5EF4-FFF2-40B4-BE49-F238E27FC236}">
                      <a16:creationId xmlns:a16="http://schemas.microsoft.com/office/drawing/2014/main" id="{83A7F647-2D80-CFEE-59AE-D089C57AF4C8}"/>
                    </a:ext>
                  </a:extLst>
                </p14:cNvPr>
                <p14:cNvContentPartPr/>
                <p14:nvPr/>
              </p14:nvContentPartPr>
              <p14:xfrm>
                <a:off x="9601002" y="2780033"/>
                <a:ext cx="99720" cy="205560"/>
              </p14:xfrm>
            </p:contentPart>
          </mc:Choice>
          <mc:Fallback>
            <p:pic>
              <p:nvPicPr>
                <p:cNvPr id="81" name="Ink 80">
                  <a:extLst>
                    <a:ext uri="{FF2B5EF4-FFF2-40B4-BE49-F238E27FC236}">
                      <a16:creationId xmlns:a16="http://schemas.microsoft.com/office/drawing/2014/main" id="{83A7F647-2D80-CFEE-59AE-D089C57AF4C8}"/>
                    </a:ext>
                  </a:extLst>
                </p:cNvPr>
                <p:cNvPicPr/>
                <p:nvPr/>
              </p:nvPicPr>
              <p:blipFill>
                <a:blip r:embed="rId130"/>
                <a:stretch>
                  <a:fillRect/>
                </a:stretch>
              </p:blipFill>
              <p:spPr>
                <a:xfrm>
                  <a:off x="9583002" y="2762033"/>
                  <a:ext cx="135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Ink 81">
                  <a:extLst>
                    <a:ext uri="{FF2B5EF4-FFF2-40B4-BE49-F238E27FC236}">
                      <a16:creationId xmlns:a16="http://schemas.microsoft.com/office/drawing/2014/main" id="{10F75EDD-3C17-A3AA-9449-4F1464DA067C}"/>
                    </a:ext>
                  </a:extLst>
                </p14:cNvPr>
                <p14:cNvContentPartPr/>
                <p14:nvPr/>
              </p14:nvContentPartPr>
              <p14:xfrm>
                <a:off x="9757962" y="2571233"/>
                <a:ext cx="124920" cy="173520"/>
              </p14:xfrm>
            </p:contentPart>
          </mc:Choice>
          <mc:Fallback>
            <p:pic>
              <p:nvPicPr>
                <p:cNvPr id="82" name="Ink 81">
                  <a:extLst>
                    <a:ext uri="{FF2B5EF4-FFF2-40B4-BE49-F238E27FC236}">
                      <a16:creationId xmlns:a16="http://schemas.microsoft.com/office/drawing/2014/main" id="{10F75EDD-3C17-A3AA-9449-4F1464DA067C}"/>
                    </a:ext>
                  </a:extLst>
                </p:cNvPr>
                <p:cNvPicPr/>
                <p:nvPr/>
              </p:nvPicPr>
              <p:blipFill>
                <a:blip r:embed="rId132"/>
                <a:stretch>
                  <a:fillRect/>
                </a:stretch>
              </p:blipFill>
              <p:spPr>
                <a:xfrm>
                  <a:off x="9740322" y="2553593"/>
                  <a:ext cx="160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Ink 82">
                  <a:extLst>
                    <a:ext uri="{FF2B5EF4-FFF2-40B4-BE49-F238E27FC236}">
                      <a16:creationId xmlns:a16="http://schemas.microsoft.com/office/drawing/2014/main" id="{EDDE7807-CAD6-A288-5219-B76A527DA3F8}"/>
                    </a:ext>
                  </a:extLst>
                </p14:cNvPr>
                <p14:cNvContentPartPr/>
                <p14:nvPr/>
              </p14:nvContentPartPr>
              <p14:xfrm>
                <a:off x="10101402" y="2720273"/>
                <a:ext cx="19440" cy="237960"/>
              </p14:xfrm>
            </p:contentPart>
          </mc:Choice>
          <mc:Fallback>
            <p:pic>
              <p:nvPicPr>
                <p:cNvPr id="83" name="Ink 82">
                  <a:extLst>
                    <a:ext uri="{FF2B5EF4-FFF2-40B4-BE49-F238E27FC236}">
                      <a16:creationId xmlns:a16="http://schemas.microsoft.com/office/drawing/2014/main" id="{EDDE7807-CAD6-A288-5219-B76A527DA3F8}"/>
                    </a:ext>
                  </a:extLst>
                </p:cNvPr>
                <p:cNvPicPr/>
                <p:nvPr/>
              </p:nvPicPr>
              <p:blipFill>
                <a:blip r:embed="rId134"/>
                <a:stretch>
                  <a:fillRect/>
                </a:stretch>
              </p:blipFill>
              <p:spPr>
                <a:xfrm>
                  <a:off x="10083762" y="2702633"/>
                  <a:ext cx="55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Ink 83">
                  <a:extLst>
                    <a:ext uri="{FF2B5EF4-FFF2-40B4-BE49-F238E27FC236}">
                      <a16:creationId xmlns:a16="http://schemas.microsoft.com/office/drawing/2014/main" id="{07D6A37E-807F-EBD1-E69E-881CA3019802}"/>
                    </a:ext>
                  </a:extLst>
                </p14:cNvPr>
                <p14:cNvContentPartPr/>
                <p14:nvPr/>
              </p14:nvContentPartPr>
              <p14:xfrm>
                <a:off x="10029402" y="2849513"/>
                <a:ext cx="207360" cy="9000"/>
              </p14:xfrm>
            </p:contentPart>
          </mc:Choice>
          <mc:Fallback>
            <p:pic>
              <p:nvPicPr>
                <p:cNvPr id="84" name="Ink 83">
                  <a:extLst>
                    <a:ext uri="{FF2B5EF4-FFF2-40B4-BE49-F238E27FC236}">
                      <a16:creationId xmlns:a16="http://schemas.microsoft.com/office/drawing/2014/main" id="{07D6A37E-807F-EBD1-E69E-881CA3019802}"/>
                    </a:ext>
                  </a:extLst>
                </p:cNvPr>
                <p:cNvPicPr/>
                <p:nvPr/>
              </p:nvPicPr>
              <p:blipFill>
                <a:blip r:embed="rId136"/>
                <a:stretch>
                  <a:fillRect/>
                </a:stretch>
              </p:blipFill>
              <p:spPr>
                <a:xfrm>
                  <a:off x="10011402" y="2831873"/>
                  <a:ext cx="243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Ink 84">
                  <a:extLst>
                    <a:ext uri="{FF2B5EF4-FFF2-40B4-BE49-F238E27FC236}">
                      <a16:creationId xmlns:a16="http://schemas.microsoft.com/office/drawing/2014/main" id="{6769033A-FC5D-11FF-2151-55960AC9AFA0}"/>
                    </a:ext>
                  </a:extLst>
                </p14:cNvPr>
                <p14:cNvContentPartPr/>
                <p14:nvPr/>
              </p14:nvContentPartPr>
              <p14:xfrm>
                <a:off x="10311282" y="2619833"/>
                <a:ext cx="179640" cy="314280"/>
              </p14:xfrm>
            </p:contentPart>
          </mc:Choice>
          <mc:Fallback>
            <p:pic>
              <p:nvPicPr>
                <p:cNvPr id="85" name="Ink 84">
                  <a:extLst>
                    <a:ext uri="{FF2B5EF4-FFF2-40B4-BE49-F238E27FC236}">
                      <a16:creationId xmlns:a16="http://schemas.microsoft.com/office/drawing/2014/main" id="{6769033A-FC5D-11FF-2151-55960AC9AFA0}"/>
                    </a:ext>
                  </a:extLst>
                </p:cNvPr>
                <p:cNvPicPr/>
                <p:nvPr/>
              </p:nvPicPr>
              <p:blipFill>
                <a:blip r:embed="rId138"/>
                <a:stretch>
                  <a:fillRect/>
                </a:stretch>
              </p:blipFill>
              <p:spPr>
                <a:xfrm>
                  <a:off x="10293282" y="2601833"/>
                  <a:ext cx="2152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Ink 85">
                  <a:extLst>
                    <a:ext uri="{FF2B5EF4-FFF2-40B4-BE49-F238E27FC236}">
                      <a16:creationId xmlns:a16="http://schemas.microsoft.com/office/drawing/2014/main" id="{6E9DFBC0-ECB2-7C35-B913-A8AEAFAF0555}"/>
                    </a:ext>
                  </a:extLst>
                </p14:cNvPr>
                <p14:cNvContentPartPr/>
                <p14:nvPr/>
              </p14:nvContentPartPr>
              <p14:xfrm>
                <a:off x="10548882" y="2655833"/>
                <a:ext cx="219600" cy="234360"/>
              </p14:xfrm>
            </p:contentPart>
          </mc:Choice>
          <mc:Fallback>
            <p:pic>
              <p:nvPicPr>
                <p:cNvPr id="86" name="Ink 85">
                  <a:extLst>
                    <a:ext uri="{FF2B5EF4-FFF2-40B4-BE49-F238E27FC236}">
                      <a16:creationId xmlns:a16="http://schemas.microsoft.com/office/drawing/2014/main" id="{6E9DFBC0-ECB2-7C35-B913-A8AEAFAF0555}"/>
                    </a:ext>
                  </a:extLst>
                </p:cNvPr>
                <p:cNvPicPr/>
                <p:nvPr/>
              </p:nvPicPr>
              <p:blipFill>
                <a:blip r:embed="rId140"/>
                <a:stretch>
                  <a:fillRect/>
                </a:stretch>
              </p:blipFill>
              <p:spPr>
                <a:xfrm>
                  <a:off x="10530882" y="2638193"/>
                  <a:ext cx="255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Ink 86">
                  <a:extLst>
                    <a:ext uri="{FF2B5EF4-FFF2-40B4-BE49-F238E27FC236}">
                      <a16:creationId xmlns:a16="http://schemas.microsoft.com/office/drawing/2014/main" id="{54FA1CA5-4AA7-FEDC-BD3D-2EA3378CA255}"/>
                    </a:ext>
                  </a:extLst>
                </p14:cNvPr>
                <p14:cNvContentPartPr/>
                <p14:nvPr/>
              </p14:nvContentPartPr>
              <p14:xfrm>
                <a:off x="10831842" y="2722793"/>
                <a:ext cx="168840" cy="189000"/>
              </p14:xfrm>
            </p:contentPart>
          </mc:Choice>
          <mc:Fallback>
            <p:pic>
              <p:nvPicPr>
                <p:cNvPr id="87" name="Ink 86">
                  <a:extLst>
                    <a:ext uri="{FF2B5EF4-FFF2-40B4-BE49-F238E27FC236}">
                      <a16:creationId xmlns:a16="http://schemas.microsoft.com/office/drawing/2014/main" id="{54FA1CA5-4AA7-FEDC-BD3D-2EA3378CA255}"/>
                    </a:ext>
                  </a:extLst>
                </p:cNvPr>
                <p:cNvPicPr/>
                <p:nvPr/>
              </p:nvPicPr>
              <p:blipFill>
                <a:blip r:embed="rId142"/>
                <a:stretch>
                  <a:fillRect/>
                </a:stretch>
              </p:blipFill>
              <p:spPr>
                <a:xfrm>
                  <a:off x="10814202" y="2704793"/>
                  <a:ext cx="204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Ink 87">
                  <a:extLst>
                    <a:ext uri="{FF2B5EF4-FFF2-40B4-BE49-F238E27FC236}">
                      <a16:creationId xmlns:a16="http://schemas.microsoft.com/office/drawing/2014/main" id="{26726BD6-D7CB-C805-A2A7-24EC9211C69D}"/>
                    </a:ext>
                  </a:extLst>
                </p14:cNvPr>
                <p14:cNvContentPartPr/>
                <p14:nvPr/>
              </p14:nvContentPartPr>
              <p14:xfrm>
                <a:off x="10846602" y="2691113"/>
                <a:ext cx="123480" cy="244080"/>
              </p14:xfrm>
            </p:contentPart>
          </mc:Choice>
          <mc:Fallback>
            <p:pic>
              <p:nvPicPr>
                <p:cNvPr id="88" name="Ink 87">
                  <a:extLst>
                    <a:ext uri="{FF2B5EF4-FFF2-40B4-BE49-F238E27FC236}">
                      <a16:creationId xmlns:a16="http://schemas.microsoft.com/office/drawing/2014/main" id="{26726BD6-D7CB-C805-A2A7-24EC9211C69D}"/>
                    </a:ext>
                  </a:extLst>
                </p:cNvPr>
                <p:cNvPicPr/>
                <p:nvPr/>
              </p:nvPicPr>
              <p:blipFill>
                <a:blip r:embed="rId144"/>
                <a:stretch>
                  <a:fillRect/>
                </a:stretch>
              </p:blipFill>
              <p:spPr>
                <a:xfrm>
                  <a:off x="10828602" y="2673113"/>
                  <a:ext cx="159120" cy="279720"/>
                </a:xfrm>
                <a:prstGeom prst="rect">
                  <a:avLst/>
                </a:prstGeom>
              </p:spPr>
            </p:pic>
          </mc:Fallback>
        </mc:AlternateContent>
      </p:grpSp>
      <p:grpSp>
        <p:nvGrpSpPr>
          <p:cNvPr id="176" name="Group 175">
            <a:extLst>
              <a:ext uri="{FF2B5EF4-FFF2-40B4-BE49-F238E27FC236}">
                <a16:creationId xmlns:a16="http://schemas.microsoft.com/office/drawing/2014/main" id="{74D33C9B-18A3-E487-EC3A-EAC44A8272D6}"/>
              </a:ext>
            </a:extLst>
          </p:cNvPr>
          <p:cNvGrpSpPr/>
          <p:nvPr/>
        </p:nvGrpSpPr>
        <p:grpSpPr>
          <a:xfrm>
            <a:off x="252522" y="1459913"/>
            <a:ext cx="4152240" cy="4058640"/>
            <a:chOff x="252522" y="1459913"/>
            <a:chExt cx="4152240" cy="4058640"/>
          </a:xfrm>
        </p:grpSpPr>
        <mc:AlternateContent xmlns:mc="http://schemas.openxmlformats.org/markup-compatibility/2006">
          <mc:Choice xmlns:p14="http://schemas.microsoft.com/office/powerpoint/2010/main" Requires="p14">
            <p:contentPart p14:bwMode="auto" r:id="rId145">
              <p14:nvContentPartPr>
                <p14:cNvPr id="152" name="Ink 151">
                  <a:extLst>
                    <a:ext uri="{FF2B5EF4-FFF2-40B4-BE49-F238E27FC236}">
                      <a16:creationId xmlns:a16="http://schemas.microsoft.com/office/drawing/2014/main" id="{710134E6-C8FE-2C1F-F64A-7B9D8F435709}"/>
                    </a:ext>
                  </a:extLst>
                </p14:cNvPr>
                <p14:cNvContentPartPr/>
                <p14:nvPr/>
              </p14:nvContentPartPr>
              <p14:xfrm>
                <a:off x="255762" y="2362073"/>
                <a:ext cx="3483360" cy="221040"/>
              </p14:xfrm>
            </p:contentPart>
          </mc:Choice>
          <mc:Fallback>
            <p:pic>
              <p:nvPicPr>
                <p:cNvPr id="152" name="Ink 151">
                  <a:extLst>
                    <a:ext uri="{FF2B5EF4-FFF2-40B4-BE49-F238E27FC236}">
                      <a16:creationId xmlns:a16="http://schemas.microsoft.com/office/drawing/2014/main" id="{710134E6-C8FE-2C1F-F64A-7B9D8F435709}"/>
                    </a:ext>
                  </a:extLst>
                </p:cNvPr>
                <p:cNvPicPr/>
                <p:nvPr/>
              </p:nvPicPr>
              <p:blipFill>
                <a:blip r:embed="rId146"/>
                <a:stretch>
                  <a:fillRect/>
                </a:stretch>
              </p:blipFill>
              <p:spPr>
                <a:xfrm>
                  <a:off x="237762" y="2344073"/>
                  <a:ext cx="35190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3" name="Ink 152">
                  <a:extLst>
                    <a:ext uri="{FF2B5EF4-FFF2-40B4-BE49-F238E27FC236}">
                      <a16:creationId xmlns:a16="http://schemas.microsoft.com/office/drawing/2014/main" id="{8891BFDF-55EB-6E7C-4A83-0EA54189327D}"/>
                    </a:ext>
                  </a:extLst>
                </p14:cNvPr>
                <p14:cNvContentPartPr/>
                <p14:nvPr/>
              </p14:nvContentPartPr>
              <p14:xfrm>
                <a:off x="903762" y="1723793"/>
                <a:ext cx="216720" cy="3390480"/>
              </p14:xfrm>
            </p:contentPart>
          </mc:Choice>
          <mc:Fallback>
            <p:pic>
              <p:nvPicPr>
                <p:cNvPr id="153" name="Ink 152">
                  <a:extLst>
                    <a:ext uri="{FF2B5EF4-FFF2-40B4-BE49-F238E27FC236}">
                      <a16:creationId xmlns:a16="http://schemas.microsoft.com/office/drawing/2014/main" id="{8891BFDF-55EB-6E7C-4A83-0EA54189327D}"/>
                    </a:ext>
                  </a:extLst>
                </p:cNvPr>
                <p:cNvPicPr/>
                <p:nvPr/>
              </p:nvPicPr>
              <p:blipFill>
                <a:blip r:embed="rId148"/>
                <a:stretch>
                  <a:fillRect/>
                </a:stretch>
              </p:blipFill>
              <p:spPr>
                <a:xfrm>
                  <a:off x="886122" y="1706153"/>
                  <a:ext cx="252360" cy="3426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5" name="Ink 154">
                  <a:extLst>
                    <a:ext uri="{FF2B5EF4-FFF2-40B4-BE49-F238E27FC236}">
                      <a16:creationId xmlns:a16="http://schemas.microsoft.com/office/drawing/2014/main" id="{58D1EC3B-46FF-0707-FC30-0F5F355D9D0B}"/>
                    </a:ext>
                  </a:extLst>
                </p14:cNvPr>
                <p14:cNvContentPartPr/>
                <p14:nvPr/>
              </p14:nvContentPartPr>
              <p14:xfrm>
                <a:off x="366282" y="2731433"/>
                <a:ext cx="173880" cy="12960"/>
              </p14:xfrm>
            </p:contentPart>
          </mc:Choice>
          <mc:Fallback>
            <p:pic>
              <p:nvPicPr>
                <p:cNvPr id="155" name="Ink 154">
                  <a:extLst>
                    <a:ext uri="{FF2B5EF4-FFF2-40B4-BE49-F238E27FC236}">
                      <a16:creationId xmlns:a16="http://schemas.microsoft.com/office/drawing/2014/main" id="{58D1EC3B-46FF-0707-FC30-0F5F355D9D0B}"/>
                    </a:ext>
                  </a:extLst>
                </p:cNvPr>
                <p:cNvPicPr/>
                <p:nvPr/>
              </p:nvPicPr>
              <p:blipFill>
                <a:blip r:embed="rId150"/>
                <a:stretch>
                  <a:fillRect/>
                </a:stretch>
              </p:blipFill>
              <p:spPr>
                <a:xfrm>
                  <a:off x="348642" y="2713433"/>
                  <a:ext cx="209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6" name="Ink 155">
                  <a:extLst>
                    <a:ext uri="{FF2B5EF4-FFF2-40B4-BE49-F238E27FC236}">
                      <a16:creationId xmlns:a16="http://schemas.microsoft.com/office/drawing/2014/main" id="{8A577646-75D6-C94B-232F-B0CAC53115E7}"/>
                    </a:ext>
                  </a:extLst>
                </p14:cNvPr>
                <p14:cNvContentPartPr/>
                <p14:nvPr/>
              </p14:nvContentPartPr>
              <p14:xfrm>
                <a:off x="586242" y="2567993"/>
                <a:ext cx="70560" cy="271800"/>
              </p14:xfrm>
            </p:contentPart>
          </mc:Choice>
          <mc:Fallback>
            <p:pic>
              <p:nvPicPr>
                <p:cNvPr id="156" name="Ink 155">
                  <a:extLst>
                    <a:ext uri="{FF2B5EF4-FFF2-40B4-BE49-F238E27FC236}">
                      <a16:creationId xmlns:a16="http://schemas.microsoft.com/office/drawing/2014/main" id="{8A577646-75D6-C94B-232F-B0CAC53115E7}"/>
                    </a:ext>
                  </a:extLst>
                </p:cNvPr>
                <p:cNvPicPr/>
                <p:nvPr/>
              </p:nvPicPr>
              <p:blipFill>
                <a:blip r:embed="rId152"/>
                <a:stretch>
                  <a:fillRect/>
                </a:stretch>
              </p:blipFill>
              <p:spPr>
                <a:xfrm>
                  <a:off x="568242" y="2549993"/>
                  <a:ext cx="106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7" name="Ink 156">
                  <a:extLst>
                    <a:ext uri="{FF2B5EF4-FFF2-40B4-BE49-F238E27FC236}">
                      <a16:creationId xmlns:a16="http://schemas.microsoft.com/office/drawing/2014/main" id="{C6609A37-92E0-67E8-1DFB-AA2E103D0CA2}"/>
                    </a:ext>
                  </a:extLst>
                </p14:cNvPr>
                <p14:cNvContentPartPr/>
                <p14:nvPr/>
              </p14:nvContentPartPr>
              <p14:xfrm>
                <a:off x="276282" y="3046073"/>
                <a:ext cx="3790080" cy="74880"/>
              </p14:xfrm>
            </p:contentPart>
          </mc:Choice>
          <mc:Fallback>
            <p:pic>
              <p:nvPicPr>
                <p:cNvPr id="157" name="Ink 156">
                  <a:extLst>
                    <a:ext uri="{FF2B5EF4-FFF2-40B4-BE49-F238E27FC236}">
                      <a16:creationId xmlns:a16="http://schemas.microsoft.com/office/drawing/2014/main" id="{C6609A37-92E0-67E8-1DFB-AA2E103D0CA2}"/>
                    </a:ext>
                  </a:extLst>
                </p:cNvPr>
                <p:cNvPicPr/>
                <p:nvPr/>
              </p:nvPicPr>
              <p:blipFill>
                <a:blip r:embed="rId154"/>
                <a:stretch>
                  <a:fillRect/>
                </a:stretch>
              </p:blipFill>
              <p:spPr>
                <a:xfrm>
                  <a:off x="258282" y="3028433"/>
                  <a:ext cx="3825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8" name="Ink 157">
                  <a:extLst>
                    <a:ext uri="{FF2B5EF4-FFF2-40B4-BE49-F238E27FC236}">
                      <a16:creationId xmlns:a16="http://schemas.microsoft.com/office/drawing/2014/main" id="{55B51A20-E57E-169A-AD28-F45C997F8E80}"/>
                    </a:ext>
                  </a:extLst>
                </p14:cNvPr>
                <p14:cNvContentPartPr/>
                <p14:nvPr/>
              </p14:nvContentPartPr>
              <p14:xfrm>
                <a:off x="534762" y="3310313"/>
                <a:ext cx="179280" cy="323640"/>
              </p14:xfrm>
            </p:contentPart>
          </mc:Choice>
          <mc:Fallback>
            <p:pic>
              <p:nvPicPr>
                <p:cNvPr id="158" name="Ink 157">
                  <a:extLst>
                    <a:ext uri="{FF2B5EF4-FFF2-40B4-BE49-F238E27FC236}">
                      <a16:creationId xmlns:a16="http://schemas.microsoft.com/office/drawing/2014/main" id="{55B51A20-E57E-169A-AD28-F45C997F8E80}"/>
                    </a:ext>
                  </a:extLst>
                </p:cNvPr>
                <p:cNvPicPr/>
                <p:nvPr/>
              </p:nvPicPr>
              <p:blipFill>
                <a:blip r:embed="rId156"/>
                <a:stretch>
                  <a:fillRect/>
                </a:stretch>
              </p:blipFill>
              <p:spPr>
                <a:xfrm>
                  <a:off x="517122" y="3292313"/>
                  <a:ext cx="2149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9" name="Ink 158">
                  <a:extLst>
                    <a:ext uri="{FF2B5EF4-FFF2-40B4-BE49-F238E27FC236}">
                      <a16:creationId xmlns:a16="http://schemas.microsoft.com/office/drawing/2014/main" id="{C50FFB68-2410-DB5B-8569-3CFC9D90955C}"/>
                    </a:ext>
                  </a:extLst>
                </p14:cNvPr>
                <p14:cNvContentPartPr/>
                <p14:nvPr/>
              </p14:nvContentPartPr>
              <p14:xfrm>
                <a:off x="252522" y="3894233"/>
                <a:ext cx="4152240" cy="125640"/>
              </p14:xfrm>
            </p:contentPart>
          </mc:Choice>
          <mc:Fallback>
            <p:pic>
              <p:nvPicPr>
                <p:cNvPr id="159" name="Ink 158">
                  <a:extLst>
                    <a:ext uri="{FF2B5EF4-FFF2-40B4-BE49-F238E27FC236}">
                      <a16:creationId xmlns:a16="http://schemas.microsoft.com/office/drawing/2014/main" id="{C50FFB68-2410-DB5B-8569-3CFC9D90955C}"/>
                    </a:ext>
                  </a:extLst>
                </p:cNvPr>
                <p:cNvPicPr/>
                <p:nvPr/>
              </p:nvPicPr>
              <p:blipFill>
                <a:blip r:embed="rId158"/>
                <a:stretch>
                  <a:fillRect/>
                </a:stretch>
              </p:blipFill>
              <p:spPr>
                <a:xfrm>
                  <a:off x="234522" y="3876593"/>
                  <a:ext cx="4187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1" name="Ink 160">
                  <a:extLst>
                    <a:ext uri="{FF2B5EF4-FFF2-40B4-BE49-F238E27FC236}">
                      <a16:creationId xmlns:a16="http://schemas.microsoft.com/office/drawing/2014/main" id="{BA60E0AE-BCDD-3FF6-CDB5-F9BFF4F2DFF3}"/>
                    </a:ext>
                  </a:extLst>
                </p14:cNvPr>
                <p14:cNvContentPartPr/>
                <p14:nvPr/>
              </p14:nvContentPartPr>
              <p14:xfrm>
                <a:off x="630522" y="4170713"/>
                <a:ext cx="45720" cy="434160"/>
              </p14:xfrm>
            </p:contentPart>
          </mc:Choice>
          <mc:Fallback>
            <p:pic>
              <p:nvPicPr>
                <p:cNvPr id="161" name="Ink 160">
                  <a:extLst>
                    <a:ext uri="{FF2B5EF4-FFF2-40B4-BE49-F238E27FC236}">
                      <a16:creationId xmlns:a16="http://schemas.microsoft.com/office/drawing/2014/main" id="{BA60E0AE-BCDD-3FF6-CDB5-F9BFF4F2DFF3}"/>
                    </a:ext>
                  </a:extLst>
                </p:cNvPr>
                <p:cNvPicPr/>
                <p:nvPr/>
              </p:nvPicPr>
              <p:blipFill>
                <a:blip r:embed="rId160"/>
                <a:stretch>
                  <a:fillRect/>
                </a:stretch>
              </p:blipFill>
              <p:spPr>
                <a:xfrm>
                  <a:off x="612882" y="4153073"/>
                  <a:ext cx="8136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3" name="Ink 162">
                  <a:extLst>
                    <a:ext uri="{FF2B5EF4-FFF2-40B4-BE49-F238E27FC236}">
                      <a16:creationId xmlns:a16="http://schemas.microsoft.com/office/drawing/2014/main" id="{4AD26FFB-B4D0-784A-1CEA-656EDB442605}"/>
                    </a:ext>
                  </a:extLst>
                </p14:cNvPr>
                <p14:cNvContentPartPr/>
                <p14:nvPr/>
              </p14:nvContentPartPr>
              <p14:xfrm>
                <a:off x="1095642" y="1761593"/>
                <a:ext cx="254520" cy="581040"/>
              </p14:xfrm>
            </p:contentPart>
          </mc:Choice>
          <mc:Fallback>
            <p:pic>
              <p:nvPicPr>
                <p:cNvPr id="163" name="Ink 162">
                  <a:extLst>
                    <a:ext uri="{FF2B5EF4-FFF2-40B4-BE49-F238E27FC236}">
                      <a16:creationId xmlns:a16="http://schemas.microsoft.com/office/drawing/2014/main" id="{4AD26FFB-B4D0-784A-1CEA-656EDB442605}"/>
                    </a:ext>
                  </a:extLst>
                </p:cNvPr>
                <p:cNvPicPr/>
                <p:nvPr/>
              </p:nvPicPr>
              <p:blipFill>
                <a:blip r:embed="rId162"/>
                <a:stretch>
                  <a:fillRect/>
                </a:stretch>
              </p:blipFill>
              <p:spPr>
                <a:xfrm>
                  <a:off x="1078002" y="1743593"/>
                  <a:ext cx="29016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4" name="Ink 163">
                  <a:extLst>
                    <a:ext uri="{FF2B5EF4-FFF2-40B4-BE49-F238E27FC236}">
                      <a16:creationId xmlns:a16="http://schemas.microsoft.com/office/drawing/2014/main" id="{EC59EA9F-048A-51A4-5B83-F6EC4874B745}"/>
                    </a:ext>
                  </a:extLst>
                </p14:cNvPr>
                <p14:cNvContentPartPr/>
                <p14:nvPr/>
              </p14:nvContentPartPr>
              <p14:xfrm>
                <a:off x="1266642" y="1734953"/>
                <a:ext cx="180360" cy="417240"/>
              </p14:xfrm>
            </p:contentPart>
          </mc:Choice>
          <mc:Fallback>
            <p:pic>
              <p:nvPicPr>
                <p:cNvPr id="164" name="Ink 163">
                  <a:extLst>
                    <a:ext uri="{FF2B5EF4-FFF2-40B4-BE49-F238E27FC236}">
                      <a16:creationId xmlns:a16="http://schemas.microsoft.com/office/drawing/2014/main" id="{EC59EA9F-048A-51A4-5B83-F6EC4874B745}"/>
                    </a:ext>
                  </a:extLst>
                </p:cNvPr>
                <p:cNvPicPr/>
                <p:nvPr/>
              </p:nvPicPr>
              <p:blipFill>
                <a:blip r:embed="rId164"/>
                <a:stretch>
                  <a:fillRect/>
                </a:stretch>
              </p:blipFill>
              <p:spPr>
                <a:xfrm>
                  <a:off x="1248642" y="1716953"/>
                  <a:ext cx="21600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5" name="Ink 164">
                  <a:extLst>
                    <a:ext uri="{FF2B5EF4-FFF2-40B4-BE49-F238E27FC236}">
                      <a16:creationId xmlns:a16="http://schemas.microsoft.com/office/drawing/2014/main" id="{04C4E867-04F8-D774-8F00-02CB3949E412}"/>
                    </a:ext>
                  </a:extLst>
                </p14:cNvPr>
                <p14:cNvContentPartPr/>
                <p14:nvPr/>
              </p14:nvContentPartPr>
              <p14:xfrm>
                <a:off x="1453842" y="1788233"/>
                <a:ext cx="16920" cy="333720"/>
              </p14:xfrm>
            </p:contentPart>
          </mc:Choice>
          <mc:Fallback>
            <p:pic>
              <p:nvPicPr>
                <p:cNvPr id="165" name="Ink 164">
                  <a:extLst>
                    <a:ext uri="{FF2B5EF4-FFF2-40B4-BE49-F238E27FC236}">
                      <a16:creationId xmlns:a16="http://schemas.microsoft.com/office/drawing/2014/main" id="{04C4E867-04F8-D774-8F00-02CB3949E412}"/>
                    </a:ext>
                  </a:extLst>
                </p:cNvPr>
                <p:cNvPicPr/>
                <p:nvPr/>
              </p:nvPicPr>
              <p:blipFill>
                <a:blip r:embed="rId166"/>
                <a:stretch>
                  <a:fillRect/>
                </a:stretch>
              </p:blipFill>
              <p:spPr>
                <a:xfrm>
                  <a:off x="1436202" y="1770233"/>
                  <a:ext cx="525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 name="Ink 165">
                  <a:extLst>
                    <a:ext uri="{FF2B5EF4-FFF2-40B4-BE49-F238E27FC236}">
                      <a16:creationId xmlns:a16="http://schemas.microsoft.com/office/drawing/2014/main" id="{AC91223A-14EF-F02D-3CC7-78166EC0E1EB}"/>
                    </a:ext>
                  </a:extLst>
                </p14:cNvPr>
                <p14:cNvContentPartPr/>
                <p14:nvPr/>
              </p14:nvContentPartPr>
              <p14:xfrm>
                <a:off x="1382562" y="1900553"/>
                <a:ext cx="208800" cy="204480"/>
              </p14:xfrm>
            </p:contentPart>
          </mc:Choice>
          <mc:Fallback>
            <p:pic>
              <p:nvPicPr>
                <p:cNvPr id="166" name="Ink 165">
                  <a:extLst>
                    <a:ext uri="{FF2B5EF4-FFF2-40B4-BE49-F238E27FC236}">
                      <a16:creationId xmlns:a16="http://schemas.microsoft.com/office/drawing/2014/main" id="{AC91223A-14EF-F02D-3CC7-78166EC0E1EB}"/>
                    </a:ext>
                  </a:extLst>
                </p:cNvPr>
                <p:cNvPicPr/>
                <p:nvPr/>
              </p:nvPicPr>
              <p:blipFill>
                <a:blip r:embed="rId168"/>
                <a:stretch>
                  <a:fillRect/>
                </a:stretch>
              </p:blipFill>
              <p:spPr>
                <a:xfrm>
                  <a:off x="1364562" y="1882913"/>
                  <a:ext cx="244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7" name="Ink 166">
                  <a:extLst>
                    <a:ext uri="{FF2B5EF4-FFF2-40B4-BE49-F238E27FC236}">
                      <a16:creationId xmlns:a16="http://schemas.microsoft.com/office/drawing/2014/main" id="{50D128EB-66BD-A372-9F40-8845F75F04D0}"/>
                    </a:ext>
                  </a:extLst>
                </p14:cNvPr>
                <p14:cNvContentPartPr/>
                <p14:nvPr/>
              </p14:nvContentPartPr>
              <p14:xfrm>
                <a:off x="1488402" y="1762313"/>
                <a:ext cx="167400" cy="354240"/>
              </p14:xfrm>
            </p:contentPart>
          </mc:Choice>
          <mc:Fallback>
            <p:pic>
              <p:nvPicPr>
                <p:cNvPr id="167" name="Ink 166">
                  <a:extLst>
                    <a:ext uri="{FF2B5EF4-FFF2-40B4-BE49-F238E27FC236}">
                      <a16:creationId xmlns:a16="http://schemas.microsoft.com/office/drawing/2014/main" id="{50D128EB-66BD-A372-9F40-8845F75F04D0}"/>
                    </a:ext>
                  </a:extLst>
                </p:cNvPr>
                <p:cNvPicPr/>
                <p:nvPr/>
              </p:nvPicPr>
              <p:blipFill>
                <a:blip r:embed="rId170"/>
                <a:stretch>
                  <a:fillRect/>
                </a:stretch>
              </p:blipFill>
              <p:spPr>
                <a:xfrm>
                  <a:off x="1470402" y="1744673"/>
                  <a:ext cx="2030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8" name="Ink 167">
                  <a:extLst>
                    <a:ext uri="{FF2B5EF4-FFF2-40B4-BE49-F238E27FC236}">
                      <a16:creationId xmlns:a16="http://schemas.microsoft.com/office/drawing/2014/main" id="{C6F747EC-699A-987F-00DD-50C1515085CE}"/>
                    </a:ext>
                  </a:extLst>
                </p14:cNvPr>
                <p14:cNvContentPartPr/>
                <p14:nvPr/>
              </p14:nvContentPartPr>
              <p14:xfrm>
                <a:off x="1823562" y="1651073"/>
                <a:ext cx="498600" cy="3867480"/>
              </p14:xfrm>
            </p:contentPart>
          </mc:Choice>
          <mc:Fallback>
            <p:pic>
              <p:nvPicPr>
                <p:cNvPr id="168" name="Ink 167">
                  <a:extLst>
                    <a:ext uri="{FF2B5EF4-FFF2-40B4-BE49-F238E27FC236}">
                      <a16:creationId xmlns:a16="http://schemas.microsoft.com/office/drawing/2014/main" id="{C6F747EC-699A-987F-00DD-50C1515085CE}"/>
                    </a:ext>
                  </a:extLst>
                </p:cNvPr>
                <p:cNvPicPr/>
                <p:nvPr/>
              </p:nvPicPr>
              <p:blipFill>
                <a:blip r:embed="rId172"/>
                <a:stretch>
                  <a:fillRect/>
                </a:stretch>
              </p:blipFill>
              <p:spPr>
                <a:xfrm>
                  <a:off x="1805922" y="1633073"/>
                  <a:ext cx="534240" cy="390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9" name="Ink 168">
                  <a:extLst>
                    <a:ext uri="{FF2B5EF4-FFF2-40B4-BE49-F238E27FC236}">
                      <a16:creationId xmlns:a16="http://schemas.microsoft.com/office/drawing/2014/main" id="{7012EC80-7327-F426-E09C-8F2043655A7C}"/>
                    </a:ext>
                  </a:extLst>
                </p14:cNvPr>
                <p14:cNvContentPartPr/>
                <p14:nvPr/>
              </p14:nvContentPartPr>
              <p14:xfrm>
                <a:off x="2044962" y="1670873"/>
                <a:ext cx="244440" cy="643680"/>
              </p14:xfrm>
            </p:contentPart>
          </mc:Choice>
          <mc:Fallback>
            <p:pic>
              <p:nvPicPr>
                <p:cNvPr id="169" name="Ink 168">
                  <a:extLst>
                    <a:ext uri="{FF2B5EF4-FFF2-40B4-BE49-F238E27FC236}">
                      <a16:creationId xmlns:a16="http://schemas.microsoft.com/office/drawing/2014/main" id="{7012EC80-7327-F426-E09C-8F2043655A7C}"/>
                    </a:ext>
                  </a:extLst>
                </p:cNvPr>
                <p:cNvPicPr/>
                <p:nvPr/>
              </p:nvPicPr>
              <p:blipFill>
                <a:blip r:embed="rId174"/>
                <a:stretch>
                  <a:fillRect/>
                </a:stretch>
              </p:blipFill>
              <p:spPr>
                <a:xfrm>
                  <a:off x="2027322" y="1652873"/>
                  <a:ext cx="28008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0" name="Ink 169">
                  <a:extLst>
                    <a:ext uri="{FF2B5EF4-FFF2-40B4-BE49-F238E27FC236}">
                      <a16:creationId xmlns:a16="http://schemas.microsoft.com/office/drawing/2014/main" id="{45360AE7-9C68-F461-90D2-F49259364578}"/>
                    </a:ext>
                  </a:extLst>
                </p14:cNvPr>
                <p14:cNvContentPartPr/>
                <p14:nvPr/>
              </p14:nvContentPartPr>
              <p14:xfrm>
                <a:off x="2183562" y="1603913"/>
                <a:ext cx="69120" cy="151560"/>
              </p14:xfrm>
            </p:contentPart>
          </mc:Choice>
          <mc:Fallback>
            <p:pic>
              <p:nvPicPr>
                <p:cNvPr id="170" name="Ink 169">
                  <a:extLst>
                    <a:ext uri="{FF2B5EF4-FFF2-40B4-BE49-F238E27FC236}">
                      <a16:creationId xmlns:a16="http://schemas.microsoft.com/office/drawing/2014/main" id="{45360AE7-9C68-F461-90D2-F49259364578}"/>
                    </a:ext>
                  </a:extLst>
                </p:cNvPr>
                <p:cNvPicPr/>
                <p:nvPr/>
              </p:nvPicPr>
              <p:blipFill>
                <a:blip r:embed="rId176"/>
                <a:stretch>
                  <a:fillRect/>
                </a:stretch>
              </p:blipFill>
              <p:spPr>
                <a:xfrm>
                  <a:off x="2165562" y="1586273"/>
                  <a:ext cx="104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1" name="Ink 170">
                  <a:extLst>
                    <a:ext uri="{FF2B5EF4-FFF2-40B4-BE49-F238E27FC236}">
                      <a16:creationId xmlns:a16="http://schemas.microsoft.com/office/drawing/2014/main" id="{97F1EBBD-8875-606B-07C8-CA18C6329E71}"/>
                    </a:ext>
                  </a:extLst>
                </p14:cNvPr>
                <p14:cNvContentPartPr/>
                <p14:nvPr/>
              </p14:nvContentPartPr>
              <p14:xfrm>
                <a:off x="2274642" y="1552793"/>
                <a:ext cx="42120" cy="212760"/>
              </p14:xfrm>
            </p:contentPart>
          </mc:Choice>
          <mc:Fallback>
            <p:pic>
              <p:nvPicPr>
                <p:cNvPr id="171" name="Ink 170">
                  <a:extLst>
                    <a:ext uri="{FF2B5EF4-FFF2-40B4-BE49-F238E27FC236}">
                      <a16:creationId xmlns:a16="http://schemas.microsoft.com/office/drawing/2014/main" id="{97F1EBBD-8875-606B-07C8-CA18C6329E71}"/>
                    </a:ext>
                  </a:extLst>
                </p:cNvPr>
                <p:cNvPicPr/>
                <p:nvPr/>
              </p:nvPicPr>
              <p:blipFill>
                <a:blip r:embed="rId178"/>
                <a:stretch>
                  <a:fillRect/>
                </a:stretch>
              </p:blipFill>
              <p:spPr>
                <a:xfrm>
                  <a:off x="2257002" y="1534793"/>
                  <a:ext cx="77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2" name="Ink 171">
                  <a:extLst>
                    <a:ext uri="{FF2B5EF4-FFF2-40B4-BE49-F238E27FC236}">
                      <a16:creationId xmlns:a16="http://schemas.microsoft.com/office/drawing/2014/main" id="{1837A653-5ED7-C678-52FF-B76378FB7D81}"/>
                    </a:ext>
                  </a:extLst>
                </p14:cNvPr>
                <p14:cNvContentPartPr/>
                <p14:nvPr/>
              </p14:nvContentPartPr>
              <p14:xfrm>
                <a:off x="2343402" y="1551713"/>
                <a:ext cx="183240" cy="554760"/>
              </p14:xfrm>
            </p:contentPart>
          </mc:Choice>
          <mc:Fallback>
            <p:pic>
              <p:nvPicPr>
                <p:cNvPr id="172" name="Ink 171">
                  <a:extLst>
                    <a:ext uri="{FF2B5EF4-FFF2-40B4-BE49-F238E27FC236}">
                      <a16:creationId xmlns:a16="http://schemas.microsoft.com/office/drawing/2014/main" id="{1837A653-5ED7-C678-52FF-B76378FB7D81}"/>
                    </a:ext>
                  </a:extLst>
                </p:cNvPr>
                <p:cNvPicPr/>
                <p:nvPr/>
              </p:nvPicPr>
              <p:blipFill>
                <a:blip r:embed="rId180"/>
                <a:stretch>
                  <a:fillRect/>
                </a:stretch>
              </p:blipFill>
              <p:spPr>
                <a:xfrm>
                  <a:off x="2325762" y="1534073"/>
                  <a:ext cx="21888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3" name="Ink 172">
                  <a:extLst>
                    <a:ext uri="{FF2B5EF4-FFF2-40B4-BE49-F238E27FC236}">
                      <a16:creationId xmlns:a16="http://schemas.microsoft.com/office/drawing/2014/main" id="{8589ED42-A239-2724-4258-0909B654E3CF}"/>
                    </a:ext>
                  </a:extLst>
                </p14:cNvPr>
                <p14:cNvContentPartPr/>
                <p14:nvPr/>
              </p14:nvContentPartPr>
              <p14:xfrm>
                <a:off x="2570562" y="1676993"/>
                <a:ext cx="22320" cy="380160"/>
              </p14:xfrm>
            </p:contentPart>
          </mc:Choice>
          <mc:Fallback>
            <p:pic>
              <p:nvPicPr>
                <p:cNvPr id="173" name="Ink 172">
                  <a:extLst>
                    <a:ext uri="{FF2B5EF4-FFF2-40B4-BE49-F238E27FC236}">
                      <a16:creationId xmlns:a16="http://schemas.microsoft.com/office/drawing/2014/main" id="{8589ED42-A239-2724-4258-0909B654E3CF}"/>
                    </a:ext>
                  </a:extLst>
                </p:cNvPr>
                <p:cNvPicPr/>
                <p:nvPr/>
              </p:nvPicPr>
              <p:blipFill>
                <a:blip r:embed="rId182"/>
                <a:stretch>
                  <a:fillRect/>
                </a:stretch>
              </p:blipFill>
              <p:spPr>
                <a:xfrm>
                  <a:off x="2552562" y="1658993"/>
                  <a:ext cx="579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 name="Ink 173">
                  <a:extLst>
                    <a:ext uri="{FF2B5EF4-FFF2-40B4-BE49-F238E27FC236}">
                      <a16:creationId xmlns:a16="http://schemas.microsoft.com/office/drawing/2014/main" id="{5E95385A-A8FE-5C15-EDD6-B30E82371F81}"/>
                    </a:ext>
                  </a:extLst>
                </p14:cNvPr>
                <p14:cNvContentPartPr/>
                <p14:nvPr/>
              </p14:nvContentPartPr>
              <p14:xfrm>
                <a:off x="2492802" y="1752593"/>
                <a:ext cx="257400" cy="324000"/>
              </p14:xfrm>
            </p:contentPart>
          </mc:Choice>
          <mc:Fallback>
            <p:pic>
              <p:nvPicPr>
                <p:cNvPr id="174" name="Ink 173">
                  <a:extLst>
                    <a:ext uri="{FF2B5EF4-FFF2-40B4-BE49-F238E27FC236}">
                      <a16:creationId xmlns:a16="http://schemas.microsoft.com/office/drawing/2014/main" id="{5E95385A-A8FE-5C15-EDD6-B30E82371F81}"/>
                    </a:ext>
                  </a:extLst>
                </p:cNvPr>
                <p:cNvPicPr/>
                <p:nvPr/>
              </p:nvPicPr>
              <p:blipFill>
                <a:blip r:embed="rId184"/>
                <a:stretch>
                  <a:fillRect/>
                </a:stretch>
              </p:blipFill>
              <p:spPr>
                <a:xfrm>
                  <a:off x="2475162" y="1734953"/>
                  <a:ext cx="2930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5" name="Ink 174">
                  <a:extLst>
                    <a:ext uri="{FF2B5EF4-FFF2-40B4-BE49-F238E27FC236}">
                      <a16:creationId xmlns:a16="http://schemas.microsoft.com/office/drawing/2014/main" id="{2075E481-0C67-DD9D-3A59-EE8C34F1EEC4}"/>
                    </a:ext>
                  </a:extLst>
                </p14:cNvPr>
                <p14:cNvContentPartPr/>
                <p14:nvPr/>
              </p14:nvContentPartPr>
              <p14:xfrm>
                <a:off x="2704842" y="1459913"/>
                <a:ext cx="627120" cy="3809520"/>
              </p14:xfrm>
            </p:contentPart>
          </mc:Choice>
          <mc:Fallback>
            <p:pic>
              <p:nvPicPr>
                <p:cNvPr id="175" name="Ink 174">
                  <a:extLst>
                    <a:ext uri="{FF2B5EF4-FFF2-40B4-BE49-F238E27FC236}">
                      <a16:creationId xmlns:a16="http://schemas.microsoft.com/office/drawing/2014/main" id="{2075E481-0C67-DD9D-3A59-EE8C34F1EEC4}"/>
                    </a:ext>
                  </a:extLst>
                </p:cNvPr>
                <p:cNvPicPr/>
                <p:nvPr/>
              </p:nvPicPr>
              <p:blipFill>
                <a:blip r:embed="rId186"/>
                <a:stretch>
                  <a:fillRect/>
                </a:stretch>
              </p:blipFill>
              <p:spPr>
                <a:xfrm>
                  <a:off x="2686842" y="1441913"/>
                  <a:ext cx="662760" cy="384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77" name="Ink 176">
                <a:extLst>
                  <a:ext uri="{FF2B5EF4-FFF2-40B4-BE49-F238E27FC236}">
                    <a16:creationId xmlns:a16="http://schemas.microsoft.com/office/drawing/2014/main" id="{A4DA7217-A3FF-4097-322A-22E29A6AF5D5}"/>
                  </a:ext>
                </a:extLst>
              </p14:cNvPr>
              <p14:cNvContentPartPr/>
              <p14:nvPr/>
            </p14:nvContentPartPr>
            <p14:xfrm>
              <a:off x="3685842" y="2576993"/>
              <a:ext cx="523080" cy="24120"/>
            </p14:xfrm>
          </p:contentPart>
        </mc:Choice>
        <mc:Fallback>
          <p:pic>
            <p:nvPicPr>
              <p:cNvPr id="177" name="Ink 176">
                <a:extLst>
                  <a:ext uri="{FF2B5EF4-FFF2-40B4-BE49-F238E27FC236}">
                    <a16:creationId xmlns:a16="http://schemas.microsoft.com/office/drawing/2014/main" id="{A4DA7217-A3FF-4097-322A-22E29A6AF5D5}"/>
                  </a:ext>
                </a:extLst>
              </p:cNvPr>
              <p:cNvPicPr/>
              <p:nvPr/>
            </p:nvPicPr>
            <p:blipFill>
              <a:blip r:embed="rId188"/>
              <a:stretch>
                <a:fillRect/>
              </a:stretch>
            </p:blipFill>
            <p:spPr>
              <a:xfrm>
                <a:off x="3668202" y="2558993"/>
                <a:ext cx="558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8" name="Ink 177">
                <a:extLst>
                  <a:ext uri="{FF2B5EF4-FFF2-40B4-BE49-F238E27FC236}">
                    <a16:creationId xmlns:a16="http://schemas.microsoft.com/office/drawing/2014/main" id="{3AB79CDF-42F2-7079-255A-4593437AC7D1}"/>
                  </a:ext>
                </a:extLst>
              </p14:cNvPr>
              <p14:cNvContentPartPr/>
              <p14:nvPr/>
            </p14:nvContentPartPr>
            <p14:xfrm>
              <a:off x="1394082" y="3332993"/>
              <a:ext cx="216360" cy="337680"/>
            </p14:xfrm>
          </p:contentPart>
        </mc:Choice>
        <mc:Fallback>
          <p:pic>
            <p:nvPicPr>
              <p:cNvPr id="178" name="Ink 177">
                <a:extLst>
                  <a:ext uri="{FF2B5EF4-FFF2-40B4-BE49-F238E27FC236}">
                    <a16:creationId xmlns:a16="http://schemas.microsoft.com/office/drawing/2014/main" id="{3AB79CDF-42F2-7079-255A-4593437AC7D1}"/>
                  </a:ext>
                </a:extLst>
              </p:cNvPr>
              <p:cNvPicPr/>
              <p:nvPr/>
            </p:nvPicPr>
            <p:blipFill>
              <a:blip r:embed="rId190"/>
              <a:stretch>
                <a:fillRect/>
              </a:stretch>
            </p:blipFill>
            <p:spPr>
              <a:xfrm>
                <a:off x="1376442" y="3314993"/>
                <a:ext cx="252000" cy="373320"/>
              </a:xfrm>
              <a:prstGeom prst="rect">
                <a:avLst/>
              </a:prstGeom>
            </p:spPr>
          </p:pic>
        </mc:Fallback>
      </mc:AlternateContent>
      <p:grpSp>
        <p:nvGrpSpPr>
          <p:cNvPr id="181" name="Group 180">
            <a:extLst>
              <a:ext uri="{FF2B5EF4-FFF2-40B4-BE49-F238E27FC236}">
                <a16:creationId xmlns:a16="http://schemas.microsoft.com/office/drawing/2014/main" id="{4A8DB900-B3E7-322E-8098-0A53C443895A}"/>
              </a:ext>
            </a:extLst>
          </p:cNvPr>
          <p:cNvGrpSpPr/>
          <p:nvPr/>
        </p:nvGrpSpPr>
        <p:grpSpPr>
          <a:xfrm>
            <a:off x="1180962" y="2580953"/>
            <a:ext cx="426600" cy="242280"/>
            <a:chOff x="1180962" y="2580953"/>
            <a:chExt cx="426600" cy="242280"/>
          </a:xfrm>
        </p:grpSpPr>
        <mc:AlternateContent xmlns:mc="http://schemas.openxmlformats.org/markup-compatibility/2006">
          <mc:Choice xmlns:p14="http://schemas.microsoft.com/office/powerpoint/2010/main" Requires="p14">
            <p:contentPart p14:bwMode="auto" r:id="rId191">
              <p14:nvContentPartPr>
                <p14:cNvPr id="179" name="Ink 178">
                  <a:extLst>
                    <a:ext uri="{FF2B5EF4-FFF2-40B4-BE49-F238E27FC236}">
                      <a16:creationId xmlns:a16="http://schemas.microsoft.com/office/drawing/2014/main" id="{02811964-9D4C-5BD8-D6A3-CA2C9B68D64B}"/>
                    </a:ext>
                  </a:extLst>
                </p14:cNvPr>
                <p14:cNvContentPartPr/>
                <p14:nvPr/>
              </p14:nvContentPartPr>
              <p14:xfrm>
                <a:off x="1180962" y="2709833"/>
                <a:ext cx="123120" cy="23760"/>
              </p14:xfrm>
            </p:contentPart>
          </mc:Choice>
          <mc:Fallback>
            <p:pic>
              <p:nvPicPr>
                <p:cNvPr id="179" name="Ink 178">
                  <a:extLst>
                    <a:ext uri="{FF2B5EF4-FFF2-40B4-BE49-F238E27FC236}">
                      <a16:creationId xmlns:a16="http://schemas.microsoft.com/office/drawing/2014/main" id="{02811964-9D4C-5BD8-D6A3-CA2C9B68D64B}"/>
                    </a:ext>
                  </a:extLst>
                </p:cNvPr>
                <p:cNvPicPr/>
                <p:nvPr/>
              </p:nvPicPr>
              <p:blipFill>
                <a:blip r:embed="rId192"/>
                <a:stretch>
                  <a:fillRect/>
                </a:stretch>
              </p:blipFill>
              <p:spPr>
                <a:xfrm>
                  <a:off x="1162962" y="2691833"/>
                  <a:ext cx="158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80" name="Ink 179">
                  <a:extLst>
                    <a:ext uri="{FF2B5EF4-FFF2-40B4-BE49-F238E27FC236}">
                      <a16:creationId xmlns:a16="http://schemas.microsoft.com/office/drawing/2014/main" id="{279830BE-4C2F-318F-8F71-0F6AB232F633}"/>
                    </a:ext>
                  </a:extLst>
                </p14:cNvPr>
                <p14:cNvContentPartPr/>
                <p14:nvPr/>
              </p14:nvContentPartPr>
              <p14:xfrm>
                <a:off x="1343682" y="2580953"/>
                <a:ext cx="263880" cy="242280"/>
              </p14:xfrm>
            </p:contentPart>
          </mc:Choice>
          <mc:Fallback>
            <p:pic>
              <p:nvPicPr>
                <p:cNvPr id="180" name="Ink 179">
                  <a:extLst>
                    <a:ext uri="{FF2B5EF4-FFF2-40B4-BE49-F238E27FC236}">
                      <a16:creationId xmlns:a16="http://schemas.microsoft.com/office/drawing/2014/main" id="{279830BE-4C2F-318F-8F71-0F6AB232F633}"/>
                    </a:ext>
                  </a:extLst>
                </p:cNvPr>
                <p:cNvPicPr/>
                <p:nvPr/>
              </p:nvPicPr>
              <p:blipFill>
                <a:blip r:embed="rId194"/>
                <a:stretch>
                  <a:fillRect/>
                </a:stretch>
              </p:blipFill>
              <p:spPr>
                <a:xfrm>
                  <a:off x="1325682" y="2562953"/>
                  <a:ext cx="29952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182" name="Ink 181">
                <a:extLst>
                  <a:ext uri="{FF2B5EF4-FFF2-40B4-BE49-F238E27FC236}">
                    <a16:creationId xmlns:a16="http://schemas.microsoft.com/office/drawing/2014/main" id="{A660CABC-5F27-BD9C-B017-3574570363CF}"/>
                  </a:ext>
                </a:extLst>
              </p14:cNvPr>
              <p14:cNvContentPartPr/>
              <p14:nvPr/>
            </p14:nvContentPartPr>
            <p14:xfrm>
              <a:off x="1417482" y="4352153"/>
              <a:ext cx="361440" cy="340920"/>
            </p14:xfrm>
          </p:contentPart>
        </mc:Choice>
        <mc:Fallback>
          <p:pic>
            <p:nvPicPr>
              <p:cNvPr id="182" name="Ink 181">
                <a:extLst>
                  <a:ext uri="{FF2B5EF4-FFF2-40B4-BE49-F238E27FC236}">
                    <a16:creationId xmlns:a16="http://schemas.microsoft.com/office/drawing/2014/main" id="{A660CABC-5F27-BD9C-B017-3574570363CF}"/>
                  </a:ext>
                </a:extLst>
              </p:cNvPr>
              <p:cNvPicPr/>
              <p:nvPr/>
            </p:nvPicPr>
            <p:blipFill>
              <a:blip r:embed="rId196"/>
              <a:stretch>
                <a:fillRect/>
              </a:stretch>
            </p:blipFill>
            <p:spPr>
              <a:xfrm>
                <a:off x="1399842" y="4334153"/>
                <a:ext cx="3970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83" name="Ink 182">
                <a:extLst>
                  <a:ext uri="{FF2B5EF4-FFF2-40B4-BE49-F238E27FC236}">
                    <a16:creationId xmlns:a16="http://schemas.microsoft.com/office/drawing/2014/main" id="{E6C247BD-5B56-762B-C9F4-1A8BB1F4B7CB}"/>
                  </a:ext>
                </a:extLst>
              </p14:cNvPr>
              <p14:cNvContentPartPr/>
              <p14:nvPr/>
            </p14:nvContentPartPr>
            <p14:xfrm>
              <a:off x="2362482" y="3314993"/>
              <a:ext cx="229680" cy="363600"/>
            </p14:xfrm>
          </p:contentPart>
        </mc:Choice>
        <mc:Fallback>
          <p:pic>
            <p:nvPicPr>
              <p:cNvPr id="183" name="Ink 182">
                <a:extLst>
                  <a:ext uri="{FF2B5EF4-FFF2-40B4-BE49-F238E27FC236}">
                    <a16:creationId xmlns:a16="http://schemas.microsoft.com/office/drawing/2014/main" id="{E6C247BD-5B56-762B-C9F4-1A8BB1F4B7CB}"/>
                  </a:ext>
                </a:extLst>
              </p:cNvPr>
              <p:cNvPicPr/>
              <p:nvPr/>
            </p:nvPicPr>
            <p:blipFill>
              <a:blip r:embed="rId198"/>
              <a:stretch>
                <a:fillRect/>
              </a:stretch>
            </p:blipFill>
            <p:spPr>
              <a:xfrm>
                <a:off x="2344842" y="3296993"/>
                <a:ext cx="265320" cy="399240"/>
              </a:xfrm>
              <a:prstGeom prst="rect">
                <a:avLst/>
              </a:prstGeom>
            </p:spPr>
          </p:pic>
        </mc:Fallback>
      </mc:AlternateContent>
      <p:grpSp>
        <p:nvGrpSpPr>
          <p:cNvPr id="186" name="Group 185">
            <a:extLst>
              <a:ext uri="{FF2B5EF4-FFF2-40B4-BE49-F238E27FC236}">
                <a16:creationId xmlns:a16="http://schemas.microsoft.com/office/drawing/2014/main" id="{81B076D2-D74D-0BEB-9127-B41E48C1A2FF}"/>
              </a:ext>
            </a:extLst>
          </p:cNvPr>
          <p:cNvGrpSpPr/>
          <p:nvPr/>
        </p:nvGrpSpPr>
        <p:grpSpPr>
          <a:xfrm>
            <a:off x="2242242" y="2607233"/>
            <a:ext cx="254160" cy="243720"/>
            <a:chOff x="2242242" y="2607233"/>
            <a:chExt cx="254160" cy="243720"/>
          </a:xfrm>
        </p:grpSpPr>
        <mc:AlternateContent xmlns:mc="http://schemas.openxmlformats.org/markup-compatibility/2006">
          <mc:Choice xmlns:p14="http://schemas.microsoft.com/office/powerpoint/2010/main" Requires="p14">
            <p:contentPart p14:bwMode="auto" r:id="rId199">
              <p14:nvContentPartPr>
                <p14:cNvPr id="184" name="Ink 183">
                  <a:extLst>
                    <a:ext uri="{FF2B5EF4-FFF2-40B4-BE49-F238E27FC236}">
                      <a16:creationId xmlns:a16="http://schemas.microsoft.com/office/drawing/2014/main" id="{6CB547CD-0356-2B53-4270-A5904D2D2559}"/>
                    </a:ext>
                  </a:extLst>
                </p14:cNvPr>
                <p14:cNvContentPartPr/>
                <p14:nvPr/>
              </p14:nvContentPartPr>
              <p14:xfrm>
                <a:off x="2303442" y="2607233"/>
                <a:ext cx="98280" cy="243720"/>
              </p14:xfrm>
            </p:contentPart>
          </mc:Choice>
          <mc:Fallback>
            <p:pic>
              <p:nvPicPr>
                <p:cNvPr id="184" name="Ink 183">
                  <a:extLst>
                    <a:ext uri="{FF2B5EF4-FFF2-40B4-BE49-F238E27FC236}">
                      <a16:creationId xmlns:a16="http://schemas.microsoft.com/office/drawing/2014/main" id="{6CB547CD-0356-2B53-4270-A5904D2D2559}"/>
                    </a:ext>
                  </a:extLst>
                </p:cNvPr>
                <p:cNvPicPr/>
                <p:nvPr/>
              </p:nvPicPr>
              <p:blipFill>
                <a:blip r:embed="rId200"/>
                <a:stretch>
                  <a:fillRect/>
                </a:stretch>
              </p:blipFill>
              <p:spPr>
                <a:xfrm>
                  <a:off x="2285442" y="2589233"/>
                  <a:ext cx="1339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5" name="Ink 184">
                  <a:extLst>
                    <a:ext uri="{FF2B5EF4-FFF2-40B4-BE49-F238E27FC236}">
                      <a16:creationId xmlns:a16="http://schemas.microsoft.com/office/drawing/2014/main" id="{4B78E4BF-2854-D449-83CB-952FAA421673}"/>
                    </a:ext>
                  </a:extLst>
                </p14:cNvPr>
                <p14:cNvContentPartPr/>
                <p14:nvPr/>
              </p14:nvContentPartPr>
              <p14:xfrm>
                <a:off x="2242242" y="2718473"/>
                <a:ext cx="254160" cy="41040"/>
              </p14:xfrm>
            </p:contentPart>
          </mc:Choice>
          <mc:Fallback>
            <p:pic>
              <p:nvPicPr>
                <p:cNvPr id="185" name="Ink 184">
                  <a:extLst>
                    <a:ext uri="{FF2B5EF4-FFF2-40B4-BE49-F238E27FC236}">
                      <a16:creationId xmlns:a16="http://schemas.microsoft.com/office/drawing/2014/main" id="{4B78E4BF-2854-D449-83CB-952FAA421673}"/>
                    </a:ext>
                  </a:extLst>
                </p:cNvPr>
                <p:cNvPicPr/>
                <p:nvPr/>
              </p:nvPicPr>
              <p:blipFill>
                <a:blip r:embed="rId202"/>
                <a:stretch>
                  <a:fillRect/>
                </a:stretch>
              </p:blipFill>
              <p:spPr>
                <a:xfrm>
                  <a:off x="2224602" y="2700833"/>
                  <a:ext cx="28980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87" name="Ink 186">
                <a:extLst>
                  <a:ext uri="{FF2B5EF4-FFF2-40B4-BE49-F238E27FC236}">
                    <a16:creationId xmlns:a16="http://schemas.microsoft.com/office/drawing/2014/main" id="{C74F9CAD-B9AD-BCC0-F5FE-B8BD0B01DDB5}"/>
                  </a:ext>
                </a:extLst>
              </p14:cNvPr>
              <p14:cNvContentPartPr/>
              <p14:nvPr/>
            </p14:nvContentPartPr>
            <p14:xfrm>
              <a:off x="2432682" y="4502273"/>
              <a:ext cx="259920" cy="51480"/>
            </p14:xfrm>
          </p:contentPart>
        </mc:Choice>
        <mc:Fallback>
          <p:pic>
            <p:nvPicPr>
              <p:cNvPr id="187" name="Ink 186">
                <a:extLst>
                  <a:ext uri="{FF2B5EF4-FFF2-40B4-BE49-F238E27FC236}">
                    <a16:creationId xmlns:a16="http://schemas.microsoft.com/office/drawing/2014/main" id="{C74F9CAD-B9AD-BCC0-F5FE-B8BD0B01DDB5}"/>
                  </a:ext>
                </a:extLst>
              </p:cNvPr>
              <p:cNvPicPr/>
              <p:nvPr/>
            </p:nvPicPr>
            <p:blipFill>
              <a:blip r:embed="rId204"/>
              <a:stretch>
                <a:fillRect/>
              </a:stretch>
            </p:blipFill>
            <p:spPr>
              <a:xfrm>
                <a:off x="2415042" y="4484273"/>
                <a:ext cx="295560" cy="87120"/>
              </a:xfrm>
              <a:prstGeom prst="rect">
                <a:avLst/>
              </a:prstGeom>
            </p:spPr>
          </p:pic>
        </mc:Fallback>
      </mc:AlternateContent>
      <p:grpSp>
        <p:nvGrpSpPr>
          <p:cNvPr id="202" name="Group 201">
            <a:extLst>
              <a:ext uri="{FF2B5EF4-FFF2-40B4-BE49-F238E27FC236}">
                <a16:creationId xmlns:a16="http://schemas.microsoft.com/office/drawing/2014/main" id="{1E105B5F-FC1D-A5FB-A7D0-D8482A48BA48}"/>
              </a:ext>
            </a:extLst>
          </p:cNvPr>
          <p:cNvGrpSpPr/>
          <p:nvPr/>
        </p:nvGrpSpPr>
        <p:grpSpPr>
          <a:xfrm>
            <a:off x="4055202" y="2425073"/>
            <a:ext cx="1006560" cy="187920"/>
            <a:chOff x="4055202" y="2425073"/>
            <a:chExt cx="1006560" cy="187920"/>
          </a:xfrm>
        </p:grpSpPr>
        <mc:AlternateContent xmlns:mc="http://schemas.openxmlformats.org/markup-compatibility/2006">
          <mc:Choice xmlns:p14="http://schemas.microsoft.com/office/powerpoint/2010/main" Requires="p14">
            <p:contentPart p14:bwMode="auto" r:id="rId205">
              <p14:nvContentPartPr>
                <p14:cNvPr id="200" name="Ink 199">
                  <a:extLst>
                    <a:ext uri="{FF2B5EF4-FFF2-40B4-BE49-F238E27FC236}">
                      <a16:creationId xmlns:a16="http://schemas.microsoft.com/office/drawing/2014/main" id="{84CB3827-2C87-C481-F9FF-1335926D2B04}"/>
                    </a:ext>
                  </a:extLst>
                </p14:cNvPr>
                <p14:cNvContentPartPr/>
                <p14:nvPr/>
              </p14:nvContentPartPr>
              <p14:xfrm>
                <a:off x="4208922" y="2425073"/>
                <a:ext cx="852840" cy="176400"/>
              </p14:xfrm>
            </p:contentPart>
          </mc:Choice>
          <mc:Fallback>
            <p:pic>
              <p:nvPicPr>
                <p:cNvPr id="200" name="Ink 199">
                  <a:extLst>
                    <a:ext uri="{FF2B5EF4-FFF2-40B4-BE49-F238E27FC236}">
                      <a16:creationId xmlns:a16="http://schemas.microsoft.com/office/drawing/2014/main" id="{84CB3827-2C87-C481-F9FF-1335926D2B04}"/>
                    </a:ext>
                  </a:extLst>
                </p:cNvPr>
                <p:cNvPicPr/>
                <p:nvPr/>
              </p:nvPicPr>
              <p:blipFill>
                <a:blip r:embed="rId206"/>
                <a:stretch>
                  <a:fillRect/>
                </a:stretch>
              </p:blipFill>
              <p:spPr>
                <a:xfrm>
                  <a:off x="4191282" y="2407073"/>
                  <a:ext cx="888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01" name="Ink 200">
                  <a:extLst>
                    <a:ext uri="{FF2B5EF4-FFF2-40B4-BE49-F238E27FC236}">
                      <a16:creationId xmlns:a16="http://schemas.microsoft.com/office/drawing/2014/main" id="{D766A26D-4241-8037-A532-668609EF4174}"/>
                    </a:ext>
                  </a:extLst>
                </p14:cNvPr>
                <p14:cNvContentPartPr/>
                <p14:nvPr/>
              </p14:nvContentPartPr>
              <p14:xfrm>
                <a:off x="4055202" y="2580233"/>
                <a:ext cx="200880" cy="32760"/>
              </p14:xfrm>
            </p:contentPart>
          </mc:Choice>
          <mc:Fallback>
            <p:pic>
              <p:nvPicPr>
                <p:cNvPr id="201" name="Ink 200">
                  <a:extLst>
                    <a:ext uri="{FF2B5EF4-FFF2-40B4-BE49-F238E27FC236}">
                      <a16:creationId xmlns:a16="http://schemas.microsoft.com/office/drawing/2014/main" id="{D766A26D-4241-8037-A532-668609EF4174}"/>
                    </a:ext>
                  </a:extLst>
                </p:cNvPr>
                <p:cNvPicPr/>
                <p:nvPr/>
              </p:nvPicPr>
              <p:blipFill>
                <a:blip r:embed="rId208"/>
                <a:stretch>
                  <a:fillRect/>
                </a:stretch>
              </p:blipFill>
              <p:spPr>
                <a:xfrm>
                  <a:off x="4037202" y="2562233"/>
                  <a:ext cx="23652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203" name="Ink 202">
                <a:extLst>
                  <a:ext uri="{FF2B5EF4-FFF2-40B4-BE49-F238E27FC236}">
                    <a16:creationId xmlns:a16="http://schemas.microsoft.com/office/drawing/2014/main" id="{612A83A8-8448-86D1-2EA2-F79EC38E1ACC}"/>
                  </a:ext>
                </a:extLst>
              </p14:cNvPr>
              <p14:cNvContentPartPr/>
              <p14:nvPr/>
            </p14:nvContentPartPr>
            <p14:xfrm>
              <a:off x="4024242" y="2965073"/>
              <a:ext cx="1328040" cy="158760"/>
            </p14:xfrm>
          </p:contentPart>
        </mc:Choice>
        <mc:Fallback>
          <p:pic>
            <p:nvPicPr>
              <p:cNvPr id="203" name="Ink 202">
                <a:extLst>
                  <a:ext uri="{FF2B5EF4-FFF2-40B4-BE49-F238E27FC236}">
                    <a16:creationId xmlns:a16="http://schemas.microsoft.com/office/drawing/2014/main" id="{612A83A8-8448-86D1-2EA2-F79EC38E1ACC}"/>
                  </a:ext>
                </a:extLst>
              </p:cNvPr>
              <p:cNvPicPr/>
              <p:nvPr/>
            </p:nvPicPr>
            <p:blipFill>
              <a:blip r:embed="rId210"/>
              <a:stretch>
                <a:fillRect/>
              </a:stretch>
            </p:blipFill>
            <p:spPr>
              <a:xfrm>
                <a:off x="4006602" y="2947073"/>
                <a:ext cx="1363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4" name="Ink 203">
                <a:extLst>
                  <a:ext uri="{FF2B5EF4-FFF2-40B4-BE49-F238E27FC236}">
                    <a16:creationId xmlns:a16="http://schemas.microsoft.com/office/drawing/2014/main" id="{D0012FAE-EB83-FD54-159B-2C1FBEDF5C48}"/>
                  </a:ext>
                </a:extLst>
              </p14:cNvPr>
              <p14:cNvContentPartPr/>
              <p14:nvPr/>
            </p14:nvContentPartPr>
            <p14:xfrm>
              <a:off x="4383882" y="3834113"/>
              <a:ext cx="1110600" cy="191520"/>
            </p14:xfrm>
          </p:contentPart>
        </mc:Choice>
        <mc:Fallback>
          <p:pic>
            <p:nvPicPr>
              <p:cNvPr id="204" name="Ink 203">
                <a:extLst>
                  <a:ext uri="{FF2B5EF4-FFF2-40B4-BE49-F238E27FC236}">
                    <a16:creationId xmlns:a16="http://schemas.microsoft.com/office/drawing/2014/main" id="{D0012FAE-EB83-FD54-159B-2C1FBEDF5C48}"/>
                  </a:ext>
                </a:extLst>
              </p:cNvPr>
              <p:cNvPicPr/>
              <p:nvPr/>
            </p:nvPicPr>
            <p:blipFill>
              <a:blip r:embed="rId212"/>
              <a:stretch>
                <a:fillRect/>
              </a:stretch>
            </p:blipFill>
            <p:spPr>
              <a:xfrm>
                <a:off x="4366242" y="3816473"/>
                <a:ext cx="1146240" cy="227160"/>
              </a:xfrm>
              <a:prstGeom prst="rect">
                <a:avLst/>
              </a:prstGeom>
            </p:spPr>
          </p:pic>
        </mc:Fallback>
      </mc:AlternateContent>
      <p:grpSp>
        <p:nvGrpSpPr>
          <p:cNvPr id="211" name="Group 210">
            <a:extLst>
              <a:ext uri="{FF2B5EF4-FFF2-40B4-BE49-F238E27FC236}">
                <a16:creationId xmlns:a16="http://schemas.microsoft.com/office/drawing/2014/main" id="{8F35CE11-1E42-E4DF-F3FA-65100BBF25BF}"/>
              </a:ext>
            </a:extLst>
          </p:cNvPr>
          <p:cNvGrpSpPr/>
          <p:nvPr/>
        </p:nvGrpSpPr>
        <p:grpSpPr>
          <a:xfrm>
            <a:off x="3450042" y="3270353"/>
            <a:ext cx="1274760" cy="495720"/>
            <a:chOff x="3450042" y="3270353"/>
            <a:chExt cx="1274760" cy="495720"/>
          </a:xfrm>
        </p:grpSpPr>
        <mc:AlternateContent xmlns:mc="http://schemas.openxmlformats.org/markup-compatibility/2006">
          <mc:Choice xmlns:p14="http://schemas.microsoft.com/office/powerpoint/2010/main" Requires="p14">
            <p:contentPart p14:bwMode="auto" r:id="rId213">
              <p14:nvContentPartPr>
                <p14:cNvPr id="205" name="Ink 204">
                  <a:extLst>
                    <a:ext uri="{FF2B5EF4-FFF2-40B4-BE49-F238E27FC236}">
                      <a16:creationId xmlns:a16="http://schemas.microsoft.com/office/drawing/2014/main" id="{5E7E3224-8B70-EC15-5C9C-8DD452DB27AA}"/>
                    </a:ext>
                  </a:extLst>
                </p14:cNvPr>
                <p14:cNvContentPartPr/>
                <p14:nvPr/>
              </p14:nvContentPartPr>
              <p14:xfrm>
                <a:off x="3450042" y="3550793"/>
                <a:ext cx="219600" cy="215280"/>
              </p14:xfrm>
            </p:contentPart>
          </mc:Choice>
          <mc:Fallback>
            <p:pic>
              <p:nvPicPr>
                <p:cNvPr id="205" name="Ink 204">
                  <a:extLst>
                    <a:ext uri="{FF2B5EF4-FFF2-40B4-BE49-F238E27FC236}">
                      <a16:creationId xmlns:a16="http://schemas.microsoft.com/office/drawing/2014/main" id="{5E7E3224-8B70-EC15-5C9C-8DD452DB27AA}"/>
                    </a:ext>
                  </a:extLst>
                </p:cNvPr>
                <p:cNvPicPr/>
                <p:nvPr/>
              </p:nvPicPr>
              <p:blipFill>
                <a:blip r:embed="rId214"/>
                <a:stretch>
                  <a:fillRect/>
                </a:stretch>
              </p:blipFill>
              <p:spPr>
                <a:xfrm>
                  <a:off x="3432402" y="3533153"/>
                  <a:ext cx="255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06" name="Ink 205">
                  <a:extLst>
                    <a:ext uri="{FF2B5EF4-FFF2-40B4-BE49-F238E27FC236}">
                      <a16:creationId xmlns:a16="http://schemas.microsoft.com/office/drawing/2014/main" id="{680838B6-69DD-C927-8BF4-34798F23D79B}"/>
                    </a:ext>
                  </a:extLst>
                </p14:cNvPr>
                <p14:cNvContentPartPr/>
                <p14:nvPr/>
              </p14:nvContentPartPr>
              <p14:xfrm>
                <a:off x="3701682" y="3553673"/>
                <a:ext cx="228240" cy="168120"/>
              </p14:xfrm>
            </p:contentPart>
          </mc:Choice>
          <mc:Fallback>
            <p:pic>
              <p:nvPicPr>
                <p:cNvPr id="206" name="Ink 205">
                  <a:extLst>
                    <a:ext uri="{FF2B5EF4-FFF2-40B4-BE49-F238E27FC236}">
                      <a16:creationId xmlns:a16="http://schemas.microsoft.com/office/drawing/2014/main" id="{680838B6-69DD-C927-8BF4-34798F23D79B}"/>
                    </a:ext>
                  </a:extLst>
                </p:cNvPr>
                <p:cNvPicPr/>
                <p:nvPr/>
              </p:nvPicPr>
              <p:blipFill>
                <a:blip r:embed="rId216"/>
                <a:stretch>
                  <a:fillRect/>
                </a:stretch>
              </p:blipFill>
              <p:spPr>
                <a:xfrm>
                  <a:off x="3684042" y="3535673"/>
                  <a:ext cx="263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7" name="Ink 206">
                  <a:extLst>
                    <a:ext uri="{FF2B5EF4-FFF2-40B4-BE49-F238E27FC236}">
                      <a16:creationId xmlns:a16="http://schemas.microsoft.com/office/drawing/2014/main" id="{8106325A-878D-A6EC-C5BD-B17BF805C903}"/>
                    </a:ext>
                  </a:extLst>
                </p14:cNvPr>
                <p14:cNvContentPartPr/>
                <p14:nvPr/>
              </p14:nvContentPartPr>
              <p14:xfrm>
                <a:off x="3942162" y="3589673"/>
                <a:ext cx="66600" cy="100800"/>
              </p14:xfrm>
            </p:contentPart>
          </mc:Choice>
          <mc:Fallback>
            <p:pic>
              <p:nvPicPr>
                <p:cNvPr id="207" name="Ink 206">
                  <a:extLst>
                    <a:ext uri="{FF2B5EF4-FFF2-40B4-BE49-F238E27FC236}">
                      <a16:creationId xmlns:a16="http://schemas.microsoft.com/office/drawing/2014/main" id="{8106325A-878D-A6EC-C5BD-B17BF805C903}"/>
                    </a:ext>
                  </a:extLst>
                </p:cNvPr>
                <p:cNvPicPr/>
                <p:nvPr/>
              </p:nvPicPr>
              <p:blipFill>
                <a:blip r:embed="rId218"/>
                <a:stretch>
                  <a:fillRect/>
                </a:stretch>
              </p:blipFill>
              <p:spPr>
                <a:xfrm>
                  <a:off x="3924162" y="3572033"/>
                  <a:ext cx="102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8" name="Ink 207">
                  <a:extLst>
                    <a:ext uri="{FF2B5EF4-FFF2-40B4-BE49-F238E27FC236}">
                      <a16:creationId xmlns:a16="http://schemas.microsoft.com/office/drawing/2014/main" id="{CB9A5593-1F21-464A-1FB7-BE18905708CB}"/>
                    </a:ext>
                  </a:extLst>
                </p14:cNvPr>
                <p14:cNvContentPartPr/>
                <p14:nvPr/>
              </p14:nvContentPartPr>
              <p14:xfrm>
                <a:off x="3824082" y="3451793"/>
                <a:ext cx="35640" cy="7560"/>
              </p14:xfrm>
            </p:contentPart>
          </mc:Choice>
          <mc:Fallback>
            <p:pic>
              <p:nvPicPr>
                <p:cNvPr id="208" name="Ink 207">
                  <a:extLst>
                    <a:ext uri="{FF2B5EF4-FFF2-40B4-BE49-F238E27FC236}">
                      <a16:creationId xmlns:a16="http://schemas.microsoft.com/office/drawing/2014/main" id="{CB9A5593-1F21-464A-1FB7-BE18905708CB}"/>
                    </a:ext>
                  </a:extLst>
                </p:cNvPr>
                <p:cNvPicPr/>
                <p:nvPr/>
              </p:nvPicPr>
              <p:blipFill>
                <a:blip r:embed="rId220"/>
                <a:stretch>
                  <a:fillRect/>
                </a:stretch>
              </p:blipFill>
              <p:spPr>
                <a:xfrm>
                  <a:off x="3806082" y="3434153"/>
                  <a:ext cx="71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09" name="Ink 208">
                  <a:extLst>
                    <a:ext uri="{FF2B5EF4-FFF2-40B4-BE49-F238E27FC236}">
                      <a16:creationId xmlns:a16="http://schemas.microsoft.com/office/drawing/2014/main" id="{F6B812FD-0D3F-E37F-D5BE-E3F8CFB8EEBE}"/>
                    </a:ext>
                  </a:extLst>
                </p14:cNvPr>
                <p14:cNvContentPartPr/>
                <p14:nvPr/>
              </p14:nvContentPartPr>
              <p14:xfrm>
                <a:off x="3953682" y="3327593"/>
                <a:ext cx="194760" cy="335520"/>
              </p14:xfrm>
            </p:contentPart>
          </mc:Choice>
          <mc:Fallback>
            <p:pic>
              <p:nvPicPr>
                <p:cNvPr id="209" name="Ink 208">
                  <a:extLst>
                    <a:ext uri="{FF2B5EF4-FFF2-40B4-BE49-F238E27FC236}">
                      <a16:creationId xmlns:a16="http://schemas.microsoft.com/office/drawing/2014/main" id="{F6B812FD-0D3F-E37F-D5BE-E3F8CFB8EEBE}"/>
                    </a:ext>
                  </a:extLst>
                </p:cNvPr>
                <p:cNvPicPr/>
                <p:nvPr/>
              </p:nvPicPr>
              <p:blipFill>
                <a:blip r:embed="rId222"/>
                <a:stretch>
                  <a:fillRect/>
                </a:stretch>
              </p:blipFill>
              <p:spPr>
                <a:xfrm>
                  <a:off x="3935682" y="3309953"/>
                  <a:ext cx="2304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0" name="Ink 209">
                  <a:extLst>
                    <a:ext uri="{FF2B5EF4-FFF2-40B4-BE49-F238E27FC236}">
                      <a16:creationId xmlns:a16="http://schemas.microsoft.com/office/drawing/2014/main" id="{F488317E-4FB5-4650-3AE3-4E5361CCE0D9}"/>
                    </a:ext>
                  </a:extLst>
                </p14:cNvPr>
                <p14:cNvContentPartPr/>
                <p14:nvPr/>
              </p14:nvContentPartPr>
              <p14:xfrm>
                <a:off x="4005162" y="3270353"/>
                <a:ext cx="719640" cy="311040"/>
              </p14:xfrm>
            </p:contentPart>
          </mc:Choice>
          <mc:Fallback>
            <p:pic>
              <p:nvPicPr>
                <p:cNvPr id="210" name="Ink 209">
                  <a:extLst>
                    <a:ext uri="{FF2B5EF4-FFF2-40B4-BE49-F238E27FC236}">
                      <a16:creationId xmlns:a16="http://schemas.microsoft.com/office/drawing/2014/main" id="{F488317E-4FB5-4650-3AE3-4E5361CCE0D9}"/>
                    </a:ext>
                  </a:extLst>
                </p:cNvPr>
                <p:cNvPicPr/>
                <p:nvPr/>
              </p:nvPicPr>
              <p:blipFill>
                <a:blip r:embed="rId224"/>
                <a:stretch>
                  <a:fillRect/>
                </a:stretch>
              </p:blipFill>
              <p:spPr>
                <a:xfrm>
                  <a:off x="3987162" y="3252353"/>
                  <a:ext cx="755280" cy="34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227" name="Ink 226">
                <a:extLst>
                  <a:ext uri="{FF2B5EF4-FFF2-40B4-BE49-F238E27FC236}">
                    <a16:creationId xmlns:a16="http://schemas.microsoft.com/office/drawing/2014/main" id="{4E68865C-C9D9-5560-F38B-A5F3A8CD37CE}"/>
                  </a:ext>
                </a:extLst>
              </p14:cNvPr>
              <p14:cNvContentPartPr/>
              <p14:nvPr/>
            </p14:nvContentPartPr>
            <p14:xfrm>
              <a:off x="3579642" y="2792273"/>
              <a:ext cx="355320" cy="217080"/>
            </p14:xfrm>
          </p:contentPart>
        </mc:Choice>
        <mc:Fallback>
          <p:pic>
            <p:nvPicPr>
              <p:cNvPr id="227" name="Ink 226">
                <a:extLst>
                  <a:ext uri="{FF2B5EF4-FFF2-40B4-BE49-F238E27FC236}">
                    <a16:creationId xmlns:a16="http://schemas.microsoft.com/office/drawing/2014/main" id="{4E68865C-C9D9-5560-F38B-A5F3A8CD37CE}"/>
                  </a:ext>
                </a:extLst>
              </p:cNvPr>
              <p:cNvPicPr/>
              <p:nvPr/>
            </p:nvPicPr>
            <p:blipFill>
              <a:blip r:embed="rId226"/>
              <a:stretch>
                <a:fillRect/>
              </a:stretch>
            </p:blipFill>
            <p:spPr>
              <a:xfrm>
                <a:off x="3561642" y="2774633"/>
                <a:ext cx="3909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31" name="Ink 230">
                <a:extLst>
                  <a:ext uri="{FF2B5EF4-FFF2-40B4-BE49-F238E27FC236}">
                    <a16:creationId xmlns:a16="http://schemas.microsoft.com/office/drawing/2014/main" id="{E485485F-1A18-41C6-4940-1B05A32273B2}"/>
                  </a:ext>
                </a:extLst>
              </p14:cNvPr>
              <p14:cNvContentPartPr/>
              <p14:nvPr/>
            </p14:nvContentPartPr>
            <p14:xfrm>
              <a:off x="3776922" y="4441433"/>
              <a:ext cx="345600" cy="312840"/>
            </p14:xfrm>
          </p:contentPart>
        </mc:Choice>
        <mc:Fallback>
          <p:pic>
            <p:nvPicPr>
              <p:cNvPr id="231" name="Ink 230">
                <a:extLst>
                  <a:ext uri="{FF2B5EF4-FFF2-40B4-BE49-F238E27FC236}">
                    <a16:creationId xmlns:a16="http://schemas.microsoft.com/office/drawing/2014/main" id="{E485485F-1A18-41C6-4940-1B05A32273B2}"/>
                  </a:ext>
                </a:extLst>
              </p:cNvPr>
              <p:cNvPicPr/>
              <p:nvPr/>
            </p:nvPicPr>
            <p:blipFill>
              <a:blip r:embed="rId228"/>
              <a:stretch>
                <a:fillRect/>
              </a:stretch>
            </p:blipFill>
            <p:spPr>
              <a:xfrm>
                <a:off x="3758922" y="4423793"/>
                <a:ext cx="381240" cy="348480"/>
              </a:xfrm>
              <a:prstGeom prst="rect">
                <a:avLst/>
              </a:prstGeom>
            </p:spPr>
          </p:pic>
        </mc:Fallback>
      </mc:AlternateContent>
      <p:grpSp>
        <p:nvGrpSpPr>
          <p:cNvPr id="239" name="Group 238">
            <a:extLst>
              <a:ext uri="{FF2B5EF4-FFF2-40B4-BE49-F238E27FC236}">
                <a16:creationId xmlns:a16="http://schemas.microsoft.com/office/drawing/2014/main" id="{81C7B1FC-34DE-072D-3442-74D5D6360E9F}"/>
              </a:ext>
            </a:extLst>
          </p:cNvPr>
          <p:cNvGrpSpPr/>
          <p:nvPr/>
        </p:nvGrpSpPr>
        <p:grpSpPr>
          <a:xfrm>
            <a:off x="3969882" y="2780033"/>
            <a:ext cx="372600" cy="230760"/>
            <a:chOff x="3969882" y="2780033"/>
            <a:chExt cx="372600" cy="230760"/>
          </a:xfrm>
        </p:grpSpPr>
        <mc:AlternateContent xmlns:mc="http://schemas.openxmlformats.org/markup-compatibility/2006">
          <mc:Choice xmlns:p14="http://schemas.microsoft.com/office/powerpoint/2010/main" Requires="p14">
            <p:contentPart p14:bwMode="auto" r:id="rId229">
              <p14:nvContentPartPr>
                <p14:cNvPr id="236" name="Ink 235">
                  <a:extLst>
                    <a:ext uri="{FF2B5EF4-FFF2-40B4-BE49-F238E27FC236}">
                      <a16:creationId xmlns:a16="http://schemas.microsoft.com/office/drawing/2014/main" id="{5F3CAE82-3571-5C0B-9D89-C523F3BB6F85}"/>
                    </a:ext>
                  </a:extLst>
                </p14:cNvPr>
                <p14:cNvContentPartPr/>
                <p14:nvPr/>
              </p14:nvContentPartPr>
              <p14:xfrm>
                <a:off x="4025682" y="2876513"/>
                <a:ext cx="28080" cy="134280"/>
              </p14:xfrm>
            </p:contentPart>
          </mc:Choice>
          <mc:Fallback>
            <p:pic>
              <p:nvPicPr>
                <p:cNvPr id="236" name="Ink 235">
                  <a:extLst>
                    <a:ext uri="{FF2B5EF4-FFF2-40B4-BE49-F238E27FC236}">
                      <a16:creationId xmlns:a16="http://schemas.microsoft.com/office/drawing/2014/main" id="{5F3CAE82-3571-5C0B-9D89-C523F3BB6F85}"/>
                    </a:ext>
                  </a:extLst>
                </p:cNvPr>
                <p:cNvPicPr/>
                <p:nvPr/>
              </p:nvPicPr>
              <p:blipFill>
                <a:blip r:embed="rId230"/>
                <a:stretch>
                  <a:fillRect/>
                </a:stretch>
              </p:blipFill>
              <p:spPr>
                <a:xfrm>
                  <a:off x="4008042" y="2858873"/>
                  <a:ext cx="63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37" name="Ink 236">
                  <a:extLst>
                    <a:ext uri="{FF2B5EF4-FFF2-40B4-BE49-F238E27FC236}">
                      <a16:creationId xmlns:a16="http://schemas.microsoft.com/office/drawing/2014/main" id="{8E9C4329-9C96-4F80-7C7E-038256B32DBE}"/>
                    </a:ext>
                  </a:extLst>
                </p14:cNvPr>
                <p14:cNvContentPartPr/>
                <p14:nvPr/>
              </p14:nvContentPartPr>
              <p14:xfrm>
                <a:off x="3969882" y="2780033"/>
                <a:ext cx="40320" cy="8640"/>
              </p14:xfrm>
            </p:contentPart>
          </mc:Choice>
          <mc:Fallback>
            <p:pic>
              <p:nvPicPr>
                <p:cNvPr id="237" name="Ink 236">
                  <a:extLst>
                    <a:ext uri="{FF2B5EF4-FFF2-40B4-BE49-F238E27FC236}">
                      <a16:creationId xmlns:a16="http://schemas.microsoft.com/office/drawing/2014/main" id="{8E9C4329-9C96-4F80-7C7E-038256B32DBE}"/>
                    </a:ext>
                  </a:extLst>
                </p:cNvPr>
                <p:cNvPicPr/>
                <p:nvPr/>
              </p:nvPicPr>
              <p:blipFill>
                <a:blip r:embed="rId232"/>
                <a:stretch>
                  <a:fillRect/>
                </a:stretch>
              </p:blipFill>
              <p:spPr>
                <a:xfrm>
                  <a:off x="3951882" y="2762033"/>
                  <a:ext cx="75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38" name="Ink 237">
                  <a:extLst>
                    <a:ext uri="{FF2B5EF4-FFF2-40B4-BE49-F238E27FC236}">
                      <a16:creationId xmlns:a16="http://schemas.microsoft.com/office/drawing/2014/main" id="{3DA1F5FC-12BC-1460-1315-AAFBCD724D77}"/>
                    </a:ext>
                  </a:extLst>
                </p14:cNvPr>
                <p14:cNvContentPartPr/>
                <p14:nvPr/>
              </p14:nvContentPartPr>
              <p14:xfrm>
                <a:off x="4172922" y="2802353"/>
                <a:ext cx="169560" cy="181800"/>
              </p14:xfrm>
            </p:contentPart>
          </mc:Choice>
          <mc:Fallback>
            <p:pic>
              <p:nvPicPr>
                <p:cNvPr id="238" name="Ink 237">
                  <a:extLst>
                    <a:ext uri="{FF2B5EF4-FFF2-40B4-BE49-F238E27FC236}">
                      <a16:creationId xmlns:a16="http://schemas.microsoft.com/office/drawing/2014/main" id="{3DA1F5FC-12BC-1460-1315-AAFBCD724D77}"/>
                    </a:ext>
                  </a:extLst>
                </p:cNvPr>
                <p:cNvPicPr/>
                <p:nvPr/>
              </p:nvPicPr>
              <p:blipFill>
                <a:blip r:embed="rId234"/>
                <a:stretch>
                  <a:fillRect/>
                </a:stretch>
              </p:blipFill>
              <p:spPr>
                <a:xfrm>
                  <a:off x="4155282" y="2784353"/>
                  <a:ext cx="205200" cy="217440"/>
                </a:xfrm>
                <a:prstGeom prst="rect">
                  <a:avLst/>
                </a:prstGeom>
              </p:spPr>
            </p:pic>
          </mc:Fallback>
        </mc:AlternateContent>
      </p:grpSp>
      <p:grpSp>
        <p:nvGrpSpPr>
          <p:cNvPr id="243" name="Group 242">
            <a:extLst>
              <a:ext uri="{FF2B5EF4-FFF2-40B4-BE49-F238E27FC236}">
                <a16:creationId xmlns:a16="http://schemas.microsoft.com/office/drawing/2014/main" id="{BB8D6715-7947-91B5-730D-CEF7BBEC4AA8}"/>
              </a:ext>
            </a:extLst>
          </p:cNvPr>
          <p:cNvGrpSpPr/>
          <p:nvPr/>
        </p:nvGrpSpPr>
        <p:grpSpPr>
          <a:xfrm>
            <a:off x="4193442" y="4346753"/>
            <a:ext cx="474840" cy="330840"/>
            <a:chOff x="4193442" y="4346753"/>
            <a:chExt cx="474840" cy="330840"/>
          </a:xfrm>
        </p:grpSpPr>
        <mc:AlternateContent xmlns:mc="http://schemas.openxmlformats.org/markup-compatibility/2006">
          <mc:Choice xmlns:p14="http://schemas.microsoft.com/office/powerpoint/2010/main" Requires="p14">
            <p:contentPart p14:bwMode="auto" r:id="rId235">
              <p14:nvContentPartPr>
                <p14:cNvPr id="240" name="Ink 239">
                  <a:extLst>
                    <a:ext uri="{FF2B5EF4-FFF2-40B4-BE49-F238E27FC236}">
                      <a16:creationId xmlns:a16="http://schemas.microsoft.com/office/drawing/2014/main" id="{C0458E0E-DF05-D617-11BE-6B096777F978}"/>
                    </a:ext>
                  </a:extLst>
                </p14:cNvPr>
                <p14:cNvContentPartPr/>
                <p14:nvPr/>
              </p14:nvContentPartPr>
              <p14:xfrm>
                <a:off x="4193442" y="4451873"/>
                <a:ext cx="240480" cy="225720"/>
              </p14:xfrm>
            </p:contentPart>
          </mc:Choice>
          <mc:Fallback>
            <p:pic>
              <p:nvPicPr>
                <p:cNvPr id="240" name="Ink 239">
                  <a:extLst>
                    <a:ext uri="{FF2B5EF4-FFF2-40B4-BE49-F238E27FC236}">
                      <a16:creationId xmlns:a16="http://schemas.microsoft.com/office/drawing/2014/main" id="{C0458E0E-DF05-D617-11BE-6B096777F978}"/>
                    </a:ext>
                  </a:extLst>
                </p:cNvPr>
                <p:cNvPicPr/>
                <p:nvPr/>
              </p:nvPicPr>
              <p:blipFill>
                <a:blip r:embed="rId236"/>
                <a:stretch>
                  <a:fillRect/>
                </a:stretch>
              </p:blipFill>
              <p:spPr>
                <a:xfrm>
                  <a:off x="4175802" y="4433873"/>
                  <a:ext cx="276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41" name="Ink 240">
                  <a:extLst>
                    <a:ext uri="{FF2B5EF4-FFF2-40B4-BE49-F238E27FC236}">
                      <a16:creationId xmlns:a16="http://schemas.microsoft.com/office/drawing/2014/main" id="{B49C82D2-A730-2EBB-E646-84D21BF10B02}"/>
                    </a:ext>
                  </a:extLst>
                </p14:cNvPr>
                <p14:cNvContentPartPr/>
                <p14:nvPr/>
              </p14:nvContentPartPr>
              <p14:xfrm>
                <a:off x="4469202" y="4346753"/>
                <a:ext cx="8640" cy="257760"/>
              </p14:xfrm>
            </p:contentPart>
          </mc:Choice>
          <mc:Fallback>
            <p:pic>
              <p:nvPicPr>
                <p:cNvPr id="241" name="Ink 240">
                  <a:extLst>
                    <a:ext uri="{FF2B5EF4-FFF2-40B4-BE49-F238E27FC236}">
                      <a16:creationId xmlns:a16="http://schemas.microsoft.com/office/drawing/2014/main" id="{B49C82D2-A730-2EBB-E646-84D21BF10B02}"/>
                    </a:ext>
                  </a:extLst>
                </p:cNvPr>
                <p:cNvPicPr/>
                <p:nvPr/>
              </p:nvPicPr>
              <p:blipFill>
                <a:blip r:embed="rId238"/>
                <a:stretch>
                  <a:fillRect/>
                </a:stretch>
              </p:blipFill>
              <p:spPr>
                <a:xfrm>
                  <a:off x="4451202" y="4329113"/>
                  <a:ext cx="442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42" name="Ink 241">
                  <a:extLst>
                    <a:ext uri="{FF2B5EF4-FFF2-40B4-BE49-F238E27FC236}">
                      <a16:creationId xmlns:a16="http://schemas.microsoft.com/office/drawing/2014/main" id="{D3BBE00B-1498-A937-747A-52FD29952243}"/>
                    </a:ext>
                  </a:extLst>
                </p14:cNvPr>
                <p14:cNvContentPartPr/>
                <p14:nvPr/>
              </p14:nvContentPartPr>
              <p14:xfrm>
                <a:off x="4361202" y="4396073"/>
                <a:ext cx="307080" cy="186120"/>
              </p14:xfrm>
            </p:contentPart>
          </mc:Choice>
          <mc:Fallback>
            <p:pic>
              <p:nvPicPr>
                <p:cNvPr id="242" name="Ink 241">
                  <a:extLst>
                    <a:ext uri="{FF2B5EF4-FFF2-40B4-BE49-F238E27FC236}">
                      <a16:creationId xmlns:a16="http://schemas.microsoft.com/office/drawing/2014/main" id="{D3BBE00B-1498-A937-747A-52FD29952243}"/>
                    </a:ext>
                  </a:extLst>
                </p:cNvPr>
                <p:cNvPicPr/>
                <p:nvPr/>
              </p:nvPicPr>
              <p:blipFill>
                <a:blip r:embed="rId240"/>
                <a:stretch>
                  <a:fillRect/>
                </a:stretch>
              </p:blipFill>
              <p:spPr>
                <a:xfrm>
                  <a:off x="4343562" y="4378433"/>
                  <a:ext cx="342720" cy="221760"/>
                </a:xfrm>
                <a:prstGeom prst="rect">
                  <a:avLst/>
                </a:prstGeom>
              </p:spPr>
            </p:pic>
          </mc:Fallback>
        </mc:AlternateContent>
      </p:grpSp>
    </p:spTree>
    <p:extLst>
      <p:ext uri="{BB962C8B-B14F-4D97-AF65-F5344CB8AC3E}">
        <p14:creationId xmlns:p14="http://schemas.microsoft.com/office/powerpoint/2010/main" val="363753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2256515"/>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Ex. 4) A) Find the Critical Numbers of </a:t>
                </a:r>
                <a:r>
                  <a:rPr lang="en-US" sz="2800" b="1" i="1" dirty="0">
                    <a:effectLst>
                      <a:outerShdw blurRad="38100" dist="38100" dir="2700000" algn="tl">
                        <a:srgbClr val="000000">
                          <a:alpha val="43137"/>
                        </a:srgbClr>
                      </a:outerShdw>
                    </a:effectLst>
                  </a:rPr>
                  <a:t>f</a:t>
                </a:r>
                <a:r>
                  <a:rPr lang="en-US" sz="2800" b="1" dirty="0">
                    <a:effectLst>
                      <a:outerShdw blurRad="38100" dist="38100" dir="2700000" algn="tl">
                        <a:srgbClr val="000000">
                          <a:alpha val="43137"/>
                        </a:srgbClr>
                      </a:outerShdw>
                    </a:effectLst>
                  </a:rPr>
                  <a:t> (if any), B) find the open intervals on which the function is increasing/decreasing, C) apply the First Derivative Test to identify all relative extrema, D) find the open intervals on which the function is concave up or down, E) find the points of inflection (if any):</a:t>
                </a:r>
              </a:p>
              <a:p>
                <a:r>
                  <a:rPr lang="en-US" sz="2800" b="1" dirty="0">
                    <a:effectLst>
                      <a:outerShdw blurRad="38100" dist="38100" dir="2700000" algn="tl">
                        <a:srgbClr val="000000">
                          <a:alpha val="43137"/>
                        </a:srgbClr>
                      </a:outerShdw>
                    </a:effectLst>
                  </a:rPr>
                  <a:t> </a:t>
                </a:r>
                <a14:m>
                  <m:oMath xmlns:m="http://schemas.openxmlformats.org/officeDocument/2006/math">
                    <m:r>
                      <a:rPr lang="en-US" sz="2800" b="1" i="1" smtClean="0">
                        <a:effectLst>
                          <a:outerShdw blurRad="38100" dist="38100" dir="2700000" algn="tl">
                            <a:srgbClr val="000000">
                              <a:alpha val="43137"/>
                            </a:srgbClr>
                          </a:outerShdw>
                        </a:effectLst>
                        <a:latin typeface="Cambria Math" panose="02040503050406030204" pitchFamily="18" charset="0"/>
                      </a:rPr>
                      <m:t>𝒇</m:t>
                    </m:r>
                    <m:d>
                      <m:dPr>
                        <m:ctrlPr>
                          <a:rPr lang="en-US" sz="2800" b="1" i="1" smtClean="0">
                            <a:effectLst>
                              <a:outerShdw blurRad="38100" dist="38100" dir="2700000" algn="tl">
                                <a:srgbClr val="000000">
                                  <a:alpha val="43137"/>
                                </a:srgbClr>
                              </a:outerShdw>
                            </a:effectLst>
                            <a:latin typeface="Cambria Math" panose="02040503050406030204" pitchFamily="18" charset="0"/>
                          </a:rPr>
                        </m:ctrlPr>
                      </m:dPr>
                      <m:e>
                        <m:r>
                          <a:rPr lang="en-US" sz="2800" b="1" i="1" smtClean="0">
                            <a:effectLst>
                              <a:outerShdw blurRad="38100" dist="38100" dir="2700000" algn="tl">
                                <a:srgbClr val="000000">
                                  <a:alpha val="43137"/>
                                </a:srgbClr>
                              </a:outerShdw>
                            </a:effectLst>
                            <a:latin typeface="Cambria Math" panose="02040503050406030204" pitchFamily="18" charset="0"/>
                          </a:rPr>
                          <m:t>𝒙</m:t>
                        </m:r>
                      </m:e>
                    </m:d>
                    <m:r>
                      <a:rPr lang="en-US" sz="2800" b="1" i="1" smtClean="0">
                        <a:effectLst>
                          <a:outerShdw blurRad="38100" dist="38100" dir="2700000" algn="tl">
                            <a:srgbClr val="000000">
                              <a:alpha val="43137"/>
                            </a:srgbClr>
                          </a:outerShdw>
                        </a:effectLst>
                        <a:latin typeface="Cambria Math" panose="02040503050406030204" pitchFamily="18" charset="0"/>
                      </a:rPr>
                      <m:t>=</m:t>
                    </m:r>
                    <m:sSup>
                      <m:sSupPr>
                        <m:ctrlPr>
                          <a:rPr lang="en-US" sz="2800" b="1" i="1" smtClean="0">
                            <a:effectLst>
                              <a:outerShdw blurRad="38100" dist="38100" dir="2700000" algn="tl">
                                <a:srgbClr val="000000">
                                  <a:alpha val="43137"/>
                                </a:srgbClr>
                              </a:outerShdw>
                            </a:effectLst>
                            <a:latin typeface="Cambria Math" panose="02040503050406030204" pitchFamily="18" charset="0"/>
                          </a:rPr>
                        </m:ctrlPr>
                      </m:sSupPr>
                      <m:e>
                        <m:r>
                          <a:rPr lang="en-US" sz="2800" b="1" i="1" smtClean="0">
                            <a:effectLst>
                              <a:outerShdw blurRad="38100" dist="38100" dir="2700000" algn="tl">
                                <a:srgbClr val="000000">
                                  <a:alpha val="43137"/>
                                </a:srgbClr>
                              </a:outerShdw>
                            </a:effectLst>
                            <a:latin typeface="Cambria Math" panose="02040503050406030204" pitchFamily="18" charset="0"/>
                          </a:rPr>
                          <m:t>𝒙</m:t>
                        </m:r>
                      </m:e>
                      <m:sup>
                        <m:r>
                          <a:rPr lang="en-US" sz="2800" b="1" i="1" smtClean="0">
                            <a:effectLst>
                              <a:outerShdw blurRad="38100" dist="38100" dir="2700000" algn="tl">
                                <a:srgbClr val="000000">
                                  <a:alpha val="43137"/>
                                </a:srgbClr>
                              </a:outerShdw>
                            </a:effectLst>
                            <a:latin typeface="Cambria Math" panose="02040503050406030204" pitchFamily="18" charset="0"/>
                          </a:rPr>
                          <m:t>𝟒</m:t>
                        </m:r>
                      </m:sup>
                    </m:sSup>
                    <m:r>
                      <a:rPr lang="en-US" sz="2800" b="1" i="1" smtClean="0">
                        <a:effectLst>
                          <a:outerShdw blurRad="38100" dist="38100" dir="2700000" algn="tl">
                            <a:srgbClr val="000000">
                              <a:alpha val="43137"/>
                            </a:srgbClr>
                          </a:outerShdw>
                        </a:effectLst>
                        <a:latin typeface="Cambria Math" panose="02040503050406030204" pitchFamily="18" charset="0"/>
                      </a:rPr>
                      <m:t>−</m:t>
                    </m:r>
                    <m:r>
                      <a:rPr lang="en-US" sz="2800" b="1" i="1" smtClean="0">
                        <a:effectLst>
                          <a:outerShdw blurRad="38100" dist="38100" dir="2700000" algn="tl">
                            <a:srgbClr val="000000">
                              <a:alpha val="43137"/>
                            </a:srgbClr>
                          </a:outerShdw>
                        </a:effectLst>
                        <a:latin typeface="Cambria Math" panose="02040503050406030204" pitchFamily="18" charset="0"/>
                      </a:rPr>
                      <m:t>𝟏𝟐</m:t>
                    </m:r>
                    <m:sSup>
                      <m:sSupPr>
                        <m:ctrlPr>
                          <a:rPr lang="en-US" sz="2800" b="1" i="1" smtClean="0">
                            <a:effectLst>
                              <a:outerShdw blurRad="38100" dist="38100" dir="2700000" algn="tl">
                                <a:srgbClr val="000000">
                                  <a:alpha val="43137"/>
                                </a:srgbClr>
                              </a:outerShdw>
                            </a:effectLst>
                            <a:latin typeface="Cambria Math" panose="02040503050406030204" pitchFamily="18" charset="0"/>
                          </a:rPr>
                        </m:ctrlPr>
                      </m:sSupPr>
                      <m:e>
                        <m:r>
                          <a:rPr lang="en-US" sz="2800" b="1" i="1" smtClean="0">
                            <a:effectLst>
                              <a:outerShdw blurRad="38100" dist="38100" dir="2700000" algn="tl">
                                <a:srgbClr val="000000">
                                  <a:alpha val="43137"/>
                                </a:srgbClr>
                              </a:outerShdw>
                            </a:effectLst>
                            <a:latin typeface="Cambria Math" panose="02040503050406030204" pitchFamily="18" charset="0"/>
                          </a:rPr>
                          <m:t>𝒙</m:t>
                        </m:r>
                      </m:e>
                      <m:sup>
                        <m:r>
                          <a:rPr lang="en-US" sz="2800" b="1" i="1" smtClean="0">
                            <a:effectLst>
                              <a:outerShdw blurRad="38100" dist="38100" dir="2700000" algn="tl">
                                <a:srgbClr val="000000">
                                  <a:alpha val="43137"/>
                                </a:srgbClr>
                              </a:outerShdw>
                            </a:effectLst>
                            <a:latin typeface="Cambria Math" panose="02040503050406030204" pitchFamily="18" charset="0"/>
                          </a:rPr>
                          <m:t>𝟑</m:t>
                        </m:r>
                      </m:sup>
                    </m:sSup>
                    <m:r>
                      <a:rPr lang="en-US" sz="2800" b="1" i="1" smtClean="0">
                        <a:effectLst>
                          <a:outerShdw blurRad="38100" dist="38100" dir="2700000" algn="tl">
                            <a:srgbClr val="000000">
                              <a:alpha val="43137"/>
                            </a:srgbClr>
                          </a:outerShdw>
                        </a:effectLst>
                        <a:latin typeface="Cambria Math" panose="02040503050406030204" pitchFamily="18" charset="0"/>
                      </a:rPr>
                      <m:t>+</m:t>
                    </m:r>
                    <m:r>
                      <a:rPr lang="en-US" sz="2800" b="1" i="1" smtClean="0">
                        <a:effectLst>
                          <a:outerShdw blurRad="38100" dist="38100" dir="2700000" algn="tl">
                            <a:srgbClr val="000000">
                              <a:alpha val="43137"/>
                            </a:srgbClr>
                          </a:outerShdw>
                        </a:effectLst>
                        <a:latin typeface="Cambria Math" panose="02040503050406030204" pitchFamily="18" charset="0"/>
                      </a:rPr>
                      <m:t>𝟒𝟖</m:t>
                    </m:r>
                    <m:sSup>
                      <m:sSupPr>
                        <m:ctrlPr>
                          <a:rPr lang="en-US" sz="2800" b="1" i="1" smtClean="0">
                            <a:effectLst>
                              <a:outerShdw blurRad="38100" dist="38100" dir="2700000" algn="tl">
                                <a:srgbClr val="000000">
                                  <a:alpha val="43137"/>
                                </a:srgbClr>
                              </a:outerShdw>
                            </a:effectLst>
                            <a:latin typeface="Cambria Math" panose="02040503050406030204" pitchFamily="18" charset="0"/>
                          </a:rPr>
                        </m:ctrlPr>
                      </m:sSupPr>
                      <m:e>
                        <m:r>
                          <a:rPr lang="en-US" sz="2800" b="1" i="1" smtClean="0">
                            <a:effectLst>
                              <a:outerShdw blurRad="38100" dist="38100" dir="2700000" algn="tl">
                                <a:srgbClr val="000000">
                                  <a:alpha val="43137"/>
                                </a:srgbClr>
                              </a:outerShdw>
                            </a:effectLst>
                            <a:latin typeface="Cambria Math" panose="02040503050406030204" pitchFamily="18" charset="0"/>
                          </a:rPr>
                          <m:t>𝒙</m:t>
                        </m:r>
                      </m:e>
                      <m:sup>
                        <m:r>
                          <a:rPr lang="en-US" sz="2800" b="1" i="1" smtClean="0">
                            <a:effectLst>
                              <a:outerShdw blurRad="38100" dist="38100" dir="2700000" algn="tl">
                                <a:srgbClr val="000000">
                                  <a:alpha val="43137"/>
                                </a:srgbClr>
                              </a:outerShdw>
                            </a:effectLst>
                            <a:latin typeface="Cambria Math" panose="02040503050406030204" pitchFamily="18" charset="0"/>
                          </a:rPr>
                          <m:t>𝟐</m:t>
                        </m:r>
                      </m:sup>
                    </m:sSup>
                    <m:r>
                      <a:rPr lang="en-US" sz="2800" b="1" i="1" smtClean="0">
                        <a:effectLst>
                          <a:outerShdw blurRad="38100" dist="38100" dir="2700000" algn="tl">
                            <a:srgbClr val="000000">
                              <a:alpha val="43137"/>
                            </a:srgbClr>
                          </a:outerShdw>
                        </a:effectLst>
                        <a:latin typeface="Cambria Math" panose="02040503050406030204" pitchFamily="18" charset="0"/>
                      </a:rPr>
                      <m:t>−</m:t>
                    </m:r>
                    <m:r>
                      <a:rPr lang="en-US" sz="2800" b="1" i="1" smtClean="0">
                        <a:effectLst>
                          <a:outerShdw blurRad="38100" dist="38100" dir="2700000" algn="tl">
                            <a:srgbClr val="000000">
                              <a:alpha val="43137"/>
                            </a:srgbClr>
                          </a:outerShdw>
                        </a:effectLst>
                        <a:latin typeface="Cambria Math" panose="02040503050406030204" pitchFamily="18" charset="0"/>
                      </a:rPr>
                      <m:t>𝟔𝟒</m:t>
                    </m:r>
                    <m:r>
                      <a:rPr lang="en-US" sz="2800" b="1" i="1" smtClean="0">
                        <a:effectLst>
                          <a:outerShdw blurRad="38100" dist="38100" dir="2700000" algn="tl">
                            <a:srgbClr val="000000">
                              <a:alpha val="43137"/>
                            </a:srgbClr>
                          </a:outerShdw>
                        </a:effectLst>
                        <a:latin typeface="Cambria Math" panose="02040503050406030204" pitchFamily="18" charset="0"/>
                      </a:rPr>
                      <m:t>𝒙</m:t>
                    </m:r>
                  </m:oMath>
                </a14:m>
                <a:endParaRPr lang="en-US" sz="28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2256515"/>
              </a:xfrm>
              <a:prstGeom prst="rect">
                <a:avLst/>
              </a:prstGeom>
              <a:blipFill>
                <a:blip r:embed="rId2"/>
                <a:stretch>
                  <a:fillRect l="-1050" t="-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0650A64A-F155-8544-93A2-315A4067A872}"/>
                  </a:ext>
                </a:extLst>
              </p:cNvPr>
              <p:cNvSpPr txBox="1"/>
              <p:nvPr/>
            </p:nvSpPr>
            <p:spPr>
              <a:xfrm>
                <a:off x="0" y="2256515"/>
                <a:ext cx="3625702"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𝒇</m:t>
                      </m:r>
                      <m:r>
                        <a:rPr lang="en-US" sz="2400" b="1" i="1" smtClean="0">
                          <a:effectLst>
                            <a:outerShdw blurRad="38100" dist="38100" dir="2700000" algn="tl">
                              <a:srgbClr val="000000">
                                <a:alpha val="43137"/>
                              </a:srgbClr>
                            </a:outerShdw>
                          </a:effectLst>
                          <a:latin typeface="Cambria Math" panose="02040503050406030204" pitchFamily="18" charset="0"/>
                        </a:rPr>
                        <m:t>′</m:t>
                      </m:r>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𝟒</m:t>
                      </m:r>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𝟏</m:t>
                          </m:r>
                        </m:e>
                      </m:d>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𝟒</m:t>
                              </m:r>
                            </m:e>
                          </m:d>
                        </m:e>
                        <m:sup>
                          <m:r>
                            <a:rPr lang="en-US" sz="2400" b="1" i="1" smtClean="0">
                              <a:effectLst>
                                <a:outerShdw blurRad="38100" dist="38100" dir="2700000" algn="tl">
                                  <a:srgbClr val="000000">
                                    <a:alpha val="43137"/>
                                  </a:srgbClr>
                                </a:outerShdw>
                              </a:effectLst>
                              <a:latin typeface="Cambria Math" panose="02040503050406030204" pitchFamily="18" charset="0"/>
                            </a:rPr>
                            <m:t>𝟐</m:t>
                          </m:r>
                        </m:sup>
                      </m:sSup>
                    </m:oMath>
                  </m:oMathPara>
                </a14:m>
                <a:endParaRPr lang="en-US" sz="2400" dirty="0"/>
              </a:p>
            </p:txBody>
          </p:sp>
        </mc:Choice>
        <mc:Fallback>
          <p:sp>
            <p:nvSpPr>
              <p:cNvPr id="40" name="TextBox 39">
                <a:extLst>
                  <a:ext uri="{FF2B5EF4-FFF2-40B4-BE49-F238E27FC236}">
                    <a16:creationId xmlns:a16="http://schemas.microsoft.com/office/drawing/2014/main" id="{0650A64A-F155-8544-93A2-315A4067A872}"/>
                  </a:ext>
                </a:extLst>
              </p:cNvPr>
              <p:cNvSpPr txBox="1">
                <a:spLocks noRot="1" noChangeAspect="1" noMove="1" noResize="1" noEditPoints="1" noAdjustHandles="1" noChangeArrowheads="1" noChangeShapeType="1" noTextEdit="1"/>
              </p:cNvSpPr>
              <p:nvPr/>
            </p:nvSpPr>
            <p:spPr>
              <a:xfrm>
                <a:off x="0" y="2256515"/>
                <a:ext cx="3625702" cy="470000"/>
              </a:xfrm>
              <a:prstGeom prst="rect">
                <a:avLst/>
              </a:prstGeom>
              <a:blipFill>
                <a:blip r:embed="rId3"/>
                <a:stretch>
                  <a:fillRect l="-672"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2EF6F6-B0C3-3D3C-3BDB-AFFFFB4909DD}"/>
                  </a:ext>
                </a:extLst>
              </p:cNvPr>
              <p:cNvSpPr txBox="1"/>
              <p:nvPr/>
            </p:nvSpPr>
            <p:spPr>
              <a:xfrm>
                <a:off x="0" y="3522315"/>
                <a:ext cx="36859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𝒇</m:t>
                      </m:r>
                      <m:r>
                        <a:rPr lang="en-US" sz="2400" b="1" i="1" smtClean="0">
                          <a:effectLst>
                            <a:outerShdw blurRad="38100" dist="38100" dir="2700000" algn="tl">
                              <a:srgbClr val="000000">
                                <a:alpha val="43137"/>
                              </a:srgbClr>
                            </a:outerShdw>
                          </a:effectLst>
                          <a:latin typeface="Cambria Math" panose="02040503050406030204" pitchFamily="18" charset="0"/>
                        </a:rPr>
                        <m:t>′′</m:t>
                      </m:r>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𝟏𝟐</m:t>
                      </m:r>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𝟒</m:t>
                          </m:r>
                        </m:e>
                      </m:d>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𝟐</m:t>
                      </m:r>
                      <m:r>
                        <a:rPr lang="en-US" sz="2400" b="1" i="1" smtClean="0">
                          <a:effectLst>
                            <a:outerShdw blurRad="38100" dist="38100" dir="2700000" algn="tl">
                              <a:srgbClr val="000000">
                                <a:alpha val="43137"/>
                              </a:srgbClr>
                            </a:outerShdw>
                          </a:effectLst>
                          <a:latin typeface="Cambria Math" panose="02040503050406030204" pitchFamily="18" charset="0"/>
                        </a:rPr>
                        <m:t>)</m:t>
                      </m:r>
                    </m:oMath>
                  </m:oMathPara>
                </a14:m>
                <a:endParaRPr lang="en-US" sz="2400" dirty="0"/>
              </a:p>
            </p:txBody>
          </p:sp>
        </mc:Choice>
        <mc:Fallback>
          <p:sp>
            <p:nvSpPr>
              <p:cNvPr id="41" name="TextBox 40">
                <a:extLst>
                  <a:ext uri="{FF2B5EF4-FFF2-40B4-BE49-F238E27FC236}">
                    <a16:creationId xmlns:a16="http://schemas.microsoft.com/office/drawing/2014/main" id="{FD2EF6F6-B0C3-3D3C-3BDB-AFFFFB4909DD}"/>
                  </a:ext>
                </a:extLst>
              </p:cNvPr>
              <p:cNvSpPr txBox="1">
                <a:spLocks noRot="1" noChangeAspect="1" noMove="1" noResize="1" noEditPoints="1" noAdjustHandles="1" noChangeArrowheads="1" noChangeShapeType="1" noTextEdit="1"/>
              </p:cNvSpPr>
              <p:nvPr/>
            </p:nvSpPr>
            <p:spPr>
              <a:xfrm>
                <a:off x="0" y="3522315"/>
                <a:ext cx="3685953" cy="461665"/>
              </a:xfrm>
              <a:prstGeom prst="rect">
                <a:avLst/>
              </a:prstGeom>
              <a:blipFill>
                <a:blip r:embed="rId4"/>
                <a:stretch>
                  <a:fillRect l="-1322" r="-1818" b="-25000"/>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0BC65646-1F2C-35AC-806A-58975CCB8E08}"/>
              </a:ext>
            </a:extLst>
          </p:cNvPr>
          <p:cNvGrpSpPr/>
          <p:nvPr/>
        </p:nvGrpSpPr>
        <p:grpSpPr>
          <a:xfrm>
            <a:off x="1268598" y="2928977"/>
            <a:ext cx="976320" cy="487080"/>
            <a:chOff x="1268598" y="2928977"/>
            <a:chExt cx="976320" cy="487080"/>
          </a:xfrm>
        </p:grpSpPr>
        <mc:AlternateContent xmlns:mc="http://schemas.openxmlformats.org/markup-compatibility/2006">
          <mc:Choice xmlns:p14="http://schemas.microsoft.com/office/powerpoint/2010/main" Requires="p14">
            <p:contentPart p14:bwMode="auto" r:id="rId5">
              <p14:nvContentPartPr>
                <p14:cNvPr id="42" name="Ink 41">
                  <a:extLst>
                    <a:ext uri="{FF2B5EF4-FFF2-40B4-BE49-F238E27FC236}">
                      <a16:creationId xmlns:a16="http://schemas.microsoft.com/office/drawing/2014/main" id="{285A4477-4756-0D0B-E394-B6797AB41DF6}"/>
                    </a:ext>
                  </a:extLst>
                </p14:cNvPr>
                <p14:cNvContentPartPr/>
                <p14:nvPr/>
              </p14:nvContentPartPr>
              <p14:xfrm>
                <a:off x="1268598" y="2928977"/>
                <a:ext cx="161640" cy="399600"/>
              </p14:xfrm>
            </p:contentPart>
          </mc:Choice>
          <mc:Fallback>
            <p:pic>
              <p:nvPicPr>
                <p:cNvPr id="42" name="Ink 41">
                  <a:extLst>
                    <a:ext uri="{FF2B5EF4-FFF2-40B4-BE49-F238E27FC236}">
                      <a16:creationId xmlns:a16="http://schemas.microsoft.com/office/drawing/2014/main" id="{285A4477-4756-0D0B-E394-B6797AB41DF6}"/>
                    </a:ext>
                  </a:extLst>
                </p:cNvPr>
                <p:cNvPicPr/>
                <p:nvPr/>
              </p:nvPicPr>
              <p:blipFill>
                <a:blip r:embed="rId6"/>
                <a:stretch>
                  <a:fillRect/>
                </a:stretch>
              </p:blipFill>
              <p:spPr>
                <a:xfrm>
                  <a:off x="1250958" y="2911337"/>
                  <a:ext cx="1972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Ink 42">
                  <a:extLst>
                    <a:ext uri="{FF2B5EF4-FFF2-40B4-BE49-F238E27FC236}">
                      <a16:creationId xmlns:a16="http://schemas.microsoft.com/office/drawing/2014/main" id="{8A7C3B16-83D7-FA04-4967-BF4FFB5E9420}"/>
                    </a:ext>
                  </a:extLst>
                </p14:cNvPr>
                <p14:cNvContentPartPr/>
                <p14:nvPr/>
              </p14:nvContentPartPr>
              <p14:xfrm>
                <a:off x="1271478" y="3001697"/>
                <a:ext cx="230400" cy="350640"/>
              </p14:xfrm>
            </p:contentPart>
          </mc:Choice>
          <mc:Fallback>
            <p:pic>
              <p:nvPicPr>
                <p:cNvPr id="43" name="Ink 42">
                  <a:extLst>
                    <a:ext uri="{FF2B5EF4-FFF2-40B4-BE49-F238E27FC236}">
                      <a16:creationId xmlns:a16="http://schemas.microsoft.com/office/drawing/2014/main" id="{8A7C3B16-83D7-FA04-4967-BF4FFB5E9420}"/>
                    </a:ext>
                  </a:extLst>
                </p:cNvPr>
                <p:cNvPicPr/>
                <p:nvPr/>
              </p:nvPicPr>
              <p:blipFill>
                <a:blip r:embed="rId8"/>
                <a:stretch>
                  <a:fillRect/>
                </a:stretch>
              </p:blipFill>
              <p:spPr>
                <a:xfrm>
                  <a:off x="1253838" y="2983697"/>
                  <a:ext cx="2660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4" name="Ink 43">
                  <a:extLst>
                    <a:ext uri="{FF2B5EF4-FFF2-40B4-BE49-F238E27FC236}">
                      <a16:creationId xmlns:a16="http://schemas.microsoft.com/office/drawing/2014/main" id="{DDD827BB-C936-7EEE-1309-EE5FA4781364}"/>
                    </a:ext>
                  </a:extLst>
                </p14:cNvPr>
                <p14:cNvContentPartPr/>
                <p14:nvPr/>
              </p14:nvContentPartPr>
              <p14:xfrm>
                <a:off x="1513038" y="3100697"/>
                <a:ext cx="136440" cy="12960"/>
              </p14:xfrm>
            </p:contentPart>
          </mc:Choice>
          <mc:Fallback>
            <p:pic>
              <p:nvPicPr>
                <p:cNvPr id="44" name="Ink 43">
                  <a:extLst>
                    <a:ext uri="{FF2B5EF4-FFF2-40B4-BE49-F238E27FC236}">
                      <a16:creationId xmlns:a16="http://schemas.microsoft.com/office/drawing/2014/main" id="{DDD827BB-C936-7EEE-1309-EE5FA4781364}"/>
                    </a:ext>
                  </a:extLst>
                </p:cNvPr>
                <p:cNvPicPr/>
                <p:nvPr/>
              </p:nvPicPr>
              <p:blipFill>
                <a:blip r:embed="rId10"/>
                <a:stretch>
                  <a:fillRect/>
                </a:stretch>
              </p:blipFill>
              <p:spPr>
                <a:xfrm>
                  <a:off x="1495398" y="3082697"/>
                  <a:ext cx="172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 name="Ink 44">
                  <a:extLst>
                    <a:ext uri="{FF2B5EF4-FFF2-40B4-BE49-F238E27FC236}">
                      <a16:creationId xmlns:a16="http://schemas.microsoft.com/office/drawing/2014/main" id="{63668D3E-6496-ABF3-F5FD-644E12793ADC}"/>
                    </a:ext>
                  </a:extLst>
                </p14:cNvPr>
                <p14:cNvContentPartPr/>
                <p14:nvPr/>
              </p14:nvContentPartPr>
              <p14:xfrm>
                <a:off x="1536798" y="3186017"/>
                <a:ext cx="142920" cy="20880"/>
              </p14:xfrm>
            </p:contentPart>
          </mc:Choice>
          <mc:Fallback>
            <p:pic>
              <p:nvPicPr>
                <p:cNvPr id="45" name="Ink 44">
                  <a:extLst>
                    <a:ext uri="{FF2B5EF4-FFF2-40B4-BE49-F238E27FC236}">
                      <a16:creationId xmlns:a16="http://schemas.microsoft.com/office/drawing/2014/main" id="{63668D3E-6496-ABF3-F5FD-644E12793ADC}"/>
                    </a:ext>
                  </a:extLst>
                </p:cNvPr>
                <p:cNvPicPr/>
                <p:nvPr/>
              </p:nvPicPr>
              <p:blipFill>
                <a:blip r:embed="rId12"/>
                <a:stretch>
                  <a:fillRect/>
                </a:stretch>
              </p:blipFill>
              <p:spPr>
                <a:xfrm>
                  <a:off x="1518798" y="3168377"/>
                  <a:ext cx="178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6" name="Ink 45">
                  <a:extLst>
                    <a:ext uri="{FF2B5EF4-FFF2-40B4-BE49-F238E27FC236}">
                      <a16:creationId xmlns:a16="http://schemas.microsoft.com/office/drawing/2014/main" id="{B9C86336-B3D4-46A4-024D-AEC021E373D5}"/>
                    </a:ext>
                  </a:extLst>
                </p14:cNvPr>
                <p14:cNvContentPartPr/>
                <p14:nvPr/>
              </p14:nvContentPartPr>
              <p14:xfrm>
                <a:off x="1717158" y="2979377"/>
                <a:ext cx="121680" cy="349200"/>
              </p14:xfrm>
            </p:contentPart>
          </mc:Choice>
          <mc:Fallback>
            <p:pic>
              <p:nvPicPr>
                <p:cNvPr id="46" name="Ink 45">
                  <a:extLst>
                    <a:ext uri="{FF2B5EF4-FFF2-40B4-BE49-F238E27FC236}">
                      <a16:creationId xmlns:a16="http://schemas.microsoft.com/office/drawing/2014/main" id="{B9C86336-B3D4-46A4-024D-AEC021E373D5}"/>
                    </a:ext>
                  </a:extLst>
                </p:cNvPr>
                <p:cNvPicPr/>
                <p:nvPr/>
              </p:nvPicPr>
              <p:blipFill>
                <a:blip r:embed="rId14"/>
                <a:stretch>
                  <a:fillRect/>
                </a:stretch>
              </p:blipFill>
              <p:spPr>
                <a:xfrm>
                  <a:off x="1699518" y="2961377"/>
                  <a:ext cx="15732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 name="Ink 46">
                  <a:extLst>
                    <a:ext uri="{FF2B5EF4-FFF2-40B4-BE49-F238E27FC236}">
                      <a16:creationId xmlns:a16="http://schemas.microsoft.com/office/drawing/2014/main" id="{A92544E9-6CD2-E9D2-F492-F21E05C1C506}"/>
                    </a:ext>
                  </a:extLst>
                </p14:cNvPr>
                <p14:cNvContentPartPr/>
                <p14:nvPr/>
              </p14:nvContentPartPr>
              <p14:xfrm>
                <a:off x="1920198" y="3199697"/>
                <a:ext cx="54720" cy="216360"/>
              </p14:xfrm>
            </p:contentPart>
          </mc:Choice>
          <mc:Fallback>
            <p:pic>
              <p:nvPicPr>
                <p:cNvPr id="47" name="Ink 46">
                  <a:extLst>
                    <a:ext uri="{FF2B5EF4-FFF2-40B4-BE49-F238E27FC236}">
                      <a16:creationId xmlns:a16="http://schemas.microsoft.com/office/drawing/2014/main" id="{A92544E9-6CD2-E9D2-F492-F21E05C1C506}"/>
                    </a:ext>
                  </a:extLst>
                </p:cNvPr>
                <p:cNvPicPr/>
                <p:nvPr/>
              </p:nvPicPr>
              <p:blipFill>
                <a:blip r:embed="rId16"/>
                <a:stretch>
                  <a:fillRect/>
                </a:stretch>
              </p:blipFill>
              <p:spPr>
                <a:xfrm>
                  <a:off x="1902198" y="3181697"/>
                  <a:ext cx="90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Ink 47">
                  <a:extLst>
                    <a:ext uri="{FF2B5EF4-FFF2-40B4-BE49-F238E27FC236}">
                      <a16:creationId xmlns:a16="http://schemas.microsoft.com/office/drawing/2014/main" id="{B8F5B6F5-0893-AEE0-229C-BB615851C104}"/>
                    </a:ext>
                  </a:extLst>
                </p14:cNvPr>
                <p14:cNvContentPartPr/>
                <p14:nvPr/>
              </p14:nvContentPartPr>
              <p14:xfrm>
                <a:off x="1968078" y="3004577"/>
                <a:ext cx="191520" cy="173160"/>
              </p14:xfrm>
            </p:contentPart>
          </mc:Choice>
          <mc:Fallback>
            <p:pic>
              <p:nvPicPr>
                <p:cNvPr id="48" name="Ink 47">
                  <a:extLst>
                    <a:ext uri="{FF2B5EF4-FFF2-40B4-BE49-F238E27FC236}">
                      <a16:creationId xmlns:a16="http://schemas.microsoft.com/office/drawing/2014/main" id="{B8F5B6F5-0893-AEE0-229C-BB615851C104}"/>
                    </a:ext>
                  </a:extLst>
                </p:cNvPr>
                <p:cNvPicPr/>
                <p:nvPr/>
              </p:nvPicPr>
              <p:blipFill>
                <a:blip r:embed="rId18"/>
                <a:stretch>
                  <a:fillRect/>
                </a:stretch>
              </p:blipFill>
              <p:spPr>
                <a:xfrm>
                  <a:off x="1950438" y="2986577"/>
                  <a:ext cx="227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 name="Ink 48">
                  <a:extLst>
                    <a:ext uri="{FF2B5EF4-FFF2-40B4-BE49-F238E27FC236}">
                      <a16:creationId xmlns:a16="http://schemas.microsoft.com/office/drawing/2014/main" id="{A81CFC38-8EE1-CB3B-3C67-280A022C95CB}"/>
                    </a:ext>
                  </a:extLst>
                </p14:cNvPr>
                <p14:cNvContentPartPr/>
                <p14:nvPr/>
              </p14:nvContentPartPr>
              <p14:xfrm>
                <a:off x="2137638" y="3017897"/>
                <a:ext cx="107280" cy="384480"/>
              </p14:xfrm>
            </p:contentPart>
          </mc:Choice>
          <mc:Fallback>
            <p:pic>
              <p:nvPicPr>
                <p:cNvPr id="49" name="Ink 48">
                  <a:extLst>
                    <a:ext uri="{FF2B5EF4-FFF2-40B4-BE49-F238E27FC236}">
                      <a16:creationId xmlns:a16="http://schemas.microsoft.com/office/drawing/2014/main" id="{A81CFC38-8EE1-CB3B-3C67-280A022C95CB}"/>
                    </a:ext>
                  </a:extLst>
                </p:cNvPr>
                <p:cNvPicPr/>
                <p:nvPr/>
              </p:nvPicPr>
              <p:blipFill>
                <a:blip r:embed="rId20"/>
                <a:stretch>
                  <a:fillRect/>
                </a:stretch>
              </p:blipFill>
              <p:spPr>
                <a:xfrm>
                  <a:off x="2119638" y="2999897"/>
                  <a:ext cx="142920" cy="420120"/>
                </a:xfrm>
                <a:prstGeom prst="rect">
                  <a:avLst/>
                </a:prstGeom>
              </p:spPr>
            </p:pic>
          </mc:Fallback>
        </mc:AlternateContent>
      </p:grpSp>
      <p:grpSp>
        <p:nvGrpSpPr>
          <p:cNvPr id="55" name="Group 54">
            <a:extLst>
              <a:ext uri="{FF2B5EF4-FFF2-40B4-BE49-F238E27FC236}">
                <a16:creationId xmlns:a16="http://schemas.microsoft.com/office/drawing/2014/main" id="{61C3E7F3-C0A9-08AF-B430-46B2BE85F1CF}"/>
              </a:ext>
            </a:extLst>
          </p:cNvPr>
          <p:cNvGrpSpPr/>
          <p:nvPr/>
        </p:nvGrpSpPr>
        <p:grpSpPr>
          <a:xfrm>
            <a:off x="112998" y="2811257"/>
            <a:ext cx="810000" cy="621360"/>
            <a:chOff x="112998" y="2811257"/>
            <a:chExt cx="810000" cy="621360"/>
          </a:xfrm>
        </p:grpSpPr>
        <mc:AlternateContent xmlns:mc="http://schemas.openxmlformats.org/markup-compatibility/2006">
          <mc:Choice xmlns:p14="http://schemas.microsoft.com/office/powerpoint/2010/main" Requires="p14">
            <p:contentPart p14:bwMode="auto" r:id="rId21">
              <p14:nvContentPartPr>
                <p14:cNvPr id="51" name="Ink 50">
                  <a:extLst>
                    <a:ext uri="{FF2B5EF4-FFF2-40B4-BE49-F238E27FC236}">
                      <a16:creationId xmlns:a16="http://schemas.microsoft.com/office/drawing/2014/main" id="{B21CBBC9-339D-6FC4-4F3F-C0826AED23E6}"/>
                    </a:ext>
                  </a:extLst>
                </p14:cNvPr>
                <p14:cNvContentPartPr/>
                <p14:nvPr/>
              </p14:nvContentPartPr>
              <p14:xfrm>
                <a:off x="338358" y="3090257"/>
                <a:ext cx="230040" cy="159840"/>
              </p14:xfrm>
            </p:contentPart>
          </mc:Choice>
          <mc:Fallback>
            <p:pic>
              <p:nvPicPr>
                <p:cNvPr id="51" name="Ink 50">
                  <a:extLst>
                    <a:ext uri="{FF2B5EF4-FFF2-40B4-BE49-F238E27FC236}">
                      <a16:creationId xmlns:a16="http://schemas.microsoft.com/office/drawing/2014/main" id="{B21CBBC9-339D-6FC4-4F3F-C0826AED23E6}"/>
                    </a:ext>
                  </a:extLst>
                </p:cNvPr>
                <p:cNvPicPr/>
                <p:nvPr/>
              </p:nvPicPr>
              <p:blipFill>
                <a:blip r:embed="rId22"/>
                <a:stretch>
                  <a:fillRect/>
                </a:stretch>
              </p:blipFill>
              <p:spPr>
                <a:xfrm>
                  <a:off x="320358" y="3072257"/>
                  <a:ext cx="265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2" name="Ink 51">
                  <a:extLst>
                    <a:ext uri="{FF2B5EF4-FFF2-40B4-BE49-F238E27FC236}">
                      <a16:creationId xmlns:a16="http://schemas.microsoft.com/office/drawing/2014/main" id="{511D4431-23FD-1E13-3269-9CC55279FD17}"/>
                    </a:ext>
                  </a:extLst>
                </p14:cNvPr>
                <p14:cNvContentPartPr/>
                <p14:nvPr/>
              </p14:nvContentPartPr>
              <p14:xfrm>
                <a:off x="501438" y="2988377"/>
                <a:ext cx="106200" cy="174600"/>
              </p14:xfrm>
            </p:contentPart>
          </mc:Choice>
          <mc:Fallback>
            <p:pic>
              <p:nvPicPr>
                <p:cNvPr id="52" name="Ink 51">
                  <a:extLst>
                    <a:ext uri="{FF2B5EF4-FFF2-40B4-BE49-F238E27FC236}">
                      <a16:creationId xmlns:a16="http://schemas.microsoft.com/office/drawing/2014/main" id="{511D4431-23FD-1E13-3269-9CC55279FD17}"/>
                    </a:ext>
                  </a:extLst>
                </p:cNvPr>
                <p:cNvPicPr/>
                <p:nvPr/>
              </p:nvPicPr>
              <p:blipFill>
                <a:blip r:embed="rId24"/>
                <a:stretch>
                  <a:fillRect/>
                </a:stretch>
              </p:blipFill>
              <p:spPr>
                <a:xfrm>
                  <a:off x="483438" y="2970377"/>
                  <a:ext cx="141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3" name="Ink 52">
                  <a:extLst>
                    <a:ext uri="{FF2B5EF4-FFF2-40B4-BE49-F238E27FC236}">
                      <a16:creationId xmlns:a16="http://schemas.microsoft.com/office/drawing/2014/main" id="{760939C4-6F5A-D822-9F5E-8B664CE21567}"/>
                    </a:ext>
                  </a:extLst>
                </p14:cNvPr>
                <p14:cNvContentPartPr/>
                <p14:nvPr/>
              </p14:nvContentPartPr>
              <p14:xfrm>
                <a:off x="507918" y="2955977"/>
                <a:ext cx="168120" cy="167040"/>
              </p14:xfrm>
            </p:contentPart>
          </mc:Choice>
          <mc:Fallback>
            <p:pic>
              <p:nvPicPr>
                <p:cNvPr id="53" name="Ink 52">
                  <a:extLst>
                    <a:ext uri="{FF2B5EF4-FFF2-40B4-BE49-F238E27FC236}">
                      <a16:creationId xmlns:a16="http://schemas.microsoft.com/office/drawing/2014/main" id="{760939C4-6F5A-D822-9F5E-8B664CE21567}"/>
                    </a:ext>
                  </a:extLst>
                </p:cNvPr>
                <p:cNvPicPr/>
                <p:nvPr/>
              </p:nvPicPr>
              <p:blipFill>
                <a:blip r:embed="rId26"/>
                <a:stretch>
                  <a:fillRect/>
                </a:stretch>
              </p:blipFill>
              <p:spPr>
                <a:xfrm>
                  <a:off x="490278" y="2937977"/>
                  <a:ext cx="203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Ink 53">
                  <a:extLst>
                    <a:ext uri="{FF2B5EF4-FFF2-40B4-BE49-F238E27FC236}">
                      <a16:creationId xmlns:a16="http://schemas.microsoft.com/office/drawing/2014/main" id="{028E34CB-9816-2B7A-AB88-B968A57501D8}"/>
                    </a:ext>
                  </a:extLst>
                </p14:cNvPr>
                <p14:cNvContentPartPr/>
                <p14:nvPr/>
              </p14:nvContentPartPr>
              <p14:xfrm>
                <a:off x="112998" y="2811257"/>
                <a:ext cx="810000" cy="621360"/>
              </p14:xfrm>
            </p:contentPart>
          </mc:Choice>
          <mc:Fallback>
            <p:pic>
              <p:nvPicPr>
                <p:cNvPr id="54" name="Ink 53">
                  <a:extLst>
                    <a:ext uri="{FF2B5EF4-FFF2-40B4-BE49-F238E27FC236}">
                      <a16:creationId xmlns:a16="http://schemas.microsoft.com/office/drawing/2014/main" id="{028E34CB-9816-2B7A-AB88-B968A57501D8}"/>
                    </a:ext>
                  </a:extLst>
                </p:cNvPr>
                <p:cNvPicPr/>
                <p:nvPr/>
              </p:nvPicPr>
              <p:blipFill>
                <a:blip r:embed="rId28"/>
                <a:stretch>
                  <a:fillRect/>
                </a:stretch>
              </p:blipFill>
              <p:spPr>
                <a:xfrm>
                  <a:off x="95358" y="2793257"/>
                  <a:ext cx="845640" cy="657000"/>
                </a:xfrm>
                <a:prstGeom prst="rect">
                  <a:avLst/>
                </a:prstGeom>
              </p:spPr>
            </p:pic>
          </mc:Fallback>
        </mc:AlternateContent>
      </p:grpSp>
      <p:grpSp>
        <p:nvGrpSpPr>
          <p:cNvPr id="77" name="Group 76">
            <a:extLst>
              <a:ext uri="{FF2B5EF4-FFF2-40B4-BE49-F238E27FC236}">
                <a16:creationId xmlns:a16="http://schemas.microsoft.com/office/drawing/2014/main" id="{0340128B-1B7B-84D6-CCF0-1BE68CAE9B51}"/>
              </a:ext>
            </a:extLst>
          </p:cNvPr>
          <p:cNvGrpSpPr/>
          <p:nvPr/>
        </p:nvGrpSpPr>
        <p:grpSpPr>
          <a:xfrm>
            <a:off x="69078" y="4059737"/>
            <a:ext cx="1265400" cy="1225080"/>
            <a:chOff x="69078" y="4059737"/>
            <a:chExt cx="1265400" cy="1225080"/>
          </a:xfrm>
        </p:grpSpPr>
        <mc:AlternateContent xmlns:mc="http://schemas.openxmlformats.org/markup-compatibility/2006">
          <mc:Choice xmlns:p14="http://schemas.microsoft.com/office/powerpoint/2010/main" Requires="p14">
            <p:contentPart p14:bwMode="auto" r:id="rId29">
              <p14:nvContentPartPr>
                <p14:cNvPr id="56" name="Ink 55">
                  <a:extLst>
                    <a:ext uri="{FF2B5EF4-FFF2-40B4-BE49-F238E27FC236}">
                      <a16:creationId xmlns:a16="http://schemas.microsoft.com/office/drawing/2014/main" id="{A566A1F4-7040-2F5F-A31A-C319C106CB6A}"/>
                    </a:ext>
                  </a:extLst>
                </p14:cNvPr>
                <p14:cNvContentPartPr/>
                <p14:nvPr/>
              </p14:nvContentPartPr>
              <p14:xfrm>
                <a:off x="163038" y="4258097"/>
                <a:ext cx="83160" cy="259560"/>
              </p14:xfrm>
            </p:contentPart>
          </mc:Choice>
          <mc:Fallback>
            <p:pic>
              <p:nvPicPr>
                <p:cNvPr id="56" name="Ink 55">
                  <a:extLst>
                    <a:ext uri="{FF2B5EF4-FFF2-40B4-BE49-F238E27FC236}">
                      <a16:creationId xmlns:a16="http://schemas.microsoft.com/office/drawing/2014/main" id="{A566A1F4-7040-2F5F-A31A-C319C106CB6A}"/>
                    </a:ext>
                  </a:extLst>
                </p:cNvPr>
                <p:cNvPicPr/>
                <p:nvPr/>
              </p:nvPicPr>
              <p:blipFill>
                <a:blip r:embed="rId30"/>
                <a:stretch>
                  <a:fillRect/>
                </a:stretch>
              </p:blipFill>
              <p:spPr>
                <a:xfrm>
                  <a:off x="145038" y="4240457"/>
                  <a:ext cx="1188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Ink 56">
                  <a:extLst>
                    <a:ext uri="{FF2B5EF4-FFF2-40B4-BE49-F238E27FC236}">
                      <a16:creationId xmlns:a16="http://schemas.microsoft.com/office/drawing/2014/main" id="{4C880543-1161-743E-6E66-94EC0856DCD8}"/>
                    </a:ext>
                  </a:extLst>
                </p14:cNvPr>
                <p14:cNvContentPartPr/>
                <p14:nvPr/>
              </p14:nvContentPartPr>
              <p14:xfrm>
                <a:off x="155118" y="4245857"/>
                <a:ext cx="140400" cy="124200"/>
              </p14:xfrm>
            </p:contentPart>
          </mc:Choice>
          <mc:Fallback>
            <p:pic>
              <p:nvPicPr>
                <p:cNvPr id="57" name="Ink 56">
                  <a:extLst>
                    <a:ext uri="{FF2B5EF4-FFF2-40B4-BE49-F238E27FC236}">
                      <a16:creationId xmlns:a16="http://schemas.microsoft.com/office/drawing/2014/main" id="{4C880543-1161-743E-6E66-94EC0856DCD8}"/>
                    </a:ext>
                  </a:extLst>
                </p:cNvPr>
                <p:cNvPicPr/>
                <p:nvPr/>
              </p:nvPicPr>
              <p:blipFill>
                <a:blip r:embed="rId32"/>
                <a:stretch>
                  <a:fillRect/>
                </a:stretch>
              </p:blipFill>
              <p:spPr>
                <a:xfrm>
                  <a:off x="137478" y="4228217"/>
                  <a:ext cx="176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Ink 57">
                  <a:extLst>
                    <a:ext uri="{FF2B5EF4-FFF2-40B4-BE49-F238E27FC236}">
                      <a16:creationId xmlns:a16="http://schemas.microsoft.com/office/drawing/2014/main" id="{E46CAF2C-91ED-9CBE-6F75-888F10A3DCAD}"/>
                    </a:ext>
                  </a:extLst>
                </p14:cNvPr>
                <p14:cNvContentPartPr/>
                <p14:nvPr/>
              </p14:nvContentPartPr>
              <p14:xfrm>
                <a:off x="336918" y="4369697"/>
                <a:ext cx="82080" cy="149040"/>
              </p14:xfrm>
            </p:contentPart>
          </mc:Choice>
          <mc:Fallback>
            <p:pic>
              <p:nvPicPr>
                <p:cNvPr id="58" name="Ink 57">
                  <a:extLst>
                    <a:ext uri="{FF2B5EF4-FFF2-40B4-BE49-F238E27FC236}">
                      <a16:creationId xmlns:a16="http://schemas.microsoft.com/office/drawing/2014/main" id="{E46CAF2C-91ED-9CBE-6F75-888F10A3DCAD}"/>
                    </a:ext>
                  </a:extLst>
                </p:cNvPr>
                <p:cNvPicPr/>
                <p:nvPr/>
              </p:nvPicPr>
              <p:blipFill>
                <a:blip r:embed="rId34"/>
                <a:stretch>
                  <a:fillRect/>
                </a:stretch>
              </p:blipFill>
              <p:spPr>
                <a:xfrm>
                  <a:off x="319278" y="4351697"/>
                  <a:ext cx="117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9" name="Ink 58">
                  <a:extLst>
                    <a:ext uri="{FF2B5EF4-FFF2-40B4-BE49-F238E27FC236}">
                      <a16:creationId xmlns:a16="http://schemas.microsoft.com/office/drawing/2014/main" id="{157527AB-306B-9BE9-49F1-59EE8D8CFD73}"/>
                    </a:ext>
                  </a:extLst>
                </p14:cNvPr>
                <p14:cNvContentPartPr/>
                <p14:nvPr/>
              </p14:nvContentPartPr>
              <p14:xfrm>
                <a:off x="453198" y="4336577"/>
                <a:ext cx="112320" cy="165960"/>
              </p14:xfrm>
            </p:contentPart>
          </mc:Choice>
          <mc:Fallback>
            <p:pic>
              <p:nvPicPr>
                <p:cNvPr id="59" name="Ink 58">
                  <a:extLst>
                    <a:ext uri="{FF2B5EF4-FFF2-40B4-BE49-F238E27FC236}">
                      <a16:creationId xmlns:a16="http://schemas.microsoft.com/office/drawing/2014/main" id="{157527AB-306B-9BE9-49F1-59EE8D8CFD73}"/>
                    </a:ext>
                  </a:extLst>
                </p:cNvPr>
                <p:cNvPicPr/>
                <p:nvPr/>
              </p:nvPicPr>
              <p:blipFill>
                <a:blip r:embed="rId36"/>
                <a:stretch>
                  <a:fillRect/>
                </a:stretch>
              </p:blipFill>
              <p:spPr>
                <a:xfrm>
                  <a:off x="435558" y="4318577"/>
                  <a:ext cx="147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Ink 59">
                  <a:extLst>
                    <a:ext uri="{FF2B5EF4-FFF2-40B4-BE49-F238E27FC236}">
                      <a16:creationId xmlns:a16="http://schemas.microsoft.com/office/drawing/2014/main" id="{3241FE97-70CC-DC6D-B8E8-382880CBC438}"/>
                    </a:ext>
                  </a:extLst>
                </p14:cNvPr>
                <p14:cNvContentPartPr/>
                <p14:nvPr/>
              </p14:nvContentPartPr>
              <p14:xfrm>
                <a:off x="587478" y="4315697"/>
                <a:ext cx="94680" cy="174240"/>
              </p14:xfrm>
            </p:contentPart>
          </mc:Choice>
          <mc:Fallback>
            <p:pic>
              <p:nvPicPr>
                <p:cNvPr id="60" name="Ink 59">
                  <a:extLst>
                    <a:ext uri="{FF2B5EF4-FFF2-40B4-BE49-F238E27FC236}">
                      <a16:creationId xmlns:a16="http://schemas.microsoft.com/office/drawing/2014/main" id="{3241FE97-70CC-DC6D-B8E8-382880CBC438}"/>
                    </a:ext>
                  </a:extLst>
                </p:cNvPr>
                <p:cNvPicPr/>
                <p:nvPr/>
              </p:nvPicPr>
              <p:blipFill>
                <a:blip r:embed="rId38"/>
                <a:stretch>
                  <a:fillRect/>
                </a:stretch>
              </p:blipFill>
              <p:spPr>
                <a:xfrm>
                  <a:off x="569478" y="4297697"/>
                  <a:ext cx="1303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1" name="Ink 60">
                  <a:extLst>
                    <a:ext uri="{FF2B5EF4-FFF2-40B4-BE49-F238E27FC236}">
                      <a16:creationId xmlns:a16="http://schemas.microsoft.com/office/drawing/2014/main" id="{756339F5-6DEB-6E92-6822-3FC7C5697FDA}"/>
                    </a:ext>
                  </a:extLst>
                </p14:cNvPr>
                <p14:cNvContentPartPr/>
                <p14:nvPr/>
              </p14:nvContentPartPr>
              <p14:xfrm>
                <a:off x="754158" y="4386977"/>
                <a:ext cx="28440" cy="37080"/>
              </p14:xfrm>
            </p:contentPart>
          </mc:Choice>
          <mc:Fallback>
            <p:pic>
              <p:nvPicPr>
                <p:cNvPr id="61" name="Ink 60">
                  <a:extLst>
                    <a:ext uri="{FF2B5EF4-FFF2-40B4-BE49-F238E27FC236}">
                      <a16:creationId xmlns:a16="http://schemas.microsoft.com/office/drawing/2014/main" id="{756339F5-6DEB-6E92-6822-3FC7C5697FDA}"/>
                    </a:ext>
                  </a:extLst>
                </p:cNvPr>
                <p:cNvPicPr/>
                <p:nvPr/>
              </p:nvPicPr>
              <p:blipFill>
                <a:blip r:embed="rId40"/>
                <a:stretch>
                  <a:fillRect/>
                </a:stretch>
              </p:blipFill>
              <p:spPr>
                <a:xfrm>
                  <a:off x="736158" y="4368977"/>
                  <a:ext cx="64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2" name="Ink 61">
                  <a:extLst>
                    <a:ext uri="{FF2B5EF4-FFF2-40B4-BE49-F238E27FC236}">
                      <a16:creationId xmlns:a16="http://schemas.microsoft.com/office/drawing/2014/main" id="{8CDC18FD-5E8A-0E1A-1FFB-39D6C3D43DCC}"/>
                    </a:ext>
                  </a:extLst>
                </p14:cNvPr>
                <p14:cNvContentPartPr/>
                <p14:nvPr/>
              </p14:nvContentPartPr>
              <p14:xfrm>
                <a:off x="675678" y="4289057"/>
                <a:ext cx="45000" cy="13680"/>
              </p14:xfrm>
            </p:contentPart>
          </mc:Choice>
          <mc:Fallback>
            <p:pic>
              <p:nvPicPr>
                <p:cNvPr id="62" name="Ink 61">
                  <a:extLst>
                    <a:ext uri="{FF2B5EF4-FFF2-40B4-BE49-F238E27FC236}">
                      <a16:creationId xmlns:a16="http://schemas.microsoft.com/office/drawing/2014/main" id="{8CDC18FD-5E8A-0E1A-1FFB-39D6C3D43DCC}"/>
                    </a:ext>
                  </a:extLst>
                </p:cNvPr>
                <p:cNvPicPr/>
                <p:nvPr/>
              </p:nvPicPr>
              <p:blipFill>
                <a:blip r:embed="rId42"/>
                <a:stretch>
                  <a:fillRect/>
                </a:stretch>
              </p:blipFill>
              <p:spPr>
                <a:xfrm>
                  <a:off x="658038" y="4271057"/>
                  <a:ext cx="80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3" name="Ink 62">
                  <a:extLst>
                    <a:ext uri="{FF2B5EF4-FFF2-40B4-BE49-F238E27FC236}">
                      <a16:creationId xmlns:a16="http://schemas.microsoft.com/office/drawing/2014/main" id="{A3BB6596-B3F7-16C5-07D5-3F56F7C0A91A}"/>
                    </a:ext>
                  </a:extLst>
                </p14:cNvPr>
                <p14:cNvContentPartPr/>
                <p14:nvPr/>
              </p14:nvContentPartPr>
              <p14:xfrm>
                <a:off x="715998" y="4159457"/>
                <a:ext cx="222480" cy="274320"/>
              </p14:xfrm>
            </p:contentPart>
          </mc:Choice>
          <mc:Fallback>
            <p:pic>
              <p:nvPicPr>
                <p:cNvPr id="63" name="Ink 62">
                  <a:extLst>
                    <a:ext uri="{FF2B5EF4-FFF2-40B4-BE49-F238E27FC236}">
                      <a16:creationId xmlns:a16="http://schemas.microsoft.com/office/drawing/2014/main" id="{A3BB6596-B3F7-16C5-07D5-3F56F7C0A91A}"/>
                    </a:ext>
                  </a:extLst>
                </p:cNvPr>
                <p:cNvPicPr/>
                <p:nvPr/>
              </p:nvPicPr>
              <p:blipFill>
                <a:blip r:embed="rId44"/>
                <a:stretch>
                  <a:fillRect/>
                </a:stretch>
              </p:blipFill>
              <p:spPr>
                <a:xfrm>
                  <a:off x="698358" y="4141457"/>
                  <a:ext cx="2581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4" name="Ink 63">
                  <a:extLst>
                    <a:ext uri="{FF2B5EF4-FFF2-40B4-BE49-F238E27FC236}">
                      <a16:creationId xmlns:a16="http://schemas.microsoft.com/office/drawing/2014/main" id="{3CCB23FB-78D5-C63C-3B49-1063D56148CD}"/>
                    </a:ext>
                  </a:extLst>
                </p14:cNvPr>
                <p14:cNvContentPartPr/>
                <p14:nvPr/>
              </p14:nvContentPartPr>
              <p14:xfrm>
                <a:off x="830838" y="4128857"/>
                <a:ext cx="181080" cy="261360"/>
              </p14:xfrm>
            </p:contentPart>
          </mc:Choice>
          <mc:Fallback>
            <p:pic>
              <p:nvPicPr>
                <p:cNvPr id="64" name="Ink 63">
                  <a:extLst>
                    <a:ext uri="{FF2B5EF4-FFF2-40B4-BE49-F238E27FC236}">
                      <a16:creationId xmlns:a16="http://schemas.microsoft.com/office/drawing/2014/main" id="{3CCB23FB-78D5-C63C-3B49-1063D56148CD}"/>
                    </a:ext>
                  </a:extLst>
                </p:cNvPr>
                <p:cNvPicPr/>
                <p:nvPr/>
              </p:nvPicPr>
              <p:blipFill>
                <a:blip r:embed="rId46"/>
                <a:stretch>
                  <a:fillRect/>
                </a:stretch>
              </p:blipFill>
              <p:spPr>
                <a:xfrm>
                  <a:off x="813198" y="4110857"/>
                  <a:ext cx="2167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5" name="Ink 64">
                  <a:extLst>
                    <a:ext uri="{FF2B5EF4-FFF2-40B4-BE49-F238E27FC236}">
                      <a16:creationId xmlns:a16="http://schemas.microsoft.com/office/drawing/2014/main" id="{98CC8358-F31D-5152-3127-EAF2431496A1}"/>
                    </a:ext>
                  </a:extLst>
                </p14:cNvPr>
                <p14:cNvContentPartPr/>
                <p14:nvPr/>
              </p14:nvContentPartPr>
              <p14:xfrm>
                <a:off x="1027758" y="4291217"/>
                <a:ext cx="145080" cy="132120"/>
              </p14:xfrm>
            </p:contentPart>
          </mc:Choice>
          <mc:Fallback>
            <p:pic>
              <p:nvPicPr>
                <p:cNvPr id="65" name="Ink 64">
                  <a:extLst>
                    <a:ext uri="{FF2B5EF4-FFF2-40B4-BE49-F238E27FC236}">
                      <a16:creationId xmlns:a16="http://schemas.microsoft.com/office/drawing/2014/main" id="{98CC8358-F31D-5152-3127-EAF2431496A1}"/>
                    </a:ext>
                  </a:extLst>
                </p:cNvPr>
                <p:cNvPicPr/>
                <p:nvPr/>
              </p:nvPicPr>
              <p:blipFill>
                <a:blip r:embed="rId48"/>
                <a:stretch>
                  <a:fillRect/>
                </a:stretch>
              </p:blipFill>
              <p:spPr>
                <a:xfrm>
                  <a:off x="1010118" y="4273217"/>
                  <a:ext cx="180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6" name="Ink 65">
                  <a:extLst>
                    <a:ext uri="{FF2B5EF4-FFF2-40B4-BE49-F238E27FC236}">
                      <a16:creationId xmlns:a16="http://schemas.microsoft.com/office/drawing/2014/main" id="{B80DAE9E-5143-5A10-2784-102B03C9F4B0}"/>
                    </a:ext>
                  </a:extLst>
                </p14:cNvPr>
                <p14:cNvContentPartPr/>
                <p14:nvPr/>
              </p14:nvContentPartPr>
              <p14:xfrm>
                <a:off x="322518" y="4917977"/>
                <a:ext cx="69120" cy="196560"/>
              </p14:xfrm>
            </p:contentPart>
          </mc:Choice>
          <mc:Fallback>
            <p:pic>
              <p:nvPicPr>
                <p:cNvPr id="66" name="Ink 65">
                  <a:extLst>
                    <a:ext uri="{FF2B5EF4-FFF2-40B4-BE49-F238E27FC236}">
                      <a16:creationId xmlns:a16="http://schemas.microsoft.com/office/drawing/2014/main" id="{B80DAE9E-5143-5A10-2784-102B03C9F4B0}"/>
                    </a:ext>
                  </a:extLst>
                </p:cNvPr>
                <p:cNvPicPr/>
                <p:nvPr/>
              </p:nvPicPr>
              <p:blipFill>
                <a:blip r:embed="rId50"/>
                <a:stretch>
                  <a:fillRect/>
                </a:stretch>
              </p:blipFill>
              <p:spPr>
                <a:xfrm>
                  <a:off x="304878" y="4900337"/>
                  <a:ext cx="104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7" name="Ink 66">
                  <a:extLst>
                    <a:ext uri="{FF2B5EF4-FFF2-40B4-BE49-F238E27FC236}">
                      <a16:creationId xmlns:a16="http://schemas.microsoft.com/office/drawing/2014/main" id="{B7FEF06A-E61E-1401-912F-A89CC70891D7}"/>
                    </a:ext>
                  </a:extLst>
                </p14:cNvPr>
                <p14:cNvContentPartPr/>
                <p14:nvPr/>
              </p14:nvContentPartPr>
              <p14:xfrm>
                <a:off x="301998" y="4786577"/>
                <a:ext cx="128520" cy="160200"/>
              </p14:xfrm>
            </p:contentPart>
          </mc:Choice>
          <mc:Fallback>
            <p:pic>
              <p:nvPicPr>
                <p:cNvPr id="67" name="Ink 66">
                  <a:extLst>
                    <a:ext uri="{FF2B5EF4-FFF2-40B4-BE49-F238E27FC236}">
                      <a16:creationId xmlns:a16="http://schemas.microsoft.com/office/drawing/2014/main" id="{B7FEF06A-E61E-1401-912F-A89CC70891D7}"/>
                    </a:ext>
                  </a:extLst>
                </p:cNvPr>
                <p:cNvPicPr/>
                <p:nvPr/>
              </p:nvPicPr>
              <p:blipFill>
                <a:blip r:embed="rId52"/>
                <a:stretch>
                  <a:fillRect/>
                </a:stretch>
              </p:blipFill>
              <p:spPr>
                <a:xfrm>
                  <a:off x="283998" y="4768937"/>
                  <a:ext cx="164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0" name="Ink 69">
                  <a:extLst>
                    <a:ext uri="{FF2B5EF4-FFF2-40B4-BE49-F238E27FC236}">
                      <a16:creationId xmlns:a16="http://schemas.microsoft.com/office/drawing/2014/main" id="{56C96078-F560-110A-403A-56C097D26287}"/>
                    </a:ext>
                  </a:extLst>
                </p14:cNvPr>
                <p14:cNvContentPartPr/>
                <p14:nvPr/>
              </p14:nvContentPartPr>
              <p14:xfrm>
                <a:off x="480558" y="5015537"/>
                <a:ext cx="16200" cy="30240"/>
              </p14:xfrm>
            </p:contentPart>
          </mc:Choice>
          <mc:Fallback>
            <p:pic>
              <p:nvPicPr>
                <p:cNvPr id="70" name="Ink 69">
                  <a:extLst>
                    <a:ext uri="{FF2B5EF4-FFF2-40B4-BE49-F238E27FC236}">
                      <a16:creationId xmlns:a16="http://schemas.microsoft.com/office/drawing/2014/main" id="{56C96078-F560-110A-403A-56C097D26287}"/>
                    </a:ext>
                  </a:extLst>
                </p:cNvPr>
                <p:cNvPicPr/>
                <p:nvPr/>
              </p:nvPicPr>
              <p:blipFill>
                <a:blip r:embed="rId54"/>
                <a:stretch>
                  <a:fillRect/>
                </a:stretch>
              </p:blipFill>
              <p:spPr>
                <a:xfrm>
                  <a:off x="462558" y="4997897"/>
                  <a:ext cx="51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1" name="Ink 70">
                  <a:extLst>
                    <a:ext uri="{FF2B5EF4-FFF2-40B4-BE49-F238E27FC236}">
                      <a16:creationId xmlns:a16="http://schemas.microsoft.com/office/drawing/2014/main" id="{89A9983A-DF33-AD32-180F-C519AFC7B175}"/>
                    </a:ext>
                  </a:extLst>
                </p14:cNvPr>
                <p14:cNvContentPartPr/>
                <p14:nvPr/>
              </p14:nvContentPartPr>
              <p14:xfrm>
                <a:off x="573078" y="4751657"/>
                <a:ext cx="270360" cy="415440"/>
              </p14:xfrm>
            </p:contentPart>
          </mc:Choice>
          <mc:Fallback>
            <p:pic>
              <p:nvPicPr>
                <p:cNvPr id="71" name="Ink 70">
                  <a:extLst>
                    <a:ext uri="{FF2B5EF4-FFF2-40B4-BE49-F238E27FC236}">
                      <a16:creationId xmlns:a16="http://schemas.microsoft.com/office/drawing/2014/main" id="{89A9983A-DF33-AD32-180F-C519AFC7B175}"/>
                    </a:ext>
                  </a:extLst>
                </p:cNvPr>
                <p:cNvPicPr/>
                <p:nvPr/>
              </p:nvPicPr>
              <p:blipFill>
                <a:blip r:embed="rId56"/>
                <a:stretch>
                  <a:fillRect/>
                </a:stretch>
              </p:blipFill>
              <p:spPr>
                <a:xfrm>
                  <a:off x="555078" y="4733657"/>
                  <a:ext cx="30600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2" name="Ink 71">
                  <a:extLst>
                    <a:ext uri="{FF2B5EF4-FFF2-40B4-BE49-F238E27FC236}">
                      <a16:creationId xmlns:a16="http://schemas.microsoft.com/office/drawing/2014/main" id="{BC0B58D5-7CC2-B8F5-925E-B7676622685F}"/>
                    </a:ext>
                  </a:extLst>
                </p14:cNvPr>
                <p14:cNvContentPartPr/>
                <p14:nvPr/>
              </p14:nvContentPartPr>
              <p14:xfrm>
                <a:off x="791958" y="4647977"/>
                <a:ext cx="140040" cy="50400"/>
              </p14:xfrm>
            </p:contentPart>
          </mc:Choice>
          <mc:Fallback>
            <p:pic>
              <p:nvPicPr>
                <p:cNvPr id="72" name="Ink 71">
                  <a:extLst>
                    <a:ext uri="{FF2B5EF4-FFF2-40B4-BE49-F238E27FC236}">
                      <a16:creationId xmlns:a16="http://schemas.microsoft.com/office/drawing/2014/main" id="{BC0B58D5-7CC2-B8F5-925E-B7676622685F}"/>
                    </a:ext>
                  </a:extLst>
                </p:cNvPr>
                <p:cNvPicPr/>
                <p:nvPr/>
              </p:nvPicPr>
              <p:blipFill>
                <a:blip r:embed="rId58"/>
                <a:stretch>
                  <a:fillRect/>
                </a:stretch>
              </p:blipFill>
              <p:spPr>
                <a:xfrm>
                  <a:off x="774318" y="4630337"/>
                  <a:ext cx="175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3" name="Ink 72">
                  <a:extLst>
                    <a:ext uri="{FF2B5EF4-FFF2-40B4-BE49-F238E27FC236}">
                      <a16:creationId xmlns:a16="http://schemas.microsoft.com/office/drawing/2014/main" id="{7E9A8A3B-50EE-E4C2-B138-8B94FCFB1D65}"/>
                    </a:ext>
                  </a:extLst>
                </p14:cNvPr>
                <p14:cNvContentPartPr/>
                <p14:nvPr/>
              </p14:nvContentPartPr>
              <p14:xfrm>
                <a:off x="851718" y="4714217"/>
                <a:ext cx="88560" cy="128880"/>
              </p14:xfrm>
            </p:contentPart>
          </mc:Choice>
          <mc:Fallback>
            <p:pic>
              <p:nvPicPr>
                <p:cNvPr id="73" name="Ink 72">
                  <a:extLst>
                    <a:ext uri="{FF2B5EF4-FFF2-40B4-BE49-F238E27FC236}">
                      <a16:creationId xmlns:a16="http://schemas.microsoft.com/office/drawing/2014/main" id="{7E9A8A3B-50EE-E4C2-B138-8B94FCFB1D65}"/>
                    </a:ext>
                  </a:extLst>
                </p:cNvPr>
                <p:cNvPicPr/>
                <p:nvPr/>
              </p:nvPicPr>
              <p:blipFill>
                <a:blip r:embed="rId60"/>
                <a:stretch>
                  <a:fillRect/>
                </a:stretch>
              </p:blipFill>
              <p:spPr>
                <a:xfrm>
                  <a:off x="834078" y="4696577"/>
                  <a:ext cx="124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4" name="Ink 73">
                  <a:extLst>
                    <a:ext uri="{FF2B5EF4-FFF2-40B4-BE49-F238E27FC236}">
                      <a16:creationId xmlns:a16="http://schemas.microsoft.com/office/drawing/2014/main" id="{AC3A9B67-0F9E-2374-AC60-A8B6563E4891}"/>
                    </a:ext>
                  </a:extLst>
                </p14:cNvPr>
                <p14:cNvContentPartPr/>
                <p14:nvPr/>
              </p14:nvContentPartPr>
              <p14:xfrm>
                <a:off x="862878" y="4779377"/>
                <a:ext cx="197280" cy="116640"/>
              </p14:xfrm>
            </p:contentPart>
          </mc:Choice>
          <mc:Fallback>
            <p:pic>
              <p:nvPicPr>
                <p:cNvPr id="74" name="Ink 73">
                  <a:extLst>
                    <a:ext uri="{FF2B5EF4-FFF2-40B4-BE49-F238E27FC236}">
                      <a16:creationId xmlns:a16="http://schemas.microsoft.com/office/drawing/2014/main" id="{AC3A9B67-0F9E-2374-AC60-A8B6563E4891}"/>
                    </a:ext>
                  </a:extLst>
                </p:cNvPr>
                <p:cNvPicPr/>
                <p:nvPr/>
              </p:nvPicPr>
              <p:blipFill>
                <a:blip r:embed="rId62"/>
                <a:stretch>
                  <a:fillRect/>
                </a:stretch>
              </p:blipFill>
              <p:spPr>
                <a:xfrm>
                  <a:off x="845238" y="4761377"/>
                  <a:ext cx="232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5" name="Ink 74">
                  <a:extLst>
                    <a:ext uri="{FF2B5EF4-FFF2-40B4-BE49-F238E27FC236}">
                      <a16:creationId xmlns:a16="http://schemas.microsoft.com/office/drawing/2014/main" id="{391C043A-385C-224C-C97D-D8232105F899}"/>
                    </a:ext>
                  </a:extLst>
                </p14:cNvPr>
                <p14:cNvContentPartPr/>
                <p14:nvPr/>
              </p14:nvContentPartPr>
              <p14:xfrm>
                <a:off x="69078" y="4059737"/>
                <a:ext cx="1265400" cy="1225080"/>
              </p14:xfrm>
            </p:contentPart>
          </mc:Choice>
          <mc:Fallback>
            <p:pic>
              <p:nvPicPr>
                <p:cNvPr id="75" name="Ink 74">
                  <a:extLst>
                    <a:ext uri="{FF2B5EF4-FFF2-40B4-BE49-F238E27FC236}">
                      <a16:creationId xmlns:a16="http://schemas.microsoft.com/office/drawing/2014/main" id="{391C043A-385C-224C-C97D-D8232105F899}"/>
                    </a:ext>
                  </a:extLst>
                </p:cNvPr>
                <p:cNvPicPr/>
                <p:nvPr/>
              </p:nvPicPr>
              <p:blipFill>
                <a:blip r:embed="rId64"/>
                <a:stretch>
                  <a:fillRect/>
                </a:stretch>
              </p:blipFill>
              <p:spPr>
                <a:xfrm>
                  <a:off x="51438" y="4041737"/>
                  <a:ext cx="1301040" cy="1260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6" name="Ink 75">
                  <a:extLst>
                    <a:ext uri="{FF2B5EF4-FFF2-40B4-BE49-F238E27FC236}">
                      <a16:creationId xmlns:a16="http://schemas.microsoft.com/office/drawing/2014/main" id="{EF243247-93F3-8D63-687C-DEA656CDDB8E}"/>
                    </a:ext>
                  </a:extLst>
                </p14:cNvPr>
                <p14:cNvContentPartPr/>
                <p14:nvPr/>
              </p14:nvContentPartPr>
              <p14:xfrm>
                <a:off x="1114518" y="4763897"/>
                <a:ext cx="13680" cy="20520"/>
              </p14:xfrm>
            </p:contentPart>
          </mc:Choice>
          <mc:Fallback>
            <p:pic>
              <p:nvPicPr>
                <p:cNvPr id="76" name="Ink 75">
                  <a:extLst>
                    <a:ext uri="{FF2B5EF4-FFF2-40B4-BE49-F238E27FC236}">
                      <a16:creationId xmlns:a16="http://schemas.microsoft.com/office/drawing/2014/main" id="{EF243247-93F3-8D63-687C-DEA656CDDB8E}"/>
                    </a:ext>
                  </a:extLst>
                </p:cNvPr>
                <p:cNvPicPr/>
                <p:nvPr/>
              </p:nvPicPr>
              <p:blipFill>
                <a:blip r:embed="rId66"/>
                <a:stretch>
                  <a:fillRect/>
                </a:stretch>
              </p:blipFill>
              <p:spPr>
                <a:xfrm>
                  <a:off x="1096518" y="4745897"/>
                  <a:ext cx="49320" cy="56160"/>
                </a:xfrm>
                <a:prstGeom prst="rect">
                  <a:avLst/>
                </a:prstGeom>
              </p:spPr>
            </p:pic>
          </mc:Fallback>
        </mc:AlternateContent>
      </p:grpSp>
      <p:grpSp>
        <p:nvGrpSpPr>
          <p:cNvPr id="87" name="Group 86">
            <a:extLst>
              <a:ext uri="{FF2B5EF4-FFF2-40B4-BE49-F238E27FC236}">
                <a16:creationId xmlns:a16="http://schemas.microsoft.com/office/drawing/2014/main" id="{6C0A501F-E51F-9AC5-66BF-70751A6550CC}"/>
              </a:ext>
            </a:extLst>
          </p:cNvPr>
          <p:cNvGrpSpPr/>
          <p:nvPr/>
        </p:nvGrpSpPr>
        <p:grpSpPr>
          <a:xfrm>
            <a:off x="1714278" y="4137497"/>
            <a:ext cx="1119600" cy="460440"/>
            <a:chOff x="1714278" y="4137497"/>
            <a:chExt cx="1119600" cy="460440"/>
          </a:xfrm>
        </p:grpSpPr>
        <mc:AlternateContent xmlns:mc="http://schemas.openxmlformats.org/markup-compatibility/2006">
          <mc:Choice xmlns:p14="http://schemas.microsoft.com/office/powerpoint/2010/main" Requires="p14">
            <p:contentPart p14:bwMode="auto" r:id="rId67">
              <p14:nvContentPartPr>
                <p14:cNvPr id="78" name="Ink 77">
                  <a:extLst>
                    <a:ext uri="{FF2B5EF4-FFF2-40B4-BE49-F238E27FC236}">
                      <a16:creationId xmlns:a16="http://schemas.microsoft.com/office/drawing/2014/main" id="{8D66D8B0-C6A8-EFAB-7631-8A89F96ED293}"/>
                    </a:ext>
                  </a:extLst>
                </p14:cNvPr>
                <p14:cNvContentPartPr/>
                <p14:nvPr/>
              </p14:nvContentPartPr>
              <p14:xfrm>
                <a:off x="1772958" y="4256657"/>
                <a:ext cx="114840" cy="305280"/>
              </p14:xfrm>
            </p:contentPart>
          </mc:Choice>
          <mc:Fallback>
            <p:pic>
              <p:nvPicPr>
                <p:cNvPr id="78" name="Ink 77">
                  <a:extLst>
                    <a:ext uri="{FF2B5EF4-FFF2-40B4-BE49-F238E27FC236}">
                      <a16:creationId xmlns:a16="http://schemas.microsoft.com/office/drawing/2014/main" id="{8D66D8B0-C6A8-EFAB-7631-8A89F96ED293}"/>
                    </a:ext>
                  </a:extLst>
                </p:cNvPr>
                <p:cNvPicPr/>
                <p:nvPr/>
              </p:nvPicPr>
              <p:blipFill>
                <a:blip r:embed="rId68"/>
                <a:stretch>
                  <a:fillRect/>
                </a:stretch>
              </p:blipFill>
              <p:spPr>
                <a:xfrm>
                  <a:off x="1754958" y="4238657"/>
                  <a:ext cx="1504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9" name="Ink 78">
                  <a:extLst>
                    <a:ext uri="{FF2B5EF4-FFF2-40B4-BE49-F238E27FC236}">
                      <a16:creationId xmlns:a16="http://schemas.microsoft.com/office/drawing/2014/main" id="{6022F4E7-EF04-A909-09DD-849AE27A268F}"/>
                    </a:ext>
                  </a:extLst>
                </p14:cNvPr>
                <p14:cNvContentPartPr/>
                <p14:nvPr/>
              </p14:nvContentPartPr>
              <p14:xfrm>
                <a:off x="1714278" y="4277537"/>
                <a:ext cx="277560" cy="277560"/>
              </p14:xfrm>
            </p:contentPart>
          </mc:Choice>
          <mc:Fallback>
            <p:pic>
              <p:nvPicPr>
                <p:cNvPr id="79" name="Ink 78">
                  <a:extLst>
                    <a:ext uri="{FF2B5EF4-FFF2-40B4-BE49-F238E27FC236}">
                      <a16:creationId xmlns:a16="http://schemas.microsoft.com/office/drawing/2014/main" id="{6022F4E7-EF04-A909-09DD-849AE27A268F}"/>
                    </a:ext>
                  </a:extLst>
                </p:cNvPr>
                <p:cNvPicPr/>
                <p:nvPr/>
              </p:nvPicPr>
              <p:blipFill>
                <a:blip r:embed="rId70"/>
                <a:stretch>
                  <a:fillRect/>
                </a:stretch>
              </p:blipFill>
              <p:spPr>
                <a:xfrm>
                  <a:off x="1696638" y="4259537"/>
                  <a:ext cx="3132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0" name="Ink 79">
                  <a:extLst>
                    <a:ext uri="{FF2B5EF4-FFF2-40B4-BE49-F238E27FC236}">
                      <a16:creationId xmlns:a16="http://schemas.microsoft.com/office/drawing/2014/main" id="{9209F003-5707-0569-29B7-4B4697EEBDB8}"/>
                    </a:ext>
                  </a:extLst>
                </p14:cNvPr>
                <p14:cNvContentPartPr/>
                <p14:nvPr/>
              </p14:nvContentPartPr>
              <p14:xfrm>
                <a:off x="1965918" y="4309577"/>
                <a:ext cx="112320" cy="4680"/>
              </p14:xfrm>
            </p:contentPart>
          </mc:Choice>
          <mc:Fallback>
            <p:pic>
              <p:nvPicPr>
                <p:cNvPr id="80" name="Ink 79">
                  <a:extLst>
                    <a:ext uri="{FF2B5EF4-FFF2-40B4-BE49-F238E27FC236}">
                      <a16:creationId xmlns:a16="http://schemas.microsoft.com/office/drawing/2014/main" id="{9209F003-5707-0569-29B7-4B4697EEBDB8}"/>
                    </a:ext>
                  </a:extLst>
                </p:cNvPr>
                <p:cNvPicPr/>
                <p:nvPr/>
              </p:nvPicPr>
              <p:blipFill>
                <a:blip r:embed="rId72"/>
                <a:stretch>
                  <a:fillRect/>
                </a:stretch>
              </p:blipFill>
              <p:spPr>
                <a:xfrm>
                  <a:off x="1947918" y="4291937"/>
                  <a:ext cx="147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1" name="Ink 80">
                  <a:extLst>
                    <a:ext uri="{FF2B5EF4-FFF2-40B4-BE49-F238E27FC236}">
                      <a16:creationId xmlns:a16="http://schemas.microsoft.com/office/drawing/2014/main" id="{265E9B7A-BB0A-904F-8089-3C30C240888A}"/>
                    </a:ext>
                  </a:extLst>
                </p14:cNvPr>
                <p14:cNvContentPartPr/>
                <p14:nvPr/>
              </p14:nvContentPartPr>
              <p14:xfrm>
                <a:off x="1981758" y="4419377"/>
                <a:ext cx="147960" cy="46080"/>
              </p14:xfrm>
            </p:contentPart>
          </mc:Choice>
          <mc:Fallback>
            <p:pic>
              <p:nvPicPr>
                <p:cNvPr id="81" name="Ink 80">
                  <a:extLst>
                    <a:ext uri="{FF2B5EF4-FFF2-40B4-BE49-F238E27FC236}">
                      <a16:creationId xmlns:a16="http://schemas.microsoft.com/office/drawing/2014/main" id="{265E9B7A-BB0A-904F-8089-3C30C240888A}"/>
                    </a:ext>
                  </a:extLst>
                </p:cNvPr>
                <p:cNvPicPr/>
                <p:nvPr/>
              </p:nvPicPr>
              <p:blipFill>
                <a:blip r:embed="rId74"/>
                <a:stretch>
                  <a:fillRect/>
                </a:stretch>
              </p:blipFill>
              <p:spPr>
                <a:xfrm>
                  <a:off x="1963758" y="4401377"/>
                  <a:ext cx="18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 name="Ink 81">
                  <a:extLst>
                    <a:ext uri="{FF2B5EF4-FFF2-40B4-BE49-F238E27FC236}">
                      <a16:creationId xmlns:a16="http://schemas.microsoft.com/office/drawing/2014/main" id="{D68B043A-C22E-62D5-3E58-5BFA3A483EC5}"/>
                    </a:ext>
                  </a:extLst>
                </p14:cNvPr>
                <p14:cNvContentPartPr/>
                <p14:nvPr/>
              </p14:nvContentPartPr>
              <p14:xfrm>
                <a:off x="2149158" y="4201937"/>
                <a:ext cx="145080" cy="137520"/>
              </p14:xfrm>
            </p:contentPart>
          </mc:Choice>
          <mc:Fallback>
            <p:pic>
              <p:nvPicPr>
                <p:cNvPr id="82" name="Ink 81">
                  <a:extLst>
                    <a:ext uri="{FF2B5EF4-FFF2-40B4-BE49-F238E27FC236}">
                      <a16:creationId xmlns:a16="http://schemas.microsoft.com/office/drawing/2014/main" id="{D68B043A-C22E-62D5-3E58-5BFA3A483EC5}"/>
                    </a:ext>
                  </a:extLst>
                </p:cNvPr>
                <p:cNvPicPr/>
                <p:nvPr/>
              </p:nvPicPr>
              <p:blipFill>
                <a:blip r:embed="rId76"/>
                <a:stretch>
                  <a:fillRect/>
                </a:stretch>
              </p:blipFill>
              <p:spPr>
                <a:xfrm>
                  <a:off x="2131518" y="4183937"/>
                  <a:ext cx="180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3" name="Ink 82">
                  <a:extLst>
                    <a:ext uri="{FF2B5EF4-FFF2-40B4-BE49-F238E27FC236}">
                      <a16:creationId xmlns:a16="http://schemas.microsoft.com/office/drawing/2014/main" id="{E0EE5495-8272-EE20-3CDD-7238D322B5D6}"/>
                    </a:ext>
                  </a:extLst>
                </p14:cNvPr>
                <p14:cNvContentPartPr/>
                <p14:nvPr/>
              </p14:nvContentPartPr>
              <p14:xfrm>
                <a:off x="2235918" y="4159457"/>
                <a:ext cx="149760" cy="326880"/>
              </p14:xfrm>
            </p:contentPart>
          </mc:Choice>
          <mc:Fallback>
            <p:pic>
              <p:nvPicPr>
                <p:cNvPr id="83" name="Ink 82">
                  <a:extLst>
                    <a:ext uri="{FF2B5EF4-FFF2-40B4-BE49-F238E27FC236}">
                      <a16:creationId xmlns:a16="http://schemas.microsoft.com/office/drawing/2014/main" id="{E0EE5495-8272-EE20-3CDD-7238D322B5D6}"/>
                    </a:ext>
                  </a:extLst>
                </p:cNvPr>
                <p:cNvPicPr/>
                <p:nvPr/>
              </p:nvPicPr>
              <p:blipFill>
                <a:blip r:embed="rId78"/>
                <a:stretch>
                  <a:fillRect/>
                </a:stretch>
              </p:blipFill>
              <p:spPr>
                <a:xfrm>
                  <a:off x="2218278" y="4141457"/>
                  <a:ext cx="1854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4" name="Ink 83">
                  <a:extLst>
                    <a:ext uri="{FF2B5EF4-FFF2-40B4-BE49-F238E27FC236}">
                      <a16:creationId xmlns:a16="http://schemas.microsoft.com/office/drawing/2014/main" id="{5F971827-5ACE-F594-D836-A478DAD60A8D}"/>
                    </a:ext>
                  </a:extLst>
                </p14:cNvPr>
                <p14:cNvContentPartPr/>
                <p14:nvPr/>
              </p14:nvContentPartPr>
              <p14:xfrm>
                <a:off x="2415198" y="4371857"/>
                <a:ext cx="96480" cy="226080"/>
              </p14:xfrm>
            </p:contentPart>
          </mc:Choice>
          <mc:Fallback>
            <p:pic>
              <p:nvPicPr>
                <p:cNvPr id="84" name="Ink 83">
                  <a:extLst>
                    <a:ext uri="{FF2B5EF4-FFF2-40B4-BE49-F238E27FC236}">
                      <a16:creationId xmlns:a16="http://schemas.microsoft.com/office/drawing/2014/main" id="{5F971827-5ACE-F594-D836-A478DAD60A8D}"/>
                    </a:ext>
                  </a:extLst>
                </p:cNvPr>
                <p:cNvPicPr/>
                <p:nvPr/>
              </p:nvPicPr>
              <p:blipFill>
                <a:blip r:embed="rId80"/>
                <a:stretch>
                  <a:fillRect/>
                </a:stretch>
              </p:blipFill>
              <p:spPr>
                <a:xfrm>
                  <a:off x="2397558" y="4353857"/>
                  <a:ext cx="1321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5" name="Ink 84">
                  <a:extLst>
                    <a:ext uri="{FF2B5EF4-FFF2-40B4-BE49-F238E27FC236}">
                      <a16:creationId xmlns:a16="http://schemas.microsoft.com/office/drawing/2014/main" id="{C734F06F-18E5-9C63-1246-28CA399F9D1E}"/>
                    </a:ext>
                  </a:extLst>
                </p14:cNvPr>
                <p14:cNvContentPartPr/>
                <p14:nvPr/>
              </p14:nvContentPartPr>
              <p14:xfrm>
                <a:off x="2528238" y="4137497"/>
                <a:ext cx="305640" cy="267840"/>
              </p14:xfrm>
            </p:contentPart>
          </mc:Choice>
          <mc:Fallback>
            <p:pic>
              <p:nvPicPr>
                <p:cNvPr id="85" name="Ink 84">
                  <a:extLst>
                    <a:ext uri="{FF2B5EF4-FFF2-40B4-BE49-F238E27FC236}">
                      <a16:creationId xmlns:a16="http://schemas.microsoft.com/office/drawing/2014/main" id="{C734F06F-18E5-9C63-1246-28CA399F9D1E}"/>
                    </a:ext>
                  </a:extLst>
                </p:cNvPr>
                <p:cNvPicPr/>
                <p:nvPr/>
              </p:nvPicPr>
              <p:blipFill>
                <a:blip r:embed="rId82"/>
                <a:stretch>
                  <a:fillRect/>
                </a:stretch>
              </p:blipFill>
              <p:spPr>
                <a:xfrm>
                  <a:off x="2510238" y="4119497"/>
                  <a:ext cx="341280" cy="30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88" name="Ink 87">
                <a:extLst>
                  <a:ext uri="{FF2B5EF4-FFF2-40B4-BE49-F238E27FC236}">
                    <a16:creationId xmlns:a16="http://schemas.microsoft.com/office/drawing/2014/main" id="{A17D47E0-6758-89C1-2E49-66A6B6D2D776}"/>
                  </a:ext>
                </a:extLst>
              </p14:cNvPr>
              <p14:cNvContentPartPr/>
              <p14:nvPr/>
            </p14:nvContentPartPr>
            <p14:xfrm>
              <a:off x="5710768" y="1778880"/>
              <a:ext cx="258171" cy="4397581"/>
            </p14:xfrm>
          </p:contentPart>
        </mc:Choice>
        <mc:Fallback>
          <p:pic>
            <p:nvPicPr>
              <p:cNvPr id="88" name="Ink 87">
                <a:extLst>
                  <a:ext uri="{FF2B5EF4-FFF2-40B4-BE49-F238E27FC236}">
                    <a16:creationId xmlns:a16="http://schemas.microsoft.com/office/drawing/2014/main" id="{A17D47E0-6758-89C1-2E49-66A6B6D2D776}"/>
                  </a:ext>
                </a:extLst>
              </p:cNvPr>
              <p:cNvPicPr/>
              <p:nvPr/>
            </p:nvPicPr>
            <p:blipFill>
              <a:blip r:embed="rId84"/>
              <a:stretch>
                <a:fillRect/>
              </a:stretch>
            </p:blipFill>
            <p:spPr>
              <a:xfrm>
                <a:off x="5693125" y="1761239"/>
                <a:ext cx="293818" cy="4433222"/>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00" name="Ink 399">
                <a:extLst>
                  <a:ext uri="{FF2B5EF4-FFF2-40B4-BE49-F238E27FC236}">
                    <a16:creationId xmlns:a16="http://schemas.microsoft.com/office/drawing/2014/main" id="{9E6BF49A-12B8-CEF7-11B6-E88E182B94E2}"/>
                  </a:ext>
                </a:extLst>
              </p14:cNvPr>
              <p14:cNvContentPartPr/>
              <p14:nvPr/>
            </p14:nvContentPartPr>
            <p14:xfrm>
              <a:off x="4622902" y="2230188"/>
              <a:ext cx="6936724" cy="108787"/>
            </p14:xfrm>
          </p:contentPart>
        </mc:Choice>
        <mc:Fallback>
          <p:pic>
            <p:nvPicPr>
              <p:cNvPr id="400" name="Ink 399">
                <a:extLst>
                  <a:ext uri="{FF2B5EF4-FFF2-40B4-BE49-F238E27FC236}">
                    <a16:creationId xmlns:a16="http://schemas.microsoft.com/office/drawing/2014/main" id="{9E6BF49A-12B8-CEF7-11B6-E88E182B94E2}"/>
                  </a:ext>
                </a:extLst>
              </p:cNvPr>
              <p:cNvPicPr/>
              <p:nvPr/>
            </p:nvPicPr>
            <p:blipFill>
              <a:blip r:embed="rId86"/>
              <a:stretch>
                <a:fillRect/>
              </a:stretch>
            </p:blipFill>
            <p:spPr>
              <a:xfrm>
                <a:off x="4605262" y="2212177"/>
                <a:ext cx="6972363" cy="144449"/>
              </a:xfrm>
              <a:prstGeom prst="rect">
                <a:avLst/>
              </a:prstGeom>
            </p:spPr>
          </p:pic>
        </mc:Fallback>
      </mc:AlternateContent>
      <p:grpSp>
        <p:nvGrpSpPr>
          <p:cNvPr id="192" name="Group 191">
            <a:extLst>
              <a:ext uri="{FF2B5EF4-FFF2-40B4-BE49-F238E27FC236}">
                <a16:creationId xmlns:a16="http://schemas.microsoft.com/office/drawing/2014/main" id="{B59E64A9-9926-3E5C-9AB0-A0389F76CC92}"/>
              </a:ext>
            </a:extLst>
          </p:cNvPr>
          <p:cNvGrpSpPr/>
          <p:nvPr/>
        </p:nvGrpSpPr>
        <p:grpSpPr>
          <a:xfrm>
            <a:off x="4693060" y="1697914"/>
            <a:ext cx="7054577" cy="4677201"/>
            <a:chOff x="4693060" y="1697914"/>
            <a:chExt cx="7054577" cy="4677201"/>
          </a:xfrm>
        </p:grpSpPr>
        <mc:AlternateContent xmlns:mc="http://schemas.openxmlformats.org/markup-compatibility/2006">
          <mc:Choice xmlns:p14="http://schemas.microsoft.com/office/powerpoint/2010/main" Requires="p14">
            <p:contentPart p14:bwMode="auto" r:id="rId87">
              <p14:nvContentPartPr>
                <p14:cNvPr id="90" name="Ink 89">
                  <a:extLst>
                    <a:ext uri="{FF2B5EF4-FFF2-40B4-BE49-F238E27FC236}">
                      <a16:creationId xmlns:a16="http://schemas.microsoft.com/office/drawing/2014/main" id="{E471AE90-09EE-CEC8-25ED-7E191BF13935}"/>
                    </a:ext>
                  </a:extLst>
                </p14:cNvPr>
                <p14:cNvContentPartPr/>
                <p14:nvPr/>
              </p14:nvContentPartPr>
              <p14:xfrm>
                <a:off x="4693060" y="2460767"/>
                <a:ext cx="92233" cy="342915"/>
              </p14:xfrm>
            </p:contentPart>
          </mc:Choice>
          <mc:Fallback>
            <p:pic>
              <p:nvPicPr>
                <p:cNvPr id="90" name="Ink 89">
                  <a:extLst>
                    <a:ext uri="{FF2B5EF4-FFF2-40B4-BE49-F238E27FC236}">
                      <a16:creationId xmlns:a16="http://schemas.microsoft.com/office/drawing/2014/main" id="{E471AE90-09EE-CEC8-25ED-7E191BF13935}"/>
                    </a:ext>
                  </a:extLst>
                </p:cNvPr>
                <p:cNvPicPr/>
                <p:nvPr/>
              </p:nvPicPr>
              <p:blipFill>
                <a:blip r:embed="rId88"/>
                <a:stretch>
                  <a:fillRect/>
                </a:stretch>
              </p:blipFill>
              <p:spPr>
                <a:xfrm>
                  <a:off x="4675046" y="2443117"/>
                  <a:ext cx="127901" cy="378575"/>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1" name="Ink 90">
                  <a:extLst>
                    <a:ext uri="{FF2B5EF4-FFF2-40B4-BE49-F238E27FC236}">
                      <a16:creationId xmlns:a16="http://schemas.microsoft.com/office/drawing/2014/main" id="{F6A258B7-031A-6B6B-F404-54728ECC4179}"/>
                    </a:ext>
                  </a:extLst>
                </p14:cNvPr>
                <p14:cNvContentPartPr/>
                <p14:nvPr/>
              </p14:nvContentPartPr>
              <p14:xfrm>
                <a:off x="4751790" y="2638926"/>
                <a:ext cx="136771" cy="9854"/>
              </p14:xfrm>
            </p:contentPart>
          </mc:Choice>
          <mc:Fallback>
            <p:pic>
              <p:nvPicPr>
                <p:cNvPr id="91" name="Ink 90">
                  <a:extLst>
                    <a:ext uri="{FF2B5EF4-FFF2-40B4-BE49-F238E27FC236}">
                      <a16:creationId xmlns:a16="http://schemas.microsoft.com/office/drawing/2014/main" id="{F6A258B7-031A-6B6B-F404-54728ECC4179}"/>
                    </a:ext>
                  </a:extLst>
                </p:cNvPr>
                <p:cNvPicPr/>
                <p:nvPr/>
              </p:nvPicPr>
              <p:blipFill>
                <a:blip r:embed="rId90"/>
                <a:stretch>
                  <a:fillRect/>
                </a:stretch>
              </p:blipFill>
              <p:spPr>
                <a:xfrm>
                  <a:off x="4734154" y="2621330"/>
                  <a:ext cx="172403" cy="44695"/>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2" name="Ink 91">
                  <a:extLst>
                    <a:ext uri="{FF2B5EF4-FFF2-40B4-BE49-F238E27FC236}">
                      <a16:creationId xmlns:a16="http://schemas.microsoft.com/office/drawing/2014/main" id="{81E678C0-F730-5725-814E-BC3C5CC87F9F}"/>
                    </a:ext>
                  </a:extLst>
                </p14:cNvPr>
                <p14:cNvContentPartPr/>
                <p14:nvPr/>
              </p14:nvContentPartPr>
              <p14:xfrm>
                <a:off x="4917334" y="2528956"/>
                <a:ext cx="100510" cy="186830"/>
              </p14:xfrm>
            </p:contentPart>
          </mc:Choice>
          <mc:Fallback>
            <p:pic>
              <p:nvPicPr>
                <p:cNvPr id="92" name="Ink 91">
                  <a:extLst>
                    <a:ext uri="{FF2B5EF4-FFF2-40B4-BE49-F238E27FC236}">
                      <a16:creationId xmlns:a16="http://schemas.microsoft.com/office/drawing/2014/main" id="{81E678C0-F730-5725-814E-BC3C5CC87F9F}"/>
                    </a:ext>
                  </a:extLst>
                </p:cNvPr>
                <p:cNvPicPr/>
                <p:nvPr/>
              </p:nvPicPr>
              <p:blipFill>
                <a:blip r:embed="rId92"/>
                <a:stretch>
                  <a:fillRect/>
                </a:stretch>
              </p:blipFill>
              <p:spPr>
                <a:xfrm>
                  <a:off x="4899682" y="2511317"/>
                  <a:ext cx="136175" cy="222468"/>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3" name="Ink 92">
                  <a:extLst>
                    <a:ext uri="{FF2B5EF4-FFF2-40B4-BE49-F238E27FC236}">
                      <a16:creationId xmlns:a16="http://schemas.microsoft.com/office/drawing/2014/main" id="{2CF72D45-28C3-0064-0A6A-53F1947E029F}"/>
                    </a:ext>
                  </a:extLst>
                </p14:cNvPr>
                <p14:cNvContentPartPr/>
                <p14:nvPr/>
              </p14:nvContentPartPr>
              <p14:xfrm>
                <a:off x="5009961" y="2510825"/>
                <a:ext cx="139924" cy="186435"/>
              </p14:xfrm>
            </p:contentPart>
          </mc:Choice>
          <mc:Fallback>
            <p:pic>
              <p:nvPicPr>
                <p:cNvPr id="93" name="Ink 92">
                  <a:extLst>
                    <a:ext uri="{FF2B5EF4-FFF2-40B4-BE49-F238E27FC236}">
                      <a16:creationId xmlns:a16="http://schemas.microsoft.com/office/drawing/2014/main" id="{2CF72D45-28C3-0064-0A6A-53F1947E029F}"/>
                    </a:ext>
                  </a:extLst>
                </p:cNvPr>
                <p:cNvPicPr/>
                <p:nvPr/>
              </p:nvPicPr>
              <p:blipFill>
                <a:blip r:embed="rId94"/>
                <a:stretch>
                  <a:fillRect/>
                </a:stretch>
              </p:blipFill>
              <p:spPr>
                <a:xfrm>
                  <a:off x="4991930" y="2492829"/>
                  <a:ext cx="175626" cy="222066"/>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4" name="Ink 93">
                  <a:extLst>
                    <a:ext uri="{FF2B5EF4-FFF2-40B4-BE49-F238E27FC236}">
                      <a16:creationId xmlns:a16="http://schemas.microsoft.com/office/drawing/2014/main" id="{4033C9FD-0EF8-E2CA-44AA-044FCBA4C928}"/>
                    </a:ext>
                  </a:extLst>
                </p14:cNvPr>
                <p14:cNvContentPartPr/>
                <p14:nvPr/>
              </p14:nvContentPartPr>
              <p14:xfrm>
                <a:off x="5192455" y="2642079"/>
                <a:ext cx="10248" cy="152144"/>
              </p14:xfrm>
            </p:contentPart>
          </mc:Choice>
          <mc:Fallback>
            <p:pic>
              <p:nvPicPr>
                <p:cNvPr id="94" name="Ink 93">
                  <a:extLst>
                    <a:ext uri="{FF2B5EF4-FFF2-40B4-BE49-F238E27FC236}">
                      <a16:creationId xmlns:a16="http://schemas.microsoft.com/office/drawing/2014/main" id="{4033C9FD-0EF8-E2CA-44AA-044FCBA4C928}"/>
                    </a:ext>
                  </a:extLst>
                </p:cNvPr>
                <p:cNvPicPr/>
                <p:nvPr/>
              </p:nvPicPr>
              <p:blipFill>
                <a:blip r:embed="rId96"/>
                <a:stretch>
                  <a:fillRect/>
                </a:stretch>
              </p:blipFill>
              <p:spPr>
                <a:xfrm>
                  <a:off x="5175139" y="2624095"/>
                  <a:ext cx="45233" cy="187752"/>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6" name="Ink 95">
                  <a:extLst>
                    <a:ext uri="{FF2B5EF4-FFF2-40B4-BE49-F238E27FC236}">
                      <a16:creationId xmlns:a16="http://schemas.microsoft.com/office/drawing/2014/main" id="{919B259B-D5B9-9340-4A80-DCA841F6BE95}"/>
                    </a:ext>
                  </a:extLst>
                </p14:cNvPr>
                <p14:cNvContentPartPr/>
                <p14:nvPr/>
              </p14:nvContentPartPr>
              <p14:xfrm>
                <a:off x="5343023" y="2495060"/>
                <a:ext cx="53212" cy="247135"/>
              </p14:xfrm>
            </p:contentPart>
          </mc:Choice>
          <mc:Fallback>
            <p:pic>
              <p:nvPicPr>
                <p:cNvPr id="96" name="Ink 95">
                  <a:extLst>
                    <a:ext uri="{FF2B5EF4-FFF2-40B4-BE49-F238E27FC236}">
                      <a16:creationId xmlns:a16="http://schemas.microsoft.com/office/drawing/2014/main" id="{919B259B-D5B9-9340-4A80-DCA841F6BE95}"/>
                    </a:ext>
                  </a:extLst>
                </p:cNvPr>
                <p:cNvPicPr/>
                <p:nvPr/>
              </p:nvPicPr>
              <p:blipFill>
                <a:blip r:embed="rId98"/>
                <a:stretch>
                  <a:fillRect/>
                </a:stretch>
              </p:blipFill>
              <p:spPr>
                <a:xfrm>
                  <a:off x="5325286" y="2477047"/>
                  <a:ext cx="89049" cy="28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7" name="Ink 96">
                  <a:extLst>
                    <a:ext uri="{FF2B5EF4-FFF2-40B4-BE49-F238E27FC236}">
                      <a16:creationId xmlns:a16="http://schemas.microsoft.com/office/drawing/2014/main" id="{DB3FAD35-16CA-B40F-44EA-F2BB0F6DB2C6}"/>
                    </a:ext>
                  </a:extLst>
                </p14:cNvPr>
                <p14:cNvContentPartPr/>
                <p14:nvPr/>
              </p14:nvContentPartPr>
              <p14:xfrm>
                <a:off x="5419488" y="2422140"/>
                <a:ext cx="75284" cy="398096"/>
              </p14:xfrm>
            </p:contentPart>
          </mc:Choice>
          <mc:Fallback>
            <p:pic>
              <p:nvPicPr>
                <p:cNvPr id="97" name="Ink 96">
                  <a:extLst>
                    <a:ext uri="{FF2B5EF4-FFF2-40B4-BE49-F238E27FC236}">
                      <a16:creationId xmlns:a16="http://schemas.microsoft.com/office/drawing/2014/main" id="{DB3FAD35-16CA-B40F-44EA-F2BB0F6DB2C6}"/>
                    </a:ext>
                  </a:extLst>
                </p:cNvPr>
                <p:cNvPicPr/>
                <p:nvPr/>
              </p:nvPicPr>
              <p:blipFill>
                <a:blip r:embed="rId100"/>
                <a:stretch>
                  <a:fillRect/>
                </a:stretch>
              </p:blipFill>
              <p:spPr>
                <a:xfrm>
                  <a:off x="5401838" y="2404503"/>
                  <a:ext cx="110945" cy="43373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9" name="Ink 398">
                  <a:extLst>
                    <a:ext uri="{FF2B5EF4-FFF2-40B4-BE49-F238E27FC236}">
                      <a16:creationId xmlns:a16="http://schemas.microsoft.com/office/drawing/2014/main" id="{B726D4FB-4EFA-A534-CCCA-E0B2255512F1}"/>
                    </a:ext>
                  </a:extLst>
                </p14:cNvPr>
                <p14:cNvContentPartPr/>
                <p14:nvPr/>
              </p14:nvContentPartPr>
              <p14:xfrm>
                <a:off x="4708433" y="2902220"/>
                <a:ext cx="6864988" cy="112728"/>
              </p14:xfrm>
            </p:contentPart>
          </mc:Choice>
          <mc:Fallback>
            <p:pic>
              <p:nvPicPr>
                <p:cNvPr id="399" name="Ink 398">
                  <a:extLst>
                    <a:ext uri="{FF2B5EF4-FFF2-40B4-BE49-F238E27FC236}">
                      <a16:creationId xmlns:a16="http://schemas.microsoft.com/office/drawing/2014/main" id="{B726D4FB-4EFA-A534-CCCA-E0B2255512F1}"/>
                    </a:ext>
                  </a:extLst>
                </p:cNvPr>
                <p:cNvPicPr/>
                <p:nvPr/>
              </p:nvPicPr>
              <p:blipFill>
                <a:blip r:embed="rId102"/>
                <a:stretch>
                  <a:fillRect/>
                </a:stretch>
              </p:blipFill>
              <p:spPr>
                <a:xfrm>
                  <a:off x="4690433" y="2884212"/>
                  <a:ext cx="6900629" cy="148383"/>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1" name="Ink 100">
                  <a:extLst>
                    <a:ext uri="{FF2B5EF4-FFF2-40B4-BE49-F238E27FC236}">
                      <a16:creationId xmlns:a16="http://schemas.microsoft.com/office/drawing/2014/main" id="{801B4F2D-8FD1-5B78-94D1-ADD0221B2D48}"/>
                    </a:ext>
                  </a:extLst>
                </p14:cNvPr>
                <p14:cNvContentPartPr/>
                <p14:nvPr/>
              </p14:nvContentPartPr>
              <p14:xfrm>
                <a:off x="4901963" y="3137137"/>
                <a:ext cx="90656" cy="325177"/>
              </p14:xfrm>
            </p:contentPart>
          </mc:Choice>
          <mc:Fallback>
            <p:pic>
              <p:nvPicPr>
                <p:cNvPr id="101" name="Ink 100">
                  <a:extLst>
                    <a:ext uri="{FF2B5EF4-FFF2-40B4-BE49-F238E27FC236}">
                      <a16:creationId xmlns:a16="http://schemas.microsoft.com/office/drawing/2014/main" id="{801B4F2D-8FD1-5B78-94D1-ADD0221B2D48}"/>
                    </a:ext>
                  </a:extLst>
                </p:cNvPr>
                <p:cNvPicPr/>
                <p:nvPr/>
              </p:nvPicPr>
              <p:blipFill>
                <a:blip r:embed="rId104"/>
                <a:stretch>
                  <a:fillRect/>
                </a:stretch>
              </p:blipFill>
              <p:spPr>
                <a:xfrm>
                  <a:off x="4883976" y="3119132"/>
                  <a:ext cx="126271" cy="360828"/>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2" name="Ink 101">
                  <a:extLst>
                    <a:ext uri="{FF2B5EF4-FFF2-40B4-BE49-F238E27FC236}">
                      <a16:creationId xmlns:a16="http://schemas.microsoft.com/office/drawing/2014/main" id="{A3A154BD-D004-5013-41E1-76197FD98E50}"/>
                    </a:ext>
                  </a:extLst>
                </p14:cNvPr>
                <p14:cNvContentPartPr/>
                <p14:nvPr/>
              </p14:nvContentPartPr>
              <p14:xfrm>
                <a:off x="4892109" y="3170640"/>
                <a:ext cx="165938" cy="281426"/>
              </p14:xfrm>
            </p:contentPart>
          </mc:Choice>
          <mc:Fallback>
            <p:pic>
              <p:nvPicPr>
                <p:cNvPr id="102" name="Ink 101">
                  <a:extLst>
                    <a:ext uri="{FF2B5EF4-FFF2-40B4-BE49-F238E27FC236}">
                      <a16:creationId xmlns:a16="http://schemas.microsoft.com/office/drawing/2014/main" id="{A3A154BD-D004-5013-41E1-76197FD98E50}"/>
                    </a:ext>
                  </a:extLst>
                </p:cNvPr>
                <p:cNvPicPr/>
                <p:nvPr/>
              </p:nvPicPr>
              <p:blipFill>
                <a:blip r:embed="rId106"/>
                <a:stretch>
                  <a:fillRect/>
                </a:stretch>
              </p:blipFill>
              <p:spPr>
                <a:xfrm>
                  <a:off x="4874471" y="3153006"/>
                  <a:ext cx="201573" cy="317054"/>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 name="Ink 102">
                  <a:extLst>
                    <a:ext uri="{FF2B5EF4-FFF2-40B4-BE49-F238E27FC236}">
                      <a16:creationId xmlns:a16="http://schemas.microsoft.com/office/drawing/2014/main" id="{1341CDA5-1E4B-8B62-070C-6CCDE4113759}"/>
                    </a:ext>
                  </a:extLst>
                </p14:cNvPr>
                <p14:cNvContentPartPr/>
                <p14:nvPr/>
              </p14:nvContentPartPr>
              <p14:xfrm>
                <a:off x="5077362" y="3261295"/>
                <a:ext cx="149384" cy="5519"/>
              </p14:xfrm>
            </p:contentPart>
          </mc:Choice>
          <mc:Fallback>
            <p:pic>
              <p:nvPicPr>
                <p:cNvPr id="103" name="Ink 102">
                  <a:extLst>
                    <a:ext uri="{FF2B5EF4-FFF2-40B4-BE49-F238E27FC236}">
                      <a16:creationId xmlns:a16="http://schemas.microsoft.com/office/drawing/2014/main" id="{1341CDA5-1E4B-8B62-070C-6CCDE4113759}"/>
                    </a:ext>
                  </a:extLst>
                </p:cNvPr>
                <p:cNvPicPr/>
                <p:nvPr/>
              </p:nvPicPr>
              <p:blipFill>
                <a:blip r:embed="rId108"/>
                <a:stretch>
                  <a:fillRect/>
                </a:stretch>
              </p:blipFill>
              <p:spPr>
                <a:xfrm>
                  <a:off x="5059724" y="3243266"/>
                  <a:ext cx="185020" cy="41944"/>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4" name="Ink 103">
                  <a:extLst>
                    <a:ext uri="{FF2B5EF4-FFF2-40B4-BE49-F238E27FC236}">
                      <a16:creationId xmlns:a16="http://schemas.microsoft.com/office/drawing/2014/main" id="{B3D796C7-8180-311F-6ACB-2B7D8E30B6A6}"/>
                    </a:ext>
                  </a:extLst>
                </p14:cNvPr>
                <p14:cNvContentPartPr/>
                <p14:nvPr/>
              </p14:nvContentPartPr>
              <p14:xfrm>
                <a:off x="5170382" y="3327513"/>
                <a:ext cx="107604" cy="37838"/>
              </p14:xfrm>
            </p:contentPart>
          </mc:Choice>
          <mc:Fallback>
            <p:pic>
              <p:nvPicPr>
                <p:cNvPr id="104" name="Ink 103">
                  <a:extLst>
                    <a:ext uri="{FF2B5EF4-FFF2-40B4-BE49-F238E27FC236}">
                      <a16:creationId xmlns:a16="http://schemas.microsoft.com/office/drawing/2014/main" id="{B3D796C7-8180-311F-6ACB-2B7D8E30B6A6}"/>
                    </a:ext>
                  </a:extLst>
                </p:cNvPr>
                <p:cNvPicPr/>
                <p:nvPr/>
              </p:nvPicPr>
              <p:blipFill>
                <a:blip r:embed="rId110"/>
                <a:stretch>
                  <a:fillRect/>
                </a:stretch>
              </p:blipFill>
              <p:spPr>
                <a:xfrm>
                  <a:off x="5152748" y="3309495"/>
                  <a:ext cx="143232" cy="73514"/>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5" name="Ink 104">
                  <a:extLst>
                    <a:ext uri="{FF2B5EF4-FFF2-40B4-BE49-F238E27FC236}">
                      <a16:creationId xmlns:a16="http://schemas.microsoft.com/office/drawing/2014/main" id="{7D657A25-CCB3-96AF-C362-742FF63B1E76}"/>
                    </a:ext>
                  </a:extLst>
                </p14:cNvPr>
                <p14:cNvContentPartPr/>
                <p14:nvPr/>
              </p14:nvContentPartPr>
              <p14:xfrm>
                <a:off x="5333956" y="3181675"/>
                <a:ext cx="76859" cy="264084"/>
              </p14:xfrm>
            </p:contentPart>
          </mc:Choice>
          <mc:Fallback>
            <p:pic>
              <p:nvPicPr>
                <p:cNvPr id="105" name="Ink 104">
                  <a:extLst>
                    <a:ext uri="{FF2B5EF4-FFF2-40B4-BE49-F238E27FC236}">
                      <a16:creationId xmlns:a16="http://schemas.microsoft.com/office/drawing/2014/main" id="{7D657A25-CCB3-96AF-C362-742FF63B1E76}"/>
                    </a:ext>
                  </a:extLst>
                </p:cNvPr>
                <p:cNvPicPr/>
                <p:nvPr/>
              </p:nvPicPr>
              <p:blipFill>
                <a:blip r:embed="rId112"/>
                <a:stretch>
                  <a:fillRect/>
                </a:stretch>
              </p:blipFill>
              <p:spPr>
                <a:xfrm>
                  <a:off x="5315998" y="3164045"/>
                  <a:ext cx="112415" cy="299703"/>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98" name="Ink 397">
                  <a:extLst>
                    <a:ext uri="{FF2B5EF4-FFF2-40B4-BE49-F238E27FC236}">
                      <a16:creationId xmlns:a16="http://schemas.microsoft.com/office/drawing/2014/main" id="{2F2CC80F-16A4-5289-4A67-E76D6E1594FD}"/>
                    </a:ext>
                  </a:extLst>
                </p14:cNvPr>
                <p14:cNvContentPartPr/>
                <p14:nvPr/>
              </p14:nvContentPartPr>
              <p14:xfrm>
                <a:off x="4730505" y="3454826"/>
                <a:ext cx="6781033" cy="215603"/>
              </p14:xfrm>
            </p:contentPart>
          </mc:Choice>
          <mc:Fallback>
            <p:pic>
              <p:nvPicPr>
                <p:cNvPr id="398" name="Ink 397">
                  <a:extLst>
                    <a:ext uri="{FF2B5EF4-FFF2-40B4-BE49-F238E27FC236}">
                      <a16:creationId xmlns:a16="http://schemas.microsoft.com/office/drawing/2014/main" id="{2F2CC80F-16A4-5289-4A67-E76D6E1594FD}"/>
                    </a:ext>
                  </a:extLst>
                </p:cNvPr>
                <p:cNvPicPr/>
                <p:nvPr/>
              </p:nvPicPr>
              <p:blipFill>
                <a:blip r:embed="rId114"/>
                <a:stretch>
                  <a:fillRect/>
                </a:stretch>
              </p:blipFill>
              <p:spPr>
                <a:xfrm>
                  <a:off x="4712505" y="3436799"/>
                  <a:ext cx="6816673" cy="251296"/>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8" name="Ink 107">
                  <a:extLst>
                    <a:ext uri="{FF2B5EF4-FFF2-40B4-BE49-F238E27FC236}">
                      <a16:creationId xmlns:a16="http://schemas.microsoft.com/office/drawing/2014/main" id="{79C8FD15-F550-C700-8A4C-92AF74721C1D}"/>
                    </a:ext>
                  </a:extLst>
                </p14:cNvPr>
                <p14:cNvContentPartPr/>
                <p14:nvPr/>
              </p14:nvContentPartPr>
              <p14:xfrm>
                <a:off x="4773468" y="3767784"/>
                <a:ext cx="148203" cy="430022"/>
              </p14:xfrm>
            </p:contentPart>
          </mc:Choice>
          <mc:Fallback>
            <p:pic>
              <p:nvPicPr>
                <p:cNvPr id="108" name="Ink 107">
                  <a:extLst>
                    <a:ext uri="{FF2B5EF4-FFF2-40B4-BE49-F238E27FC236}">
                      <a16:creationId xmlns:a16="http://schemas.microsoft.com/office/drawing/2014/main" id="{79C8FD15-F550-C700-8A4C-92AF74721C1D}"/>
                    </a:ext>
                  </a:extLst>
                </p:cNvPr>
                <p:cNvPicPr/>
                <p:nvPr/>
              </p:nvPicPr>
              <p:blipFill>
                <a:blip r:embed="rId116"/>
                <a:stretch>
                  <a:fillRect/>
                </a:stretch>
              </p:blipFill>
              <p:spPr>
                <a:xfrm>
                  <a:off x="4755842" y="3749776"/>
                  <a:ext cx="183815" cy="465677"/>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9" name="Ink 108">
                  <a:extLst>
                    <a:ext uri="{FF2B5EF4-FFF2-40B4-BE49-F238E27FC236}">
                      <a16:creationId xmlns:a16="http://schemas.microsoft.com/office/drawing/2014/main" id="{F3B28900-9B99-4D9E-F3B3-9F0CCDEA149B}"/>
                    </a:ext>
                  </a:extLst>
                </p14:cNvPr>
                <p14:cNvContentPartPr/>
                <p14:nvPr/>
              </p14:nvContentPartPr>
              <p14:xfrm>
                <a:off x="4903147" y="3863957"/>
                <a:ext cx="62672" cy="235311"/>
              </p14:xfrm>
            </p:contentPart>
          </mc:Choice>
          <mc:Fallback>
            <p:pic>
              <p:nvPicPr>
                <p:cNvPr id="109" name="Ink 108">
                  <a:extLst>
                    <a:ext uri="{FF2B5EF4-FFF2-40B4-BE49-F238E27FC236}">
                      <a16:creationId xmlns:a16="http://schemas.microsoft.com/office/drawing/2014/main" id="{F3B28900-9B99-4D9E-F3B3-9F0CCDEA149B}"/>
                    </a:ext>
                  </a:extLst>
                </p:cNvPr>
                <p:cNvPicPr/>
                <p:nvPr/>
              </p:nvPicPr>
              <p:blipFill>
                <a:blip r:embed="rId118"/>
                <a:stretch>
                  <a:fillRect/>
                </a:stretch>
              </p:blipFill>
              <p:spPr>
                <a:xfrm>
                  <a:off x="4885138" y="3845939"/>
                  <a:ext cx="98330" cy="270986"/>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0" name="Ink 109">
                  <a:extLst>
                    <a:ext uri="{FF2B5EF4-FFF2-40B4-BE49-F238E27FC236}">
                      <a16:creationId xmlns:a16="http://schemas.microsoft.com/office/drawing/2014/main" id="{53B8A951-3739-82AD-D28F-2C1FF9E09D90}"/>
                    </a:ext>
                  </a:extLst>
                </p14:cNvPr>
                <p14:cNvContentPartPr/>
                <p14:nvPr/>
              </p14:nvContentPartPr>
              <p14:xfrm>
                <a:off x="5011931" y="3963677"/>
                <a:ext cx="91444" cy="207719"/>
              </p14:xfrm>
            </p:contentPart>
          </mc:Choice>
          <mc:Fallback>
            <p:pic>
              <p:nvPicPr>
                <p:cNvPr id="110" name="Ink 109">
                  <a:extLst>
                    <a:ext uri="{FF2B5EF4-FFF2-40B4-BE49-F238E27FC236}">
                      <a16:creationId xmlns:a16="http://schemas.microsoft.com/office/drawing/2014/main" id="{53B8A951-3739-82AD-D28F-2C1FF9E09D90}"/>
                    </a:ext>
                  </a:extLst>
                </p:cNvPr>
                <p:cNvPicPr/>
                <p:nvPr/>
              </p:nvPicPr>
              <p:blipFill>
                <a:blip r:embed="rId120"/>
                <a:stretch>
                  <a:fillRect/>
                </a:stretch>
              </p:blipFill>
              <p:spPr>
                <a:xfrm>
                  <a:off x="4994290" y="3945677"/>
                  <a:ext cx="127086" cy="243359"/>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2" name="Ink 111">
                  <a:extLst>
                    <a:ext uri="{FF2B5EF4-FFF2-40B4-BE49-F238E27FC236}">
                      <a16:creationId xmlns:a16="http://schemas.microsoft.com/office/drawing/2014/main" id="{9104370C-4E6E-12C5-E38D-11F7155ABB09}"/>
                    </a:ext>
                  </a:extLst>
                </p14:cNvPr>
                <p14:cNvContentPartPr/>
                <p14:nvPr/>
              </p14:nvContentPartPr>
              <p14:xfrm>
                <a:off x="5198368" y="3790644"/>
                <a:ext cx="221908" cy="237675"/>
              </p14:xfrm>
            </p:contentPart>
          </mc:Choice>
          <mc:Fallback>
            <p:pic>
              <p:nvPicPr>
                <p:cNvPr id="112" name="Ink 111">
                  <a:extLst>
                    <a:ext uri="{FF2B5EF4-FFF2-40B4-BE49-F238E27FC236}">
                      <a16:creationId xmlns:a16="http://schemas.microsoft.com/office/drawing/2014/main" id="{9104370C-4E6E-12C5-E38D-11F7155ABB09}"/>
                    </a:ext>
                  </a:extLst>
                </p:cNvPr>
                <p:cNvPicPr/>
                <p:nvPr/>
              </p:nvPicPr>
              <p:blipFill>
                <a:blip r:embed="rId122"/>
                <a:stretch>
                  <a:fillRect/>
                </a:stretch>
              </p:blipFill>
              <p:spPr>
                <a:xfrm>
                  <a:off x="5180356" y="3772638"/>
                  <a:ext cx="257572" cy="273326"/>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3" name="Ink 112">
                  <a:extLst>
                    <a:ext uri="{FF2B5EF4-FFF2-40B4-BE49-F238E27FC236}">
                      <a16:creationId xmlns:a16="http://schemas.microsoft.com/office/drawing/2014/main" id="{C2E4E921-C5B5-B00E-0528-A54F4558206D}"/>
                    </a:ext>
                  </a:extLst>
                </p14:cNvPr>
                <p14:cNvContentPartPr/>
                <p14:nvPr/>
              </p14:nvContentPartPr>
              <p14:xfrm>
                <a:off x="5391897" y="3741375"/>
                <a:ext cx="75284" cy="354739"/>
              </p14:xfrm>
            </p:contentPart>
          </mc:Choice>
          <mc:Fallback>
            <p:pic>
              <p:nvPicPr>
                <p:cNvPr id="113" name="Ink 112">
                  <a:extLst>
                    <a:ext uri="{FF2B5EF4-FFF2-40B4-BE49-F238E27FC236}">
                      <a16:creationId xmlns:a16="http://schemas.microsoft.com/office/drawing/2014/main" id="{C2E4E921-C5B5-B00E-0528-A54F4558206D}"/>
                    </a:ext>
                  </a:extLst>
                </p:cNvPr>
                <p:cNvPicPr/>
                <p:nvPr/>
              </p:nvPicPr>
              <p:blipFill>
                <a:blip r:embed="rId124"/>
                <a:stretch>
                  <a:fillRect/>
                </a:stretch>
              </p:blipFill>
              <p:spPr>
                <a:xfrm>
                  <a:off x="5374247" y="3723368"/>
                  <a:ext cx="110945" cy="390393"/>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7" name="Ink 396">
                  <a:extLst>
                    <a:ext uri="{FF2B5EF4-FFF2-40B4-BE49-F238E27FC236}">
                      <a16:creationId xmlns:a16="http://schemas.microsoft.com/office/drawing/2014/main" id="{4E815F26-E908-9416-4F6E-0773E57A9171}"/>
                    </a:ext>
                  </a:extLst>
                </p14:cNvPr>
                <p14:cNvContentPartPr/>
                <p14:nvPr/>
              </p14:nvContentPartPr>
              <p14:xfrm>
                <a:off x="4745090" y="4218302"/>
                <a:ext cx="6777091" cy="89079"/>
              </p14:xfrm>
            </p:contentPart>
          </mc:Choice>
          <mc:Fallback>
            <p:pic>
              <p:nvPicPr>
                <p:cNvPr id="397" name="Ink 396">
                  <a:extLst>
                    <a:ext uri="{FF2B5EF4-FFF2-40B4-BE49-F238E27FC236}">
                      <a16:creationId xmlns:a16="http://schemas.microsoft.com/office/drawing/2014/main" id="{4E815F26-E908-9416-4F6E-0773E57A9171}"/>
                    </a:ext>
                  </a:extLst>
                </p:cNvPr>
                <p:cNvPicPr/>
                <p:nvPr/>
              </p:nvPicPr>
              <p:blipFill>
                <a:blip r:embed="rId126"/>
                <a:stretch>
                  <a:fillRect/>
                </a:stretch>
              </p:blipFill>
              <p:spPr>
                <a:xfrm>
                  <a:off x="4727451" y="4200702"/>
                  <a:ext cx="6812730" cy="124639"/>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6" name="Ink 115">
                  <a:extLst>
                    <a:ext uri="{FF2B5EF4-FFF2-40B4-BE49-F238E27FC236}">
                      <a16:creationId xmlns:a16="http://schemas.microsoft.com/office/drawing/2014/main" id="{BE68619D-202E-F49C-02EC-ADEEBB419F7F}"/>
                    </a:ext>
                  </a:extLst>
                </p14:cNvPr>
                <p14:cNvContentPartPr/>
                <p14:nvPr/>
              </p14:nvContentPartPr>
              <p14:xfrm>
                <a:off x="4968968" y="4442971"/>
                <a:ext cx="45328" cy="284186"/>
              </p14:xfrm>
            </p:contentPart>
          </mc:Choice>
          <mc:Fallback>
            <p:pic>
              <p:nvPicPr>
                <p:cNvPr id="116" name="Ink 115">
                  <a:extLst>
                    <a:ext uri="{FF2B5EF4-FFF2-40B4-BE49-F238E27FC236}">
                      <a16:creationId xmlns:a16="http://schemas.microsoft.com/office/drawing/2014/main" id="{BE68619D-202E-F49C-02EC-ADEEBB419F7F}"/>
                    </a:ext>
                  </a:extLst>
                </p:cNvPr>
                <p:cNvPicPr/>
                <p:nvPr/>
              </p:nvPicPr>
              <p:blipFill>
                <a:blip r:embed="rId128"/>
                <a:stretch>
                  <a:fillRect/>
                </a:stretch>
              </p:blipFill>
              <p:spPr>
                <a:xfrm>
                  <a:off x="4950981" y="4425344"/>
                  <a:ext cx="80943" cy="319799"/>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7" name="Ink 116">
                  <a:extLst>
                    <a:ext uri="{FF2B5EF4-FFF2-40B4-BE49-F238E27FC236}">
                      <a16:creationId xmlns:a16="http://schemas.microsoft.com/office/drawing/2014/main" id="{EC5F6A5E-8ACB-5942-7D76-3654B8123B36}"/>
                    </a:ext>
                  </a:extLst>
                </p14:cNvPr>
                <p14:cNvContentPartPr/>
                <p14:nvPr/>
              </p14:nvContentPartPr>
              <p14:xfrm>
                <a:off x="4903147" y="4481598"/>
                <a:ext cx="238463" cy="250681"/>
              </p14:xfrm>
            </p:contentPart>
          </mc:Choice>
          <mc:Fallback>
            <p:pic>
              <p:nvPicPr>
                <p:cNvPr id="117" name="Ink 116">
                  <a:extLst>
                    <a:ext uri="{FF2B5EF4-FFF2-40B4-BE49-F238E27FC236}">
                      <a16:creationId xmlns:a16="http://schemas.microsoft.com/office/drawing/2014/main" id="{EC5F6A5E-8ACB-5942-7D76-3654B8123B36}"/>
                    </a:ext>
                  </a:extLst>
                </p:cNvPr>
                <p:cNvPicPr/>
                <p:nvPr/>
              </p:nvPicPr>
              <p:blipFill>
                <a:blip r:embed="rId130"/>
                <a:stretch>
                  <a:fillRect/>
                </a:stretch>
              </p:blipFill>
              <p:spPr>
                <a:xfrm>
                  <a:off x="4885136" y="4463975"/>
                  <a:ext cx="274124" cy="286287"/>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8" name="Ink 117">
                  <a:extLst>
                    <a:ext uri="{FF2B5EF4-FFF2-40B4-BE49-F238E27FC236}">
                      <a16:creationId xmlns:a16="http://schemas.microsoft.com/office/drawing/2014/main" id="{EAEED723-3189-4191-22D5-1668B067BF23}"/>
                    </a:ext>
                  </a:extLst>
                </p14:cNvPr>
                <p14:cNvContentPartPr/>
                <p14:nvPr/>
              </p14:nvContentPartPr>
              <p14:xfrm>
                <a:off x="5115201" y="4521013"/>
                <a:ext cx="111940" cy="6702"/>
              </p14:xfrm>
            </p:contentPart>
          </mc:Choice>
          <mc:Fallback>
            <p:pic>
              <p:nvPicPr>
                <p:cNvPr id="118" name="Ink 117">
                  <a:extLst>
                    <a:ext uri="{FF2B5EF4-FFF2-40B4-BE49-F238E27FC236}">
                      <a16:creationId xmlns:a16="http://schemas.microsoft.com/office/drawing/2014/main" id="{EAEED723-3189-4191-22D5-1668B067BF23}"/>
                    </a:ext>
                  </a:extLst>
                </p:cNvPr>
                <p:cNvPicPr/>
                <p:nvPr/>
              </p:nvPicPr>
              <p:blipFill>
                <a:blip r:embed="rId132"/>
                <a:stretch>
                  <a:fillRect/>
                </a:stretch>
              </p:blipFill>
              <p:spPr>
                <a:xfrm>
                  <a:off x="5097564" y="4502396"/>
                  <a:ext cx="147574" cy="43563"/>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9" name="Ink 118">
                  <a:extLst>
                    <a:ext uri="{FF2B5EF4-FFF2-40B4-BE49-F238E27FC236}">
                      <a16:creationId xmlns:a16="http://schemas.microsoft.com/office/drawing/2014/main" id="{29BE5108-35C1-2397-93CA-147A7362F5DC}"/>
                    </a:ext>
                  </a:extLst>
                </p14:cNvPr>
                <p14:cNvContentPartPr/>
                <p14:nvPr/>
              </p14:nvContentPartPr>
              <p14:xfrm>
                <a:off x="5179449" y="4589989"/>
                <a:ext cx="91050" cy="13795"/>
              </p14:xfrm>
            </p:contentPart>
          </mc:Choice>
          <mc:Fallback>
            <p:pic>
              <p:nvPicPr>
                <p:cNvPr id="119" name="Ink 118">
                  <a:extLst>
                    <a:ext uri="{FF2B5EF4-FFF2-40B4-BE49-F238E27FC236}">
                      <a16:creationId xmlns:a16="http://schemas.microsoft.com/office/drawing/2014/main" id="{29BE5108-35C1-2397-93CA-147A7362F5DC}"/>
                    </a:ext>
                  </a:extLst>
                </p:cNvPr>
                <p:cNvPicPr/>
                <p:nvPr/>
              </p:nvPicPr>
              <p:blipFill>
                <a:blip r:embed="rId134"/>
                <a:stretch>
                  <a:fillRect/>
                </a:stretch>
              </p:blipFill>
              <p:spPr>
                <a:xfrm>
                  <a:off x="5161455" y="4572201"/>
                  <a:ext cx="126678" cy="49735"/>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0" name="Ink 119">
                  <a:extLst>
                    <a:ext uri="{FF2B5EF4-FFF2-40B4-BE49-F238E27FC236}">
                      <a16:creationId xmlns:a16="http://schemas.microsoft.com/office/drawing/2014/main" id="{277D4707-A835-4E7C-2B05-0EFDC2B058EF}"/>
                    </a:ext>
                  </a:extLst>
                </p14:cNvPr>
                <p14:cNvContentPartPr/>
                <p14:nvPr/>
              </p14:nvContentPartPr>
              <p14:xfrm>
                <a:off x="5299664" y="4439816"/>
                <a:ext cx="161998" cy="202595"/>
              </p14:xfrm>
            </p:contentPart>
          </mc:Choice>
          <mc:Fallback>
            <p:pic>
              <p:nvPicPr>
                <p:cNvPr id="120" name="Ink 119">
                  <a:extLst>
                    <a:ext uri="{FF2B5EF4-FFF2-40B4-BE49-F238E27FC236}">
                      <a16:creationId xmlns:a16="http://schemas.microsoft.com/office/drawing/2014/main" id="{277D4707-A835-4E7C-2B05-0EFDC2B058EF}"/>
                    </a:ext>
                  </a:extLst>
                </p:cNvPr>
                <p:cNvPicPr/>
                <p:nvPr/>
              </p:nvPicPr>
              <p:blipFill>
                <a:blip r:embed="rId136"/>
                <a:stretch>
                  <a:fillRect/>
                </a:stretch>
              </p:blipFill>
              <p:spPr>
                <a:xfrm>
                  <a:off x="5281664" y="4422152"/>
                  <a:ext cx="197638" cy="238283"/>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96" name="Ink 395">
                  <a:extLst>
                    <a:ext uri="{FF2B5EF4-FFF2-40B4-BE49-F238E27FC236}">
                      <a16:creationId xmlns:a16="http://schemas.microsoft.com/office/drawing/2014/main" id="{4DA53C1A-8EF4-CE3B-3AE4-58BFEE7EE150}"/>
                    </a:ext>
                  </a:extLst>
                </p14:cNvPr>
                <p14:cNvContentPartPr/>
                <p14:nvPr/>
              </p14:nvContentPartPr>
              <p14:xfrm>
                <a:off x="4879102" y="4717696"/>
                <a:ext cx="6705355" cy="108787"/>
              </p14:xfrm>
            </p:contentPart>
          </mc:Choice>
          <mc:Fallback>
            <p:pic>
              <p:nvPicPr>
                <p:cNvPr id="396" name="Ink 395">
                  <a:extLst>
                    <a:ext uri="{FF2B5EF4-FFF2-40B4-BE49-F238E27FC236}">
                      <a16:creationId xmlns:a16="http://schemas.microsoft.com/office/drawing/2014/main" id="{4DA53C1A-8EF4-CE3B-3AE4-58BFEE7EE150}"/>
                    </a:ext>
                  </a:extLst>
                </p:cNvPr>
                <p:cNvPicPr/>
                <p:nvPr/>
              </p:nvPicPr>
              <p:blipFill>
                <a:blip r:embed="rId138"/>
                <a:stretch>
                  <a:fillRect/>
                </a:stretch>
              </p:blipFill>
              <p:spPr>
                <a:xfrm>
                  <a:off x="4861462" y="4700045"/>
                  <a:ext cx="6740995" cy="144449"/>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3" name="Ink 122">
                  <a:extLst>
                    <a:ext uri="{FF2B5EF4-FFF2-40B4-BE49-F238E27FC236}">
                      <a16:creationId xmlns:a16="http://schemas.microsoft.com/office/drawing/2014/main" id="{7192D4F8-59DC-3418-1798-D4C6B629F2EC}"/>
                    </a:ext>
                  </a:extLst>
                </p14:cNvPr>
                <p14:cNvContentPartPr/>
                <p14:nvPr/>
              </p14:nvContentPartPr>
              <p14:xfrm>
                <a:off x="4947685" y="4957342"/>
                <a:ext cx="74889" cy="287339"/>
              </p14:xfrm>
            </p:contentPart>
          </mc:Choice>
          <mc:Fallback>
            <p:pic>
              <p:nvPicPr>
                <p:cNvPr id="123" name="Ink 122">
                  <a:extLst>
                    <a:ext uri="{FF2B5EF4-FFF2-40B4-BE49-F238E27FC236}">
                      <a16:creationId xmlns:a16="http://schemas.microsoft.com/office/drawing/2014/main" id="{7192D4F8-59DC-3418-1798-D4C6B629F2EC}"/>
                    </a:ext>
                  </a:extLst>
                </p:cNvPr>
                <p:cNvPicPr/>
                <p:nvPr/>
              </p:nvPicPr>
              <p:blipFill>
                <a:blip r:embed="rId140"/>
                <a:stretch>
                  <a:fillRect/>
                </a:stretch>
              </p:blipFill>
              <p:spPr>
                <a:xfrm>
                  <a:off x="4929683" y="4939338"/>
                  <a:ext cx="110533" cy="322986"/>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4" name="Ink 123">
                  <a:extLst>
                    <a:ext uri="{FF2B5EF4-FFF2-40B4-BE49-F238E27FC236}">
                      <a16:creationId xmlns:a16="http://schemas.microsoft.com/office/drawing/2014/main" id="{52C7A3F1-F2AF-A0A6-1FEF-A291A33CE613}"/>
                    </a:ext>
                  </a:extLst>
                </p14:cNvPr>
                <p14:cNvContentPartPr/>
                <p14:nvPr/>
              </p14:nvContentPartPr>
              <p14:xfrm>
                <a:off x="5006412" y="5012129"/>
                <a:ext cx="195107" cy="205749"/>
              </p14:xfrm>
            </p:contentPart>
          </mc:Choice>
          <mc:Fallback>
            <p:pic>
              <p:nvPicPr>
                <p:cNvPr id="124" name="Ink 123">
                  <a:extLst>
                    <a:ext uri="{FF2B5EF4-FFF2-40B4-BE49-F238E27FC236}">
                      <a16:creationId xmlns:a16="http://schemas.microsoft.com/office/drawing/2014/main" id="{52C7A3F1-F2AF-A0A6-1FEF-A291A33CE613}"/>
                    </a:ext>
                  </a:extLst>
                </p:cNvPr>
                <p:cNvPicPr/>
                <p:nvPr/>
              </p:nvPicPr>
              <p:blipFill>
                <a:blip r:embed="rId142"/>
                <a:stretch>
                  <a:fillRect/>
                </a:stretch>
              </p:blipFill>
              <p:spPr>
                <a:xfrm>
                  <a:off x="4988773" y="4994473"/>
                  <a:ext cx="230745" cy="241422"/>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5" name="Ink 124">
                  <a:extLst>
                    <a:ext uri="{FF2B5EF4-FFF2-40B4-BE49-F238E27FC236}">
                      <a16:creationId xmlns:a16="http://schemas.microsoft.com/office/drawing/2014/main" id="{AF4C39F8-3D7C-A54C-A320-98B48DC70277}"/>
                    </a:ext>
                  </a:extLst>
                </p14:cNvPr>
                <p14:cNvContentPartPr/>
                <p14:nvPr/>
              </p14:nvContentPartPr>
              <p14:xfrm>
                <a:off x="5227141" y="5139441"/>
                <a:ext cx="60305" cy="112334"/>
              </p14:xfrm>
            </p:contentPart>
          </mc:Choice>
          <mc:Fallback>
            <p:pic>
              <p:nvPicPr>
                <p:cNvPr id="125" name="Ink 124">
                  <a:extLst>
                    <a:ext uri="{FF2B5EF4-FFF2-40B4-BE49-F238E27FC236}">
                      <a16:creationId xmlns:a16="http://schemas.microsoft.com/office/drawing/2014/main" id="{AF4C39F8-3D7C-A54C-A320-98B48DC70277}"/>
                    </a:ext>
                  </a:extLst>
                </p:cNvPr>
                <p:cNvPicPr/>
                <p:nvPr/>
              </p:nvPicPr>
              <p:blipFill>
                <a:blip r:embed="rId144"/>
                <a:stretch>
                  <a:fillRect/>
                </a:stretch>
              </p:blipFill>
              <p:spPr>
                <a:xfrm>
                  <a:off x="5209086" y="5121799"/>
                  <a:ext cx="96055" cy="147978"/>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6" name="Ink 125">
                  <a:extLst>
                    <a:ext uri="{FF2B5EF4-FFF2-40B4-BE49-F238E27FC236}">
                      <a16:creationId xmlns:a16="http://schemas.microsoft.com/office/drawing/2014/main" id="{CC7B2B71-E033-9706-2EFE-50828F5C23B2}"/>
                    </a:ext>
                  </a:extLst>
                </p14:cNvPr>
                <p14:cNvContentPartPr/>
                <p14:nvPr/>
              </p14:nvContentPartPr>
              <p14:xfrm>
                <a:off x="5275622" y="5003852"/>
                <a:ext cx="98932" cy="113516"/>
              </p14:xfrm>
            </p:contentPart>
          </mc:Choice>
          <mc:Fallback>
            <p:pic>
              <p:nvPicPr>
                <p:cNvPr id="126" name="Ink 125">
                  <a:extLst>
                    <a:ext uri="{FF2B5EF4-FFF2-40B4-BE49-F238E27FC236}">
                      <a16:creationId xmlns:a16="http://schemas.microsoft.com/office/drawing/2014/main" id="{CC7B2B71-E033-9706-2EFE-50828F5C23B2}"/>
                    </a:ext>
                  </a:extLst>
                </p:cNvPr>
                <p:cNvPicPr/>
                <p:nvPr/>
              </p:nvPicPr>
              <p:blipFill>
                <a:blip r:embed="rId146"/>
                <a:stretch>
                  <a:fillRect/>
                </a:stretch>
              </p:blipFill>
              <p:spPr>
                <a:xfrm>
                  <a:off x="5257994" y="4985834"/>
                  <a:ext cx="134548" cy="149192"/>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7" name="Ink 126">
                  <a:extLst>
                    <a:ext uri="{FF2B5EF4-FFF2-40B4-BE49-F238E27FC236}">
                      <a16:creationId xmlns:a16="http://schemas.microsoft.com/office/drawing/2014/main" id="{938B5156-A71B-1DCC-2AC1-1D228497E9B7}"/>
                    </a:ext>
                  </a:extLst>
                </p14:cNvPr>
                <p14:cNvContentPartPr/>
                <p14:nvPr/>
              </p14:nvContentPartPr>
              <p14:xfrm>
                <a:off x="5381648" y="4968378"/>
                <a:ext cx="63852" cy="210477"/>
              </p14:xfrm>
            </p:contentPart>
          </mc:Choice>
          <mc:Fallback>
            <p:pic>
              <p:nvPicPr>
                <p:cNvPr id="127" name="Ink 126">
                  <a:extLst>
                    <a:ext uri="{FF2B5EF4-FFF2-40B4-BE49-F238E27FC236}">
                      <a16:creationId xmlns:a16="http://schemas.microsoft.com/office/drawing/2014/main" id="{938B5156-A71B-1DCC-2AC1-1D228497E9B7}"/>
                    </a:ext>
                  </a:extLst>
                </p:cNvPr>
                <p:cNvPicPr/>
                <p:nvPr/>
              </p:nvPicPr>
              <p:blipFill>
                <a:blip r:embed="rId148"/>
                <a:stretch>
                  <a:fillRect/>
                </a:stretch>
              </p:blipFill>
              <p:spPr>
                <a:xfrm>
                  <a:off x="5364071" y="4950358"/>
                  <a:ext cx="99365" cy="246157"/>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8" name="Ink 127">
                  <a:extLst>
                    <a:ext uri="{FF2B5EF4-FFF2-40B4-BE49-F238E27FC236}">
                      <a16:creationId xmlns:a16="http://schemas.microsoft.com/office/drawing/2014/main" id="{5601F534-8344-0F21-7D0B-52DAB6890B7E}"/>
                    </a:ext>
                  </a:extLst>
                </p14:cNvPr>
                <p14:cNvContentPartPr/>
                <p14:nvPr/>
              </p14:nvContentPartPr>
              <p14:xfrm>
                <a:off x="5443530" y="4960889"/>
                <a:ext cx="107604" cy="249105"/>
              </p14:xfrm>
            </p:contentPart>
          </mc:Choice>
          <mc:Fallback>
            <p:pic>
              <p:nvPicPr>
                <p:cNvPr id="128" name="Ink 127">
                  <a:extLst>
                    <a:ext uri="{FF2B5EF4-FFF2-40B4-BE49-F238E27FC236}">
                      <a16:creationId xmlns:a16="http://schemas.microsoft.com/office/drawing/2014/main" id="{5601F534-8344-0F21-7D0B-52DAB6890B7E}"/>
                    </a:ext>
                  </a:extLst>
                </p:cNvPr>
                <p:cNvPicPr/>
                <p:nvPr/>
              </p:nvPicPr>
              <p:blipFill>
                <a:blip r:embed="rId150"/>
                <a:stretch>
                  <a:fillRect/>
                </a:stretch>
              </p:blipFill>
              <p:spPr>
                <a:xfrm>
                  <a:off x="5425476" y="4942890"/>
                  <a:ext cx="143352" cy="284743"/>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95" name="Ink 394">
                  <a:extLst>
                    <a:ext uri="{FF2B5EF4-FFF2-40B4-BE49-F238E27FC236}">
                      <a16:creationId xmlns:a16="http://schemas.microsoft.com/office/drawing/2014/main" id="{389FFDB6-7280-DDD1-3A8D-D8FC36D8EF24}"/>
                    </a:ext>
                  </a:extLst>
                </p14:cNvPr>
                <p14:cNvContentPartPr/>
                <p14:nvPr/>
              </p14:nvContentPartPr>
              <p14:xfrm>
                <a:off x="4810519" y="5202506"/>
                <a:ext cx="6892185" cy="189195"/>
              </p14:xfrm>
            </p:contentPart>
          </mc:Choice>
          <mc:Fallback>
            <p:pic>
              <p:nvPicPr>
                <p:cNvPr id="395" name="Ink 394">
                  <a:extLst>
                    <a:ext uri="{FF2B5EF4-FFF2-40B4-BE49-F238E27FC236}">
                      <a16:creationId xmlns:a16="http://schemas.microsoft.com/office/drawing/2014/main" id="{389FFDB6-7280-DDD1-3A8D-D8FC36D8EF24}"/>
                    </a:ext>
                  </a:extLst>
                </p:cNvPr>
                <p:cNvPicPr/>
                <p:nvPr/>
              </p:nvPicPr>
              <p:blipFill>
                <a:blip r:embed="rId152"/>
                <a:stretch>
                  <a:fillRect/>
                </a:stretch>
              </p:blipFill>
              <p:spPr>
                <a:xfrm>
                  <a:off x="4792878" y="5184848"/>
                  <a:ext cx="6927827" cy="224872"/>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1" name="Ink 130">
                  <a:extLst>
                    <a:ext uri="{FF2B5EF4-FFF2-40B4-BE49-F238E27FC236}">
                      <a16:creationId xmlns:a16="http://schemas.microsoft.com/office/drawing/2014/main" id="{423C0FBD-D6C8-58DC-D0CF-CECD0DC60CF1}"/>
                    </a:ext>
                  </a:extLst>
                </p14:cNvPr>
                <p14:cNvContentPartPr/>
                <p14:nvPr/>
              </p14:nvContentPartPr>
              <p14:xfrm>
                <a:off x="5075786" y="5545420"/>
                <a:ext cx="20890" cy="228216"/>
              </p14:xfrm>
            </p:contentPart>
          </mc:Choice>
          <mc:Fallback>
            <p:pic>
              <p:nvPicPr>
                <p:cNvPr id="131" name="Ink 130">
                  <a:extLst>
                    <a:ext uri="{FF2B5EF4-FFF2-40B4-BE49-F238E27FC236}">
                      <a16:creationId xmlns:a16="http://schemas.microsoft.com/office/drawing/2014/main" id="{423C0FBD-D6C8-58DC-D0CF-CECD0DC60CF1}"/>
                    </a:ext>
                  </a:extLst>
                </p:cNvPr>
                <p:cNvPicPr/>
                <p:nvPr/>
              </p:nvPicPr>
              <p:blipFill>
                <a:blip r:embed="rId154"/>
                <a:stretch>
                  <a:fillRect/>
                </a:stretch>
              </p:blipFill>
              <p:spPr>
                <a:xfrm>
                  <a:off x="5057828" y="5527393"/>
                  <a:ext cx="57173" cy="263909"/>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2" name="Ink 131">
                  <a:extLst>
                    <a:ext uri="{FF2B5EF4-FFF2-40B4-BE49-F238E27FC236}">
                      <a16:creationId xmlns:a16="http://schemas.microsoft.com/office/drawing/2014/main" id="{F3271A38-B795-7F34-03DF-57801F45224A}"/>
                    </a:ext>
                  </a:extLst>
                </p14:cNvPr>
                <p14:cNvContentPartPr/>
                <p14:nvPr/>
              </p14:nvContentPartPr>
              <p14:xfrm>
                <a:off x="4977640" y="5575770"/>
                <a:ext cx="221908" cy="170669"/>
              </p14:xfrm>
            </p:contentPart>
          </mc:Choice>
          <mc:Fallback>
            <p:pic>
              <p:nvPicPr>
                <p:cNvPr id="132" name="Ink 131">
                  <a:extLst>
                    <a:ext uri="{FF2B5EF4-FFF2-40B4-BE49-F238E27FC236}">
                      <a16:creationId xmlns:a16="http://schemas.microsoft.com/office/drawing/2014/main" id="{F3271A38-B795-7F34-03DF-57801F45224A}"/>
                    </a:ext>
                  </a:extLst>
                </p:cNvPr>
                <p:cNvPicPr/>
                <p:nvPr/>
              </p:nvPicPr>
              <p:blipFill>
                <a:blip r:embed="rId156"/>
                <a:stretch>
                  <a:fillRect/>
                </a:stretch>
              </p:blipFill>
              <p:spPr>
                <a:xfrm>
                  <a:off x="4959988" y="5557767"/>
                  <a:ext cx="257572" cy="206315"/>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3" name="Ink 132">
                  <a:extLst>
                    <a:ext uri="{FF2B5EF4-FFF2-40B4-BE49-F238E27FC236}">
                      <a16:creationId xmlns:a16="http://schemas.microsoft.com/office/drawing/2014/main" id="{A02A68DD-B789-B5DC-E955-8957A55CA180}"/>
                    </a:ext>
                  </a:extLst>
                </p14:cNvPr>
                <p14:cNvContentPartPr/>
                <p14:nvPr/>
              </p14:nvContentPartPr>
              <p14:xfrm>
                <a:off x="5183389" y="5575770"/>
                <a:ext cx="63852" cy="20102"/>
              </p14:xfrm>
            </p:contentPart>
          </mc:Choice>
          <mc:Fallback>
            <p:pic>
              <p:nvPicPr>
                <p:cNvPr id="133" name="Ink 132">
                  <a:extLst>
                    <a:ext uri="{FF2B5EF4-FFF2-40B4-BE49-F238E27FC236}">
                      <a16:creationId xmlns:a16="http://schemas.microsoft.com/office/drawing/2014/main" id="{A02A68DD-B789-B5DC-E955-8957A55CA180}"/>
                    </a:ext>
                  </a:extLst>
                </p:cNvPr>
                <p:cNvPicPr/>
                <p:nvPr/>
              </p:nvPicPr>
              <p:blipFill>
                <a:blip r:embed="rId158"/>
                <a:stretch>
                  <a:fillRect/>
                </a:stretch>
              </p:blipFill>
              <p:spPr>
                <a:xfrm>
                  <a:off x="5165453" y="5557495"/>
                  <a:ext cx="99365" cy="56286"/>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4" name="Ink 133">
                  <a:extLst>
                    <a:ext uri="{FF2B5EF4-FFF2-40B4-BE49-F238E27FC236}">
                      <a16:creationId xmlns:a16="http://schemas.microsoft.com/office/drawing/2014/main" id="{E73C3D08-F39B-0B27-AA89-F068FD573FBF}"/>
                    </a:ext>
                  </a:extLst>
                </p14:cNvPr>
                <p14:cNvContentPartPr/>
                <p14:nvPr/>
              </p14:nvContentPartPr>
              <p14:xfrm>
                <a:off x="5230294" y="5655389"/>
                <a:ext cx="82378" cy="37838"/>
              </p14:xfrm>
            </p:contentPart>
          </mc:Choice>
          <mc:Fallback>
            <p:pic>
              <p:nvPicPr>
                <p:cNvPr id="134" name="Ink 133">
                  <a:extLst>
                    <a:ext uri="{FF2B5EF4-FFF2-40B4-BE49-F238E27FC236}">
                      <a16:creationId xmlns:a16="http://schemas.microsoft.com/office/drawing/2014/main" id="{E73C3D08-F39B-0B27-AA89-F068FD573FBF}"/>
                    </a:ext>
                  </a:extLst>
                </p:cNvPr>
                <p:cNvPicPr/>
                <p:nvPr/>
              </p:nvPicPr>
              <p:blipFill>
                <a:blip r:embed="rId160"/>
                <a:stretch>
                  <a:fillRect/>
                </a:stretch>
              </p:blipFill>
              <p:spPr>
                <a:xfrm>
                  <a:off x="5212667" y="5637731"/>
                  <a:ext cx="117991" cy="73514"/>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 name="Ink 134">
                  <a:extLst>
                    <a:ext uri="{FF2B5EF4-FFF2-40B4-BE49-F238E27FC236}">
                      <a16:creationId xmlns:a16="http://schemas.microsoft.com/office/drawing/2014/main" id="{ED6686DB-87A0-6278-CFE5-33D6CD658446}"/>
                    </a:ext>
                  </a:extLst>
                </p14:cNvPr>
                <p14:cNvContentPartPr/>
                <p14:nvPr/>
              </p14:nvContentPartPr>
              <p14:xfrm>
                <a:off x="5313854" y="5494573"/>
                <a:ext cx="100510" cy="75284"/>
              </p14:xfrm>
            </p:contentPart>
          </mc:Choice>
          <mc:Fallback>
            <p:pic>
              <p:nvPicPr>
                <p:cNvPr id="135" name="Ink 134">
                  <a:extLst>
                    <a:ext uri="{FF2B5EF4-FFF2-40B4-BE49-F238E27FC236}">
                      <a16:creationId xmlns:a16="http://schemas.microsoft.com/office/drawing/2014/main" id="{ED6686DB-87A0-6278-CFE5-33D6CD658446}"/>
                    </a:ext>
                  </a:extLst>
                </p:cNvPr>
                <p:cNvPicPr/>
                <p:nvPr/>
              </p:nvPicPr>
              <p:blipFill>
                <a:blip r:embed="rId162"/>
                <a:stretch>
                  <a:fillRect/>
                </a:stretch>
              </p:blipFill>
              <p:spPr>
                <a:xfrm>
                  <a:off x="5295841" y="5476838"/>
                  <a:ext cx="136175" cy="111116"/>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6" name="Ink 135">
                  <a:extLst>
                    <a:ext uri="{FF2B5EF4-FFF2-40B4-BE49-F238E27FC236}">
                      <a16:creationId xmlns:a16="http://schemas.microsoft.com/office/drawing/2014/main" id="{9309B9F9-6C86-DE92-1D6E-18FC65496456}"/>
                    </a:ext>
                  </a:extLst>
                </p14:cNvPr>
                <p14:cNvContentPartPr/>
                <p14:nvPr/>
              </p14:nvContentPartPr>
              <p14:xfrm>
                <a:off x="5397810" y="5464619"/>
                <a:ext cx="72919" cy="208901"/>
              </p14:xfrm>
            </p:contentPart>
          </mc:Choice>
          <mc:Fallback>
            <p:pic>
              <p:nvPicPr>
                <p:cNvPr id="136" name="Ink 135">
                  <a:extLst>
                    <a:ext uri="{FF2B5EF4-FFF2-40B4-BE49-F238E27FC236}">
                      <a16:creationId xmlns:a16="http://schemas.microsoft.com/office/drawing/2014/main" id="{9309B9F9-6C86-DE92-1D6E-18FC65496456}"/>
                    </a:ext>
                  </a:extLst>
                </p:cNvPr>
                <p:cNvPicPr/>
                <p:nvPr/>
              </p:nvPicPr>
              <p:blipFill>
                <a:blip r:embed="rId164"/>
                <a:stretch>
                  <a:fillRect/>
                </a:stretch>
              </p:blipFill>
              <p:spPr>
                <a:xfrm>
                  <a:off x="5379850" y="5446641"/>
                  <a:ext cx="108480" cy="244497"/>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94" name="Ink 393">
                  <a:extLst>
                    <a:ext uri="{FF2B5EF4-FFF2-40B4-BE49-F238E27FC236}">
                      <a16:creationId xmlns:a16="http://schemas.microsoft.com/office/drawing/2014/main" id="{A43DBCCD-20F2-E101-B73C-2132E01327E0}"/>
                    </a:ext>
                  </a:extLst>
                </p14:cNvPr>
                <p14:cNvContentPartPr/>
                <p14:nvPr/>
              </p14:nvContentPartPr>
              <p14:xfrm>
                <a:off x="4790417" y="5672731"/>
                <a:ext cx="6957220" cy="169093"/>
              </p14:xfrm>
            </p:contentPart>
          </mc:Choice>
          <mc:Fallback>
            <p:pic>
              <p:nvPicPr>
                <p:cNvPr id="394" name="Ink 393">
                  <a:extLst>
                    <a:ext uri="{FF2B5EF4-FFF2-40B4-BE49-F238E27FC236}">
                      <a16:creationId xmlns:a16="http://schemas.microsoft.com/office/drawing/2014/main" id="{A43DBCCD-20F2-E101-B73C-2132E01327E0}"/>
                    </a:ext>
                  </a:extLst>
                </p:cNvPr>
                <p:cNvPicPr/>
                <p:nvPr/>
              </p:nvPicPr>
              <p:blipFill>
                <a:blip r:embed="rId166"/>
                <a:stretch>
                  <a:fillRect/>
                </a:stretch>
              </p:blipFill>
              <p:spPr>
                <a:xfrm>
                  <a:off x="4772416" y="5655102"/>
                  <a:ext cx="6992861" cy="20471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4" name="Ink 143">
                  <a:extLst>
                    <a:ext uri="{FF2B5EF4-FFF2-40B4-BE49-F238E27FC236}">
                      <a16:creationId xmlns:a16="http://schemas.microsoft.com/office/drawing/2014/main" id="{655318F0-7196-4CD1-F753-8E60EF2F3DA1}"/>
                    </a:ext>
                  </a:extLst>
                </p14:cNvPr>
                <p14:cNvContentPartPr/>
                <p14:nvPr/>
              </p14:nvContentPartPr>
              <p14:xfrm>
                <a:off x="4966998" y="5948245"/>
                <a:ext cx="207720" cy="426870"/>
              </p14:xfrm>
            </p:contentPart>
          </mc:Choice>
          <mc:Fallback>
            <p:pic>
              <p:nvPicPr>
                <p:cNvPr id="144" name="Ink 143">
                  <a:extLst>
                    <a:ext uri="{FF2B5EF4-FFF2-40B4-BE49-F238E27FC236}">
                      <a16:creationId xmlns:a16="http://schemas.microsoft.com/office/drawing/2014/main" id="{655318F0-7196-4CD1-F753-8E60EF2F3DA1}"/>
                    </a:ext>
                  </a:extLst>
                </p:cNvPr>
                <p:cNvPicPr/>
                <p:nvPr/>
              </p:nvPicPr>
              <p:blipFill>
                <a:blip r:embed="rId168"/>
                <a:stretch>
                  <a:fillRect/>
                </a:stretch>
              </p:blipFill>
              <p:spPr>
                <a:xfrm>
                  <a:off x="4948998" y="5930594"/>
                  <a:ext cx="243360" cy="462533"/>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5" name="Ink 144">
                  <a:extLst>
                    <a:ext uri="{FF2B5EF4-FFF2-40B4-BE49-F238E27FC236}">
                      <a16:creationId xmlns:a16="http://schemas.microsoft.com/office/drawing/2014/main" id="{00A57478-0523-135C-BADD-CBFFF41E7888}"/>
                    </a:ext>
                  </a:extLst>
                </p14:cNvPr>
                <p14:cNvContentPartPr/>
                <p14:nvPr/>
              </p14:nvContentPartPr>
              <p14:xfrm>
                <a:off x="5045435" y="6042449"/>
                <a:ext cx="163180" cy="180128"/>
              </p14:xfrm>
            </p:contentPart>
          </mc:Choice>
          <mc:Fallback>
            <p:pic>
              <p:nvPicPr>
                <p:cNvPr id="145" name="Ink 144">
                  <a:extLst>
                    <a:ext uri="{FF2B5EF4-FFF2-40B4-BE49-F238E27FC236}">
                      <a16:creationId xmlns:a16="http://schemas.microsoft.com/office/drawing/2014/main" id="{00A57478-0523-135C-BADD-CBFFF41E7888}"/>
                    </a:ext>
                  </a:extLst>
                </p:cNvPr>
                <p:cNvPicPr/>
                <p:nvPr/>
              </p:nvPicPr>
              <p:blipFill>
                <a:blip r:embed="rId170"/>
                <a:stretch>
                  <a:fillRect/>
                </a:stretch>
              </p:blipFill>
              <p:spPr>
                <a:xfrm>
                  <a:off x="5027823" y="6024436"/>
                  <a:ext cx="198763" cy="215793"/>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6" name="Ink 145">
                  <a:extLst>
                    <a:ext uri="{FF2B5EF4-FFF2-40B4-BE49-F238E27FC236}">
                      <a16:creationId xmlns:a16="http://schemas.microsoft.com/office/drawing/2014/main" id="{40E898B5-81AC-5F23-A3F4-DCCC8C2F08FC}"/>
                    </a:ext>
                  </a:extLst>
                </p14:cNvPr>
                <p14:cNvContentPartPr/>
                <p14:nvPr/>
              </p14:nvContentPartPr>
              <p14:xfrm>
                <a:off x="5149886" y="6045208"/>
                <a:ext cx="155690" cy="248711"/>
              </p14:xfrm>
            </p:contentPart>
          </mc:Choice>
          <mc:Fallback>
            <p:pic>
              <p:nvPicPr>
                <p:cNvPr id="146" name="Ink 145">
                  <a:extLst>
                    <a:ext uri="{FF2B5EF4-FFF2-40B4-BE49-F238E27FC236}">
                      <a16:creationId xmlns:a16="http://schemas.microsoft.com/office/drawing/2014/main" id="{40E898B5-81AC-5F23-A3F4-DCCC8C2F08FC}"/>
                    </a:ext>
                  </a:extLst>
                </p:cNvPr>
                <p:cNvPicPr/>
                <p:nvPr/>
              </p:nvPicPr>
              <p:blipFill>
                <a:blip r:embed="rId172"/>
                <a:stretch>
                  <a:fillRect/>
                </a:stretch>
              </p:blipFill>
              <p:spPr>
                <a:xfrm>
                  <a:off x="5131908" y="6027212"/>
                  <a:ext cx="191287" cy="284344"/>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7" name="Ink 146">
                  <a:extLst>
                    <a:ext uri="{FF2B5EF4-FFF2-40B4-BE49-F238E27FC236}">
                      <a16:creationId xmlns:a16="http://schemas.microsoft.com/office/drawing/2014/main" id="{2EA8B742-4C81-424E-522D-8FC0660F3C93}"/>
                    </a:ext>
                  </a:extLst>
                </p14:cNvPr>
                <p14:cNvContentPartPr/>
                <p14:nvPr/>
              </p14:nvContentPartPr>
              <p14:xfrm>
                <a:off x="5292175" y="6174490"/>
                <a:ext cx="107604" cy="163180"/>
              </p14:xfrm>
            </p:contentPart>
          </mc:Choice>
          <mc:Fallback>
            <p:pic>
              <p:nvPicPr>
                <p:cNvPr id="147" name="Ink 146">
                  <a:extLst>
                    <a:ext uri="{FF2B5EF4-FFF2-40B4-BE49-F238E27FC236}">
                      <a16:creationId xmlns:a16="http://schemas.microsoft.com/office/drawing/2014/main" id="{2EA8B742-4C81-424E-522D-8FC0660F3C93}"/>
                    </a:ext>
                  </a:extLst>
                </p:cNvPr>
                <p:cNvPicPr/>
                <p:nvPr/>
              </p:nvPicPr>
              <p:blipFill>
                <a:blip r:embed="rId174"/>
                <a:stretch>
                  <a:fillRect/>
                </a:stretch>
              </p:blipFill>
              <p:spPr>
                <a:xfrm>
                  <a:off x="5274541" y="6156839"/>
                  <a:ext cx="143232" cy="198842"/>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8" name="Ink 147">
                  <a:extLst>
                    <a:ext uri="{FF2B5EF4-FFF2-40B4-BE49-F238E27FC236}">
                      <a16:creationId xmlns:a16="http://schemas.microsoft.com/office/drawing/2014/main" id="{2923016C-AA5A-1EAA-8211-B3369A7347B6}"/>
                    </a:ext>
                  </a:extLst>
                </p14:cNvPr>
                <p14:cNvContentPartPr/>
                <p14:nvPr/>
              </p14:nvContentPartPr>
              <p14:xfrm>
                <a:off x="5401356" y="6033777"/>
                <a:ext cx="145049" cy="183676"/>
              </p14:xfrm>
            </p:contentPart>
          </mc:Choice>
          <mc:Fallback>
            <p:pic>
              <p:nvPicPr>
                <p:cNvPr id="148" name="Ink 147">
                  <a:extLst>
                    <a:ext uri="{FF2B5EF4-FFF2-40B4-BE49-F238E27FC236}">
                      <a16:creationId xmlns:a16="http://schemas.microsoft.com/office/drawing/2014/main" id="{2923016C-AA5A-1EAA-8211-B3369A7347B6}"/>
                    </a:ext>
                  </a:extLst>
                </p:cNvPr>
                <p:cNvPicPr/>
                <p:nvPr/>
              </p:nvPicPr>
              <p:blipFill>
                <a:blip r:embed="rId176"/>
                <a:stretch>
                  <a:fillRect/>
                </a:stretch>
              </p:blipFill>
              <p:spPr>
                <a:xfrm>
                  <a:off x="5383360" y="6015805"/>
                  <a:ext cx="180681" cy="219261"/>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Ink 148">
                  <a:extLst>
                    <a:ext uri="{FF2B5EF4-FFF2-40B4-BE49-F238E27FC236}">
                      <a16:creationId xmlns:a16="http://schemas.microsoft.com/office/drawing/2014/main" id="{AA99C3AD-67AF-D1C3-5ADE-C568465E3215}"/>
                    </a:ext>
                  </a:extLst>
                </p14:cNvPr>
                <p14:cNvContentPartPr/>
                <p14:nvPr/>
              </p14:nvContentPartPr>
              <p14:xfrm>
                <a:off x="5518026" y="6000669"/>
                <a:ext cx="167516" cy="185252"/>
              </p14:xfrm>
            </p:contentPart>
          </mc:Choice>
          <mc:Fallback>
            <p:pic>
              <p:nvPicPr>
                <p:cNvPr id="149" name="Ink 148">
                  <a:extLst>
                    <a:ext uri="{FF2B5EF4-FFF2-40B4-BE49-F238E27FC236}">
                      <a16:creationId xmlns:a16="http://schemas.microsoft.com/office/drawing/2014/main" id="{AA99C3AD-67AF-D1C3-5ADE-C568465E3215}"/>
                    </a:ext>
                  </a:extLst>
                </p:cNvPr>
                <p:cNvPicPr/>
                <p:nvPr/>
              </p:nvPicPr>
              <p:blipFill>
                <a:blip r:embed="rId178"/>
                <a:stretch>
                  <a:fillRect/>
                </a:stretch>
              </p:blipFill>
              <p:spPr>
                <a:xfrm>
                  <a:off x="5500014" y="5983009"/>
                  <a:ext cx="203181" cy="220933"/>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Ink 149">
                  <a:extLst>
                    <a:ext uri="{FF2B5EF4-FFF2-40B4-BE49-F238E27FC236}">
                      <a16:creationId xmlns:a16="http://schemas.microsoft.com/office/drawing/2014/main" id="{F51B0CF4-ACD8-C887-D72F-8DBAE1A1A558}"/>
                    </a:ext>
                  </a:extLst>
                </p14:cNvPr>
                <p14:cNvContentPartPr/>
                <p14:nvPr/>
              </p14:nvContentPartPr>
              <p14:xfrm>
                <a:off x="5639819" y="5925385"/>
                <a:ext cx="146625" cy="419381"/>
              </p14:xfrm>
            </p:contentPart>
          </mc:Choice>
          <mc:Fallback>
            <p:pic>
              <p:nvPicPr>
                <p:cNvPr id="150" name="Ink 149">
                  <a:extLst>
                    <a:ext uri="{FF2B5EF4-FFF2-40B4-BE49-F238E27FC236}">
                      <a16:creationId xmlns:a16="http://schemas.microsoft.com/office/drawing/2014/main" id="{F51B0CF4-ACD8-C887-D72F-8DBAE1A1A558}"/>
                    </a:ext>
                  </a:extLst>
                </p:cNvPr>
                <p:cNvPicPr/>
                <p:nvPr/>
              </p:nvPicPr>
              <p:blipFill>
                <a:blip r:embed="rId180"/>
                <a:stretch>
                  <a:fillRect/>
                </a:stretch>
              </p:blipFill>
              <p:spPr>
                <a:xfrm>
                  <a:off x="5622166" y="5907746"/>
                  <a:ext cx="182291" cy="455019"/>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2" name="Ink 151">
                  <a:extLst>
                    <a:ext uri="{FF2B5EF4-FFF2-40B4-BE49-F238E27FC236}">
                      <a16:creationId xmlns:a16="http://schemas.microsoft.com/office/drawing/2014/main" id="{4D062CD2-9FED-E3E2-DD2C-3956EC2F4F76}"/>
                    </a:ext>
                  </a:extLst>
                </p14:cNvPr>
                <p14:cNvContentPartPr/>
                <p14:nvPr/>
              </p14:nvContentPartPr>
              <p14:xfrm>
                <a:off x="5795218" y="1921398"/>
                <a:ext cx="213237" cy="12218"/>
              </p14:xfrm>
            </p:contentPart>
          </mc:Choice>
          <mc:Fallback>
            <p:pic>
              <p:nvPicPr>
                <p:cNvPr id="152" name="Ink 151">
                  <a:extLst>
                    <a:ext uri="{FF2B5EF4-FFF2-40B4-BE49-F238E27FC236}">
                      <a16:creationId xmlns:a16="http://schemas.microsoft.com/office/drawing/2014/main" id="{4D062CD2-9FED-E3E2-DD2C-3956EC2F4F76}"/>
                    </a:ext>
                  </a:extLst>
                </p:cNvPr>
                <p:cNvPicPr/>
                <p:nvPr/>
              </p:nvPicPr>
              <p:blipFill>
                <a:blip r:embed="rId182"/>
                <a:stretch>
                  <a:fillRect/>
                </a:stretch>
              </p:blipFill>
              <p:spPr>
                <a:xfrm>
                  <a:off x="5777238" y="1902886"/>
                  <a:ext cx="248836" cy="48872"/>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3" name="Ink 152">
                  <a:extLst>
                    <a:ext uri="{FF2B5EF4-FFF2-40B4-BE49-F238E27FC236}">
                      <a16:creationId xmlns:a16="http://schemas.microsoft.com/office/drawing/2014/main" id="{377ACF72-2D6A-AD83-07D8-EB84D1C94394}"/>
                    </a:ext>
                  </a:extLst>
                </p14:cNvPr>
                <p14:cNvContentPartPr/>
                <p14:nvPr/>
              </p14:nvContentPartPr>
              <p14:xfrm>
                <a:off x="5915435" y="1976581"/>
                <a:ext cx="48086" cy="209690"/>
              </p14:xfrm>
            </p:contentPart>
          </mc:Choice>
          <mc:Fallback>
            <p:pic>
              <p:nvPicPr>
                <p:cNvPr id="153" name="Ink 152">
                  <a:extLst>
                    <a:ext uri="{FF2B5EF4-FFF2-40B4-BE49-F238E27FC236}">
                      <a16:creationId xmlns:a16="http://schemas.microsoft.com/office/drawing/2014/main" id="{377ACF72-2D6A-AD83-07D8-EB84D1C94394}"/>
                    </a:ext>
                  </a:extLst>
                </p:cNvPr>
                <p:cNvPicPr/>
                <p:nvPr/>
              </p:nvPicPr>
              <p:blipFill>
                <a:blip r:embed="rId184"/>
                <a:stretch>
                  <a:fillRect/>
                </a:stretch>
              </p:blipFill>
              <p:spPr>
                <a:xfrm>
                  <a:off x="5897492" y="1958597"/>
                  <a:ext cx="83612" cy="245298"/>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4" name="Ink 153">
                  <a:extLst>
                    <a:ext uri="{FF2B5EF4-FFF2-40B4-BE49-F238E27FC236}">
                      <a16:creationId xmlns:a16="http://schemas.microsoft.com/office/drawing/2014/main" id="{625CB4CC-8432-61E1-2B2D-CD33205AA1D4}"/>
                    </a:ext>
                  </a:extLst>
                </p14:cNvPr>
                <p14:cNvContentPartPr/>
                <p14:nvPr/>
              </p14:nvContentPartPr>
              <p14:xfrm>
                <a:off x="6060878" y="1921005"/>
                <a:ext cx="137560" cy="226245"/>
              </p14:xfrm>
            </p:contentPart>
          </mc:Choice>
          <mc:Fallback>
            <p:pic>
              <p:nvPicPr>
                <p:cNvPr id="154" name="Ink 153">
                  <a:extLst>
                    <a:ext uri="{FF2B5EF4-FFF2-40B4-BE49-F238E27FC236}">
                      <a16:creationId xmlns:a16="http://schemas.microsoft.com/office/drawing/2014/main" id="{625CB4CC-8432-61E1-2B2D-CD33205AA1D4}"/>
                    </a:ext>
                  </a:extLst>
                </p:cNvPr>
                <p:cNvPicPr/>
                <p:nvPr/>
              </p:nvPicPr>
              <p:blipFill>
                <a:blip r:embed="rId186"/>
                <a:stretch>
                  <a:fillRect/>
                </a:stretch>
              </p:blipFill>
              <p:spPr>
                <a:xfrm>
                  <a:off x="6043233" y="1903380"/>
                  <a:ext cx="173210" cy="261854"/>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5" name="Ink 154">
                  <a:extLst>
                    <a:ext uri="{FF2B5EF4-FFF2-40B4-BE49-F238E27FC236}">
                      <a16:creationId xmlns:a16="http://schemas.microsoft.com/office/drawing/2014/main" id="{F8624F34-A9CD-6846-0D96-D9A8770283E3}"/>
                    </a:ext>
                  </a:extLst>
                </p14:cNvPr>
                <p14:cNvContentPartPr/>
                <p14:nvPr/>
              </p14:nvContentPartPr>
              <p14:xfrm>
                <a:off x="6278845" y="1871340"/>
                <a:ext cx="422533" cy="4377085"/>
              </p14:xfrm>
            </p:contentPart>
          </mc:Choice>
          <mc:Fallback>
            <p:pic>
              <p:nvPicPr>
                <p:cNvPr id="155" name="Ink 154">
                  <a:extLst>
                    <a:ext uri="{FF2B5EF4-FFF2-40B4-BE49-F238E27FC236}">
                      <a16:creationId xmlns:a16="http://schemas.microsoft.com/office/drawing/2014/main" id="{F8624F34-A9CD-6846-0D96-D9A8770283E3}"/>
                    </a:ext>
                  </a:extLst>
                </p:cNvPr>
                <p:cNvPicPr/>
                <p:nvPr/>
              </p:nvPicPr>
              <p:blipFill>
                <a:blip r:embed="rId188"/>
                <a:stretch>
                  <a:fillRect/>
                </a:stretch>
              </p:blipFill>
              <p:spPr>
                <a:xfrm>
                  <a:off x="6261209" y="1853341"/>
                  <a:ext cx="458164" cy="4412724"/>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7" name="Ink 156">
                  <a:extLst>
                    <a:ext uri="{FF2B5EF4-FFF2-40B4-BE49-F238E27FC236}">
                      <a16:creationId xmlns:a16="http://schemas.microsoft.com/office/drawing/2014/main" id="{5359D503-68B8-48B7-5943-07791E3E436D}"/>
                    </a:ext>
                  </a:extLst>
                </p14:cNvPr>
                <p14:cNvContentPartPr/>
                <p14:nvPr/>
              </p14:nvContentPartPr>
              <p14:xfrm>
                <a:off x="5926865" y="3158650"/>
                <a:ext cx="225063" cy="272361"/>
              </p14:xfrm>
            </p:contentPart>
          </mc:Choice>
          <mc:Fallback>
            <p:pic>
              <p:nvPicPr>
                <p:cNvPr id="157" name="Ink 156">
                  <a:extLst>
                    <a:ext uri="{FF2B5EF4-FFF2-40B4-BE49-F238E27FC236}">
                      <a16:creationId xmlns:a16="http://schemas.microsoft.com/office/drawing/2014/main" id="{5359D503-68B8-48B7-5943-07791E3E436D}"/>
                    </a:ext>
                  </a:extLst>
                </p:cNvPr>
                <p:cNvPicPr/>
                <p:nvPr/>
              </p:nvPicPr>
              <p:blipFill>
                <a:blip r:embed="rId190"/>
                <a:stretch>
                  <a:fillRect/>
                </a:stretch>
              </p:blipFill>
              <p:spPr>
                <a:xfrm>
                  <a:off x="5908860" y="3140637"/>
                  <a:ext cx="260713" cy="308027"/>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8" name="Ink 157">
                  <a:extLst>
                    <a:ext uri="{FF2B5EF4-FFF2-40B4-BE49-F238E27FC236}">
                      <a16:creationId xmlns:a16="http://schemas.microsoft.com/office/drawing/2014/main" id="{7E506EE7-DE45-3D21-1F33-1C2180CF5E33}"/>
                    </a:ext>
                  </a:extLst>
                </p14:cNvPr>
                <p14:cNvContentPartPr/>
                <p14:nvPr/>
              </p14:nvContentPartPr>
              <p14:xfrm>
                <a:off x="5879172" y="3146825"/>
                <a:ext cx="320447" cy="286944"/>
              </p14:xfrm>
            </p:contentPart>
          </mc:Choice>
          <mc:Fallback>
            <p:pic>
              <p:nvPicPr>
                <p:cNvPr id="158" name="Ink 157">
                  <a:extLst>
                    <a:ext uri="{FF2B5EF4-FFF2-40B4-BE49-F238E27FC236}">
                      <a16:creationId xmlns:a16="http://schemas.microsoft.com/office/drawing/2014/main" id="{7E506EE7-DE45-3D21-1F33-1C2180CF5E33}"/>
                    </a:ext>
                  </a:extLst>
                </p:cNvPr>
                <p:cNvPicPr/>
                <p:nvPr/>
              </p:nvPicPr>
              <p:blipFill>
                <a:blip r:embed="rId192"/>
                <a:stretch>
                  <a:fillRect/>
                </a:stretch>
              </p:blipFill>
              <p:spPr>
                <a:xfrm>
                  <a:off x="5861529" y="3128823"/>
                  <a:ext cx="356092" cy="322587"/>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9" name="Ink 158">
                  <a:extLst>
                    <a:ext uri="{FF2B5EF4-FFF2-40B4-BE49-F238E27FC236}">
                      <a16:creationId xmlns:a16="http://schemas.microsoft.com/office/drawing/2014/main" id="{F5C02F28-4592-C992-0407-B82DA1068C74}"/>
                    </a:ext>
                  </a:extLst>
                </p14:cNvPr>
                <p14:cNvContentPartPr/>
                <p14:nvPr/>
              </p14:nvContentPartPr>
              <p14:xfrm>
                <a:off x="5954062" y="4388411"/>
                <a:ext cx="258565" cy="223091"/>
              </p14:xfrm>
            </p:contentPart>
          </mc:Choice>
          <mc:Fallback>
            <p:pic>
              <p:nvPicPr>
                <p:cNvPr id="159" name="Ink 158">
                  <a:extLst>
                    <a:ext uri="{FF2B5EF4-FFF2-40B4-BE49-F238E27FC236}">
                      <a16:creationId xmlns:a16="http://schemas.microsoft.com/office/drawing/2014/main" id="{F5C02F28-4592-C992-0407-B82DA1068C74}"/>
                    </a:ext>
                  </a:extLst>
                </p:cNvPr>
                <p:cNvPicPr/>
                <p:nvPr/>
              </p:nvPicPr>
              <p:blipFill>
                <a:blip r:embed="rId194"/>
                <a:stretch>
                  <a:fillRect/>
                </a:stretch>
              </p:blipFill>
              <p:spPr>
                <a:xfrm>
                  <a:off x="5936056" y="4370780"/>
                  <a:ext cx="294217" cy="258714"/>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0" name="Ink 159">
                  <a:extLst>
                    <a:ext uri="{FF2B5EF4-FFF2-40B4-BE49-F238E27FC236}">
                      <a16:creationId xmlns:a16="http://schemas.microsoft.com/office/drawing/2014/main" id="{897B6501-833A-2811-A317-239BEA18F440}"/>
                    </a:ext>
                  </a:extLst>
                </p14:cNvPr>
                <p14:cNvContentPartPr/>
                <p14:nvPr/>
              </p14:nvContentPartPr>
              <p14:xfrm>
                <a:off x="5951696" y="4394718"/>
                <a:ext cx="235311" cy="228609"/>
              </p14:xfrm>
            </p:contentPart>
          </mc:Choice>
          <mc:Fallback>
            <p:pic>
              <p:nvPicPr>
                <p:cNvPr id="160" name="Ink 159">
                  <a:extLst>
                    <a:ext uri="{FF2B5EF4-FFF2-40B4-BE49-F238E27FC236}">
                      <a16:creationId xmlns:a16="http://schemas.microsoft.com/office/drawing/2014/main" id="{897B6501-833A-2811-A317-239BEA18F440}"/>
                    </a:ext>
                  </a:extLst>
                </p:cNvPr>
                <p:cNvPicPr/>
                <p:nvPr/>
              </p:nvPicPr>
              <p:blipFill>
                <a:blip r:embed="rId196"/>
                <a:stretch>
                  <a:fillRect/>
                </a:stretch>
              </p:blipFill>
              <p:spPr>
                <a:xfrm>
                  <a:off x="5934039" y="4376717"/>
                  <a:ext cx="270986" cy="26425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1" name="Ink 160">
                  <a:extLst>
                    <a:ext uri="{FF2B5EF4-FFF2-40B4-BE49-F238E27FC236}">
                      <a16:creationId xmlns:a16="http://schemas.microsoft.com/office/drawing/2014/main" id="{84A7DD5D-CCFD-7340-3FFB-82C79BCA8DC4}"/>
                    </a:ext>
                  </a:extLst>
                </p14:cNvPr>
                <p14:cNvContentPartPr/>
                <p14:nvPr/>
              </p14:nvContentPartPr>
              <p14:xfrm>
                <a:off x="6091227" y="5447505"/>
                <a:ext cx="235311" cy="173428"/>
              </p14:xfrm>
            </p:contentPart>
          </mc:Choice>
          <mc:Fallback>
            <p:pic>
              <p:nvPicPr>
                <p:cNvPr id="161" name="Ink 160">
                  <a:extLst>
                    <a:ext uri="{FF2B5EF4-FFF2-40B4-BE49-F238E27FC236}">
                      <a16:creationId xmlns:a16="http://schemas.microsoft.com/office/drawing/2014/main" id="{84A7DD5D-CCFD-7340-3FFB-82C79BCA8DC4}"/>
                    </a:ext>
                  </a:extLst>
                </p:cNvPr>
                <p:cNvPicPr/>
                <p:nvPr/>
              </p:nvPicPr>
              <p:blipFill>
                <a:blip r:embed="rId198"/>
                <a:stretch>
                  <a:fillRect/>
                </a:stretch>
              </p:blipFill>
              <p:spPr>
                <a:xfrm>
                  <a:off x="6073570" y="5429515"/>
                  <a:ext cx="270986" cy="209049"/>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2" name="Ink 161">
                  <a:extLst>
                    <a:ext uri="{FF2B5EF4-FFF2-40B4-BE49-F238E27FC236}">
                      <a16:creationId xmlns:a16="http://schemas.microsoft.com/office/drawing/2014/main" id="{99BC3B36-C09F-A26E-403B-01147550D0A5}"/>
                    </a:ext>
                  </a:extLst>
                </p14:cNvPr>
                <p14:cNvContentPartPr/>
                <p14:nvPr/>
              </p14:nvContentPartPr>
              <p14:xfrm>
                <a:off x="6095958" y="5335959"/>
                <a:ext cx="259748" cy="258565"/>
              </p14:xfrm>
            </p:contentPart>
          </mc:Choice>
          <mc:Fallback>
            <p:pic>
              <p:nvPicPr>
                <p:cNvPr id="162" name="Ink 161">
                  <a:extLst>
                    <a:ext uri="{FF2B5EF4-FFF2-40B4-BE49-F238E27FC236}">
                      <a16:creationId xmlns:a16="http://schemas.microsoft.com/office/drawing/2014/main" id="{99BC3B36-C09F-A26E-403B-01147550D0A5}"/>
                    </a:ext>
                  </a:extLst>
                </p:cNvPr>
                <p:cNvPicPr/>
                <p:nvPr/>
              </p:nvPicPr>
              <p:blipFill>
                <a:blip r:embed="rId200"/>
                <a:stretch>
                  <a:fillRect/>
                </a:stretch>
              </p:blipFill>
              <p:spPr>
                <a:xfrm>
                  <a:off x="6077970" y="5317953"/>
                  <a:ext cx="295364" cy="294217"/>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6" name="Ink 165">
                  <a:extLst>
                    <a:ext uri="{FF2B5EF4-FFF2-40B4-BE49-F238E27FC236}">
                      <a16:creationId xmlns:a16="http://schemas.microsoft.com/office/drawing/2014/main" id="{49FACCB3-5CA0-2A00-E09C-09D55F221F60}"/>
                    </a:ext>
                  </a:extLst>
                </p14:cNvPr>
                <p14:cNvContentPartPr/>
                <p14:nvPr/>
              </p14:nvContentPartPr>
              <p14:xfrm>
                <a:off x="6521351" y="1821679"/>
                <a:ext cx="210873" cy="465497"/>
              </p14:xfrm>
            </p:contentPart>
          </mc:Choice>
          <mc:Fallback>
            <p:pic>
              <p:nvPicPr>
                <p:cNvPr id="166" name="Ink 165">
                  <a:extLst>
                    <a:ext uri="{FF2B5EF4-FFF2-40B4-BE49-F238E27FC236}">
                      <a16:creationId xmlns:a16="http://schemas.microsoft.com/office/drawing/2014/main" id="{49FACCB3-5CA0-2A00-E09C-09D55F221F60}"/>
                    </a:ext>
                  </a:extLst>
                </p:cNvPr>
                <p:cNvPicPr/>
                <p:nvPr/>
              </p:nvPicPr>
              <p:blipFill>
                <a:blip r:embed="rId202"/>
                <a:stretch>
                  <a:fillRect/>
                </a:stretch>
              </p:blipFill>
              <p:spPr>
                <a:xfrm>
                  <a:off x="6503718" y="1803678"/>
                  <a:ext cx="246498" cy="50113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7" name="Ink 166">
                  <a:extLst>
                    <a:ext uri="{FF2B5EF4-FFF2-40B4-BE49-F238E27FC236}">
                      <a16:creationId xmlns:a16="http://schemas.microsoft.com/office/drawing/2014/main" id="{3499B16A-E9B3-8C36-C538-E8929A221093}"/>
                    </a:ext>
                  </a:extLst>
                </p14:cNvPr>
                <p14:cNvContentPartPr/>
                <p14:nvPr/>
              </p14:nvContentPartPr>
              <p14:xfrm>
                <a:off x="6710152" y="1833896"/>
                <a:ext cx="188012" cy="333454"/>
              </p14:xfrm>
            </p:contentPart>
          </mc:Choice>
          <mc:Fallback>
            <p:pic>
              <p:nvPicPr>
                <p:cNvPr id="167" name="Ink 166">
                  <a:extLst>
                    <a:ext uri="{FF2B5EF4-FFF2-40B4-BE49-F238E27FC236}">
                      <a16:creationId xmlns:a16="http://schemas.microsoft.com/office/drawing/2014/main" id="{3499B16A-E9B3-8C36-C538-E8929A221093}"/>
                    </a:ext>
                  </a:extLst>
                </p:cNvPr>
                <p:cNvPicPr/>
                <p:nvPr/>
              </p:nvPicPr>
              <p:blipFill>
                <a:blip r:embed="rId204"/>
                <a:stretch>
                  <a:fillRect/>
                </a:stretch>
              </p:blipFill>
              <p:spPr>
                <a:xfrm>
                  <a:off x="6692503" y="1815891"/>
                  <a:ext cx="223669" cy="369104"/>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8" name="Ink 167">
                  <a:extLst>
                    <a:ext uri="{FF2B5EF4-FFF2-40B4-BE49-F238E27FC236}">
                      <a16:creationId xmlns:a16="http://schemas.microsoft.com/office/drawing/2014/main" id="{B636B804-C6C1-6BFE-6E5D-A2B8120A4373}"/>
                    </a:ext>
                  </a:extLst>
                </p14:cNvPr>
                <p14:cNvContentPartPr/>
                <p14:nvPr/>
              </p14:nvContentPartPr>
              <p14:xfrm>
                <a:off x="6893432" y="1860700"/>
                <a:ext cx="13795" cy="275119"/>
              </p14:xfrm>
            </p:contentPart>
          </mc:Choice>
          <mc:Fallback>
            <p:pic>
              <p:nvPicPr>
                <p:cNvPr id="168" name="Ink 167">
                  <a:extLst>
                    <a:ext uri="{FF2B5EF4-FFF2-40B4-BE49-F238E27FC236}">
                      <a16:creationId xmlns:a16="http://schemas.microsoft.com/office/drawing/2014/main" id="{B636B804-C6C1-6BFE-6E5D-A2B8120A4373}"/>
                    </a:ext>
                  </a:extLst>
                </p:cNvPr>
                <p:cNvPicPr/>
                <p:nvPr/>
              </p:nvPicPr>
              <p:blipFill>
                <a:blip r:embed="rId206"/>
                <a:stretch>
                  <a:fillRect/>
                </a:stretch>
              </p:blipFill>
              <p:spPr>
                <a:xfrm>
                  <a:off x="6875644" y="1843078"/>
                  <a:ext cx="49735" cy="310723"/>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9" name="Ink 168">
                  <a:extLst>
                    <a:ext uri="{FF2B5EF4-FFF2-40B4-BE49-F238E27FC236}">
                      <a16:creationId xmlns:a16="http://schemas.microsoft.com/office/drawing/2014/main" id="{394D06D8-3673-8E21-1330-420373B52700}"/>
                    </a:ext>
                  </a:extLst>
                </p14:cNvPr>
                <p14:cNvContentPartPr/>
                <p14:nvPr/>
              </p14:nvContentPartPr>
              <p14:xfrm>
                <a:off x="6797259" y="1932829"/>
                <a:ext cx="227821" cy="177765"/>
              </p14:xfrm>
            </p:contentPart>
          </mc:Choice>
          <mc:Fallback>
            <p:pic>
              <p:nvPicPr>
                <p:cNvPr id="169" name="Ink 168">
                  <a:extLst>
                    <a:ext uri="{FF2B5EF4-FFF2-40B4-BE49-F238E27FC236}">
                      <a16:creationId xmlns:a16="http://schemas.microsoft.com/office/drawing/2014/main" id="{394D06D8-3673-8E21-1330-420373B52700}"/>
                    </a:ext>
                  </a:extLst>
                </p:cNvPr>
                <p:cNvPicPr/>
                <p:nvPr/>
              </p:nvPicPr>
              <p:blipFill>
                <a:blip r:embed="rId208"/>
                <a:stretch>
                  <a:fillRect/>
                </a:stretch>
              </p:blipFill>
              <p:spPr>
                <a:xfrm>
                  <a:off x="6779264" y="1914837"/>
                  <a:ext cx="263452" cy="21339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0" name="Ink 169">
                  <a:extLst>
                    <a:ext uri="{FF2B5EF4-FFF2-40B4-BE49-F238E27FC236}">
                      <a16:creationId xmlns:a16="http://schemas.microsoft.com/office/drawing/2014/main" id="{58189420-B685-8A80-4F30-F738F61C7D91}"/>
                    </a:ext>
                  </a:extLst>
                </p14:cNvPr>
                <p14:cNvContentPartPr/>
                <p14:nvPr/>
              </p14:nvContentPartPr>
              <p14:xfrm>
                <a:off x="6911957" y="1818131"/>
                <a:ext cx="204961" cy="413469"/>
              </p14:xfrm>
            </p:contentPart>
          </mc:Choice>
          <mc:Fallback>
            <p:pic>
              <p:nvPicPr>
                <p:cNvPr id="170" name="Ink 169">
                  <a:extLst>
                    <a:ext uri="{FF2B5EF4-FFF2-40B4-BE49-F238E27FC236}">
                      <a16:creationId xmlns:a16="http://schemas.microsoft.com/office/drawing/2014/main" id="{58189420-B685-8A80-4F30-F738F61C7D91}"/>
                    </a:ext>
                  </a:extLst>
                </p:cNvPr>
                <p:cNvPicPr/>
                <p:nvPr/>
              </p:nvPicPr>
              <p:blipFill>
                <a:blip r:embed="rId210"/>
                <a:stretch>
                  <a:fillRect/>
                </a:stretch>
              </p:blipFill>
              <p:spPr>
                <a:xfrm>
                  <a:off x="6893946" y="1800123"/>
                  <a:ext cx="240622" cy="449125"/>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1" name="Ink 170">
                  <a:extLst>
                    <a:ext uri="{FF2B5EF4-FFF2-40B4-BE49-F238E27FC236}">
                      <a16:creationId xmlns:a16="http://schemas.microsoft.com/office/drawing/2014/main" id="{4DD4FA76-53E0-2C1A-2F94-86B0981BFA60}"/>
                    </a:ext>
                  </a:extLst>
                </p14:cNvPr>
                <p14:cNvContentPartPr/>
                <p14:nvPr/>
              </p14:nvContentPartPr>
              <p14:xfrm>
                <a:off x="7163428" y="1811036"/>
                <a:ext cx="378783" cy="4460645"/>
              </p14:xfrm>
            </p:contentPart>
          </mc:Choice>
          <mc:Fallback>
            <p:pic>
              <p:nvPicPr>
                <p:cNvPr id="171" name="Ink 170">
                  <a:extLst>
                    <a:ext uri="{FF2B5EF4-FFF2-40B4-BE49-F238E27FC236}">
                      <a16:creationId xmlns:a16="http://schemas.microsoft.com/office/drawing/2014/main" id="{4DD4FA76-53E0-2C1A-2F94-86B0981BFA60}"/>
                    </a:ext>
                  </a:extLst>
                </p:cNvPr>
                <p:cNvPicPr/>
                <p:nvPr/>
              </p:nvPicPr>
              <p:blipFill>
                <a:blip r:embed="rId212"/>
                <a:stretch>
                  <a:fillRect/>
                </a:stretch>
              </p:blipFill>
              <p:spPr>
                <a:xfrm>
                  <a:off x="7145785" y="1793036"/>
                  <a:ext cx="414429" cy="4496284"/>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3" name="Ink 172">
                  <a:extLst>
                    <a:ext uri="{FF2B5EF4-FFF2-40B4-BE49-F238E27FC236}">
                      <a16:creationId xmlns:a16="http://schemas.microsoft.com/office/drawing/2014/main" id="{580E67A8-F4AB-3A88-E95F-E6B39BA03B62}"/>
                    </a:ext>
                  </a:extLst>
                </p14:cNvPr>
                <p14:cNvContentPartPr/>
                <p14:nvPr/>
              </p14:nvContentPartPr>
              <p14:xfrm>
                <a:off x="6626984" y="2543769"/>
                <a:ext cx="227033" cy="312564"/>
              </p14:xfrm>
            </p:contentPart>
          </mc:Choice>
          <mc:Fallback>
            <p:pic>
              <p:nvPicPr>
                <p:cNvPr id="173" name="Ink 172">
                  <a:extLst>
                    <a:ext uri="{FF2B5EF4-FFF2-40B4-BE49-F238E27FC236}">
                      <a16:creationId xmlns:a16="http://schemas.microsoft.com/office/drawing/2014/main" id="{580E67A8-F4AB-3A88-E95F-E6B39BA03B62}"/>
                    </a:ext>
                  </a:extLst>
                </p:cNvPr>
                <p:cNvPicPr/>
                <p:nvPr/>
              </p:nvPicPr>
              <p:blipFill>
                <a:blip r:embed="rId214"/>
                <a:stretch>
                  <a:fillRect/>
                </a:stretch>
              </p:blipFill>
              <p:spPr>
                <a:xfrm>
                  <a:off x="6609354" y="2526124"/>
                  <a:ext cx="262653" cy="348214"/>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 name="Ink 173">
                  <a:extLst>
                    <a:ext uri="{FF2B5EF4-FFF2-40B4-BE49-F238E27FC236}">
                      <a16:creationId xmlns:a16="http://schemas.microsoft.com/office/drawing/2014/main" id="{BF3DF91E-22C2-1AA4-918A-3A6CF6D21E6F}"/>
                    </a:ext>
                  </a:extLst>
                </p14:cNvPr>
                <p14:cNvContentPartPr/>
                <p14:nvPr/>
              </p14:nvContentPartPr>
              <p14:xfrm>
                <a:off x="6653787" y="2619840"/>
                <a:ext cx="228216" cy="202201"/>
              </p14:xfrm>
            </p:contentPart>
          </mc:Choice>
          <mc:Fallback>
            <p:pic>
              <p:nvPicPr>
                <p:cNvPr id="174" name="Ink 173">
                  <a:extLst>
                    <a:ext uri="{FF2B5EF4-FFF2-40B4-BE49-F238E27FC236}">
                      <a16:creationId xmlns:a16="http://schemas.microsoft.com/office/drawing/2014/main" id="{BF3DF91E-22C2-1AA4-918A-3A6CF6D21E6F}"/>
                    </a:ext>
                  </a:extLst>
                </p:cNvPr>
                <p:cNvPicPr/>
                <p:nvPr/>
              </p:nvPicPr>
              <p:blipFill>
                <a:blip r:embed="rId216"/>
                <a:stretch>
                  <a:fillRect/>
                </a:stretch>
              </p:blipFill>
              <p:spPr>
                <a:xfrm>
                  <a:off x="6635760" y="2601851"/>
                  <a:ext cx="263909" cy="2378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5" name="Ink 174">
                  <a:extLst>
                    <a:ext uri="{FF2B5EF4-FFF2-40B4-BE49-F238E27FC236}">
                      <a16:creationId xmlns:a16="http://schemas.microsoft.com/office/drawing/2014/main" id="{2EDB7464-52C6-4D27-61F8-AF987C804B55}"/>
                    </a:ext>
                  </a:extLst>
                </p14:cNvPr>
                <p14:cNvContentPartPr/>
                <p14:nvPr/>
              </p14:nvContentPartPr>
              <p14:xfrm>
                <a:off x="6672312" y="3825953"/>
                <a:ext cx="253047" cy="266054"/>
              </p14:xfrm>
            </p:contentPart>
          </mc:Choice>
          <mc:Fallback>
            <p:pic>
              <p:nvPicPr>
                <p:cNvPr id="175" name="Ink 174">
                  <a:extLst>
                    <a:ext uri="{FF2B5EF4-FFF2-40B4-BE49-F238E27FC236}">
                      <a16:creationId xmlns:a16="http://schemas.microsoft.com/office/drawing/2014/main" id="{2EDB7464-52C6-4D27-61F8-AF987C804B55}"/>
                    </a:ext>
                  </a:extLst>
                </p:cNvPr>
                <p:cNvPicPr/>
                <p:nvPr/>
              </p:nvPicPr>
              <p:blipFill>
                <a:blip r:embed="rId218"/>
                <a:stretch>
                  <a:fillRect/>
                </a:stretch>
              </p:blipFill>
              <p:spPr>
                <a:xfrm>
                  <a:off x="6654289" y="3808312"/>
                  <a:ext cx="288733" cy="301696"/>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6" name="Ink 175">
                  <a:extLst>
                    <a:ext uri="{FF2B5EF4-FFF2-40B4-BE49-F238E27FC236}">
                      <a16:creationId xmlns:a16="http://schemas.microsoft.com/office/drawing/2014/main" id="{2352F6C2-40D2-6F5C-F9C9-8287BB6D0BA2}"/>
                    </a:ext>
                  </a:extLst>
                </p14:cNvPr>
                <p14:cNvContentPartPr/>
                <p14:nvPr/>
              </p14:nvContentPartPr>
              <p14:xfrm>
                <a:off x="6659698" y="3874434"/>
                <a:ext cx="236493" cy="199442"/>
              </p14:xfrm>
            </p:contentPart>
          </mc:Choice>
          <mc:Fallback>
            <p:pic>
              <p:nvPicPr>
                <p:cNvPr id="176" name="Ink 175">
                  <a:extLst>
                    <a:ext uri="{FF2B5EF4-FFF2-40B4-BE49-F238E27FC236}">
                      <a16:creationId xmlns:a16="http://schemas.microsoft.com/office/drawing/2014/main" id="{2352F6C2-40D2-6F5C-F9C9-8287BB6D0BA2}"/>
                    </a:ext>
                  </a:extLst>
                </p:cNvPr>
                <p:cNvPicPr/>
                <p:nvPr/>
              </p:nvPicPr>
              <p:blipFill>
                <a:blip r:embed="rId220"/>
                <a:stretch>
                  <a:fillRect/>
                </a:stretch>
              </p:blipFill>
              <p:spPr>
                <a:xfrm>
                  <a:off x="6642060" y="3856434"/>
                  <a:ext cx="272129" cy="235082"/>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9" name="Ink 178">
                  <a:extLst>
                    <a:ext uri="{FF2B5EF4-FFF2-40B4-BE49-F238E27FC236}">
                      <a16:creationId xmlns:a16="http://schemas.microsoft.com/office/drawing/2014/main" id="{BECB0A17-4ED7-F740-6E9E-E370A0CADD60}"/>
                    </a:ext>
                  </a:extLst>
                </p14:cNvPr>
                <p14:cNvContentPartPr/>
                <p14:nvPr/>
              </p14:nvContentPartPr>
              <p14:xfrm>
                <a:off x="6841404" y="4932738"/>
                <a:ext cx="276302" cy="210477"/>
              </p14:xfrm>
            </p:contentPart>
          </mc:Choice>
          <mc:Fallback>
            <p:pic>
              <p:nvPicPr>
                <p:cNvPr id="179" name="Ink 178">
                  <a:extLst>
                    <a:ext uri="{FF2B5EF4-FFF2-40B4-BE49-F238E27FC236}">
                      <a16:creationId xmlns:a16="http://schemas.microsoft.com/office/drawing/2014/main" id="{BECB0A17-4ED7-F740-6E9E-E370A0CADD60}"/>
                    </a:ext>
                  </a:extLst>
                </p:cNvPr>
                <p:cNvPicPr/>
                <p:nvPr/>
              </p:nvPicPr>
              <p:blipFill>
                <a:blip r:embed="rId222"/>
                <a:stretch>
                  <a:fillRect/>
                </a:stretch>
              </p:blipFill>
              <p:spPr>
                <a:xfrm>
                  <a:off x="6823752" y="4915108"/>
                  <a:ext cx="311965" cy="246096"/>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0" name="Ink 179">
                  <a:extLst>
                    <a:ext uri="{FF2B5EF4-FFF2-40B4-BE49-F238E27FC236}">
                      <a16:creationId xmlns:a16="http://schemas.microsoft.com/office/drawing/2014/main" id="{9ACF7DBB-90D1-81A3-8452-8BC0C4469AAE}"/>
                    </a:ext>
                  </a:extLst>
                </p14:cNvPr>
                <p14:cNvContentPartPr/>
                <p14:nvPr/>
              </p14:nvContentPartPr>
              <p14:xfrm>
                <a:off x="6796077" y="4895687"/>
                <a:ext cx="274726" cy="204172"/>
              </p14:xfrm>
            </p:contentPart>
          </mc:Choice>
          <mc:Fallback>
            <p:pic>
              <p:nvPicPr>
                <p:cNvPr id="180" name="Ink 179">
                  <a:extLst>
                    <a:ext uri="{FF2B5EF4-FFF2-40B4-BE49-F238E27FC236}">
                      <a16:creationId xmlns:a16="http://schemas.microsoft.com/office/drawing/2014/main" id="{9ACF7DBB-90D1-81A3-8452-8BC0C4469AAE}"/>
                    </a:ext>
                  </a:extLst>
                </p:cNvPr>
                <p:cNvPicPr/>
                <p:nvPr/>
              </p:nvPicPr>
              <p:blipFill>
                <a:blip r:embed="rId224"/>
                <a:stretch>
                  <a:fillRect/>
                </a:stretch>
              </p:blipFill>
              <p:spPr>
                <a:xfrm>
                  <a:off x="6778434" y="4878043"/>
                  <a:ext cx="310372" cy="239821"/>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1" name="Ink 180">
                  <a:extLst>
                    <a:ext uri="{FF2B5EF4-FFF2-40B4-BE49-F238E27FC236}">
                      <a16:creationId xmlns:a16="http://schemas.microsoft.com/office/drawing/2014/main" id="{62C470DB-5438-656B-0C61-76B440D43BAD}"/>
                    </a:ext>
                  </a:extLst>
                </p14:cNvPr>
                <p14:cNvContentPartPr/>
                <p14:nvPr/>
              </p14:nvContentPartPr>
              <p14:xfrm>
                <a:off x="6901315" y="5815644"/>
                <a:ext cx="287339" cy="392577"/>
              </p14:xfrm>
            </p:contentPart>
          </mc:Choice>
          <mc:Fallback>
            <p:pic>
              <p:nvPicPr>
                <p:cNvPr id="181" name="Ink 180">
                  <a:extLst>
                    <a:ext uri="{FF2B5EF4-FFF2-40B4-BE49-F238E27FC236}">
                      <a16:creationId xmlns:a16="http://schemas.microsoft.com/office/drawing/2014/main" id="{62C470DB-5438-656B-0C61-76B440D43BAD}"/>
                    </a:ext>
                  </a:extLst>
                </p:cNvPr>
                <p:cNvPicPr/>
                <p:nvPr/>
              </p:nvPicPr>
              <p:blipFill>
                <a:blip r:embed="rId226"/>
                <a:stretch>
                  <a:fillRect/>
                </a:stretch>
              </p:blipFill>
              <p:spPr>
                <a:xfrm>
                  <a:off x="6883311" y="5797996"/>
                  <a:ext cx="322986" cy="428233"/>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2" name="Ink 181">
                  <a:extLst>
                    <a:ext uri="{FF2B5EF4-FFF2-40B4-BE49-F238E27FC236}">
                      <a16:creationId xmlns:a16="http://schemas.microsoft.com/office/drawing/2014/main" id="{482A7C18-B0E6-AE15-29B1-B543E1C41029}"/>
                    </a:ext>
                  </a:extLst>
                </p14:cNvPr>
                <p14:cNvContentPartPr/>
                <p14:nvPr/>
              </p14:nvContentPartPr>
              <p14:xfrm>
                <a:off x="6897768" y="5820375"/>
                <a:ext cx="314930" cy="281821"/>
              </p14:xfrm>
            </p:contentPart>
          </mc:Choice>
          <mc:Fallback>
            <p:pic>
              <p:nvPicPr>
                <p:cNvPr id="182" name="Ink 181">
                  <a:extLst>
                    <a:ext uri="{FF2B5EF4-FFF2-40B4-BE49-F238E27FC236}">
                      <a16:creationId xmlns:a16="http://schemas.microsoft.com/office/drawing/2014/main" id="{482A7C18-B0E6-AE15-29B1-B543E1C41029}"/>
                    </a:ext>
                  </a:extLst>
                </p:cNvPr>
                <p:cNvPicPr/>
                <p:nvPr/>
              </p:nvPicPr>
              <p:blipFill>
                <a:blip r:embed="rId228"/>
                <a:stretch>
                  <a:fillRect/>
                </a:stretch>
              </p:blipFill>
              <p:spPr>
                <a:xfrm>
                  <a:off x="6880132" y="5802379"/>
                  <a:ext cx="350562" cy="317454"/>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5" name="Ink 184">
                  <a:extLst>
                    <a:ext uri="{FF2B5EF4-FFF2-40B4-BE49-F238E27FC236}">
                      <a16:creationId xmlns:a16="http://schemas.microsoft.com/office/drawing/2014/main" id="{0B54175A-6AB8-2C53-F54E-A55D94073E15}"/>
                    </a:ext>
                  </a:extLst>
                </p14:cNvPr>
                <p14:cNvContentPartPr/>
                <p14:nvPr/>
              </p14:nvContentPartPr>
              <p14:xfrm>
                <a:off x="7355776" y="1783445"/>
                <a:ext cx="194711" cy="496240"/>
              </p14:xfrm>
            </p:contentPart>
          </mc:Choice>
          <mc:Fallback>
            <p:pic>
              <p:nvPicPr>
                <p:cNvPr id="185" name="Ink 184">
                  <a:extLst>
                    <a:ext uri="{FF2B5EF4-FFF2-40B4-BE49-F238E27FC236}">
                      <a16:creationId xmlns:a16="http://schemas.microsoft.com/office/drawing/2014/main" id="{0B54175A-6AB8-2C53-F54E-A55D94073E15}"/>
                    </a:ext>
                  </a:extLst>
                </p:cNvPr>
                <p:cNvPicPr/>
                <p:nvPr/>
              </p:nvPicPr>
              <p:blipFill>
                <a:blip r:embed="rId230"/>
                <a:stretch>
                  <a:fillRect/>
                </a:stretch>
              </p:blipFill>
              <p:spPr>
                <a:xfrm>
                  <a:off x="7337781" y="1765799"/>
                  <a:ext cx="230342" cy="531891"/>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6" name="Ink 185">
                  <a:extLst>
                    <a:ext uri="{FF2B5EF4-FFF2-40B4-BE49-F238E27FC236}">
                      <a16:creationId xmlns:a16="http://schemas.microsoft.com/office/drawing/2014/main" id="{F26C1771-9CEA-CB27-CA34-A31CC17561CF}"/>
                    </a:ext>
                  </a:extLst>
                </p14:cNvPr>
                <p14:cNvContentPartPr/>
                <p14:nvPr/>
              </p14:nvContentPartPr>
              <p14:xfrm>
                <a:off x="7465350" y="1697914"/>
                <a:ext cx="74889" cy="175398"/>
              </p14:xfrm>
            </p:contentPart>
          </mc:Choice>
          <mc:Fallback>
            <p:pic>
              <p:nvPicPr>
                <p:cNvPr id="186" name="Ink 185">
                  <a:extLst>
                    <a:ext uri="{FF2B5EF4-FFF2-40B4-BE49-F238E27FC236}">
                      <a16:creationId xmlns:a16="http://schemas.microsoft.com/office/drawing/2014/main" id="{F26C1771-9CEA-CB27-CA34-A31CC17561CF}"/>
                    </a:ext>
                  </a:extLst>
                </p:cNvPr>
                <p:cNvPicPr/>
                <p:nvPr/>
              </p:nvPicPr>
              <p:blipFill>
                <a:blip r:embed="rId232"/>
                <a:stretch>
                  <a:fillRect/>
                </a:stretch>
              </p:blipFill>
              <p:spPr>
                <a:xfrm>
                  <a:off x="7447348" y="1680266"/>
                  <a:ext cx="110533" cy="211054"/>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7" name="Ink 186">
                  <a:extLst>
                    <a:ext uri="{FF2B5EF4-FFF2-40B4-BE49-F238E27FC236}">
                      <a16:creationId xmlns:a16="http://schemas.microsoft.com/office/drawing/2014/main" id="{FCD7EEEC-A730-3936-6956-6464D69397D0}"/>
                    </a:ext>
                  </a:extLst>
                </p14:cNvPr>
                <p14:cNvContentPartPr/>
                <p14:nvPr/>
              </p14:nvContentPartPr>
              <p14:xfrm>
                <a:off x="7604487" y="1760583"/>
                <a:ext cx="137560" cy="419774"/>
              </p14:xfrm>
            </p:contentPart>
          </mc:Choice>
          <mc:Fallback>
            <p:pic>
              <p:nvPicPr>
                <p:cNvPr id="187" name="Ink 186">
                  <a:extLst>
                    <a:ext uri="{FF2B5EF4-FFF2-40B4-BE49-F238E27FC236}">
                      <a16:creationId xmlns:a16="http://schemas.microsoft.com/office/drawing/2014/main" id="{FCD7EEEC-A730-3936-6956-6464D69397D0}"/>
                    </a:ext>
                  </a:extLst>
                </p:cNvPr>
                <p:cNvPicPr/>
                <p:nvPr/>
              </p:nvPicPr>
              <p:blipFill>
                <a:blip r:embed="rId234"/>
                <a:stretch>
                  <a:fillRect/>
                </a:stretch>
              </p:blipFill>
              <p:spPr>
                <a:xfrm>
                  <a:off x="7586842" y="1742942"/>
                  <a:ext cx="173210" cy="455415"/>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8" name="Ink 187">
                  <a:extLst>
                    <a:ext uri="{FF2B5EF4-FFF2-40B4-BE49-F238E27FC236}">
                      <a16:creationId xmlns:a16="http://schemas.microsoft.com/office/drawing/2014/main" id="{9C0DD708-E7F1-76BF-EDF7-2BF29EE641CB}"/>
                    </a:ext>
                  </a:extLst>
                </p14:cNvPr>
                <p14:cNvContentPartPr/>
                <p14:nvPr/>
              </p14:nvContentPartPr>
              <p14:xfrm>
                <a:off x="7755842" y="1830743"/>
                <a:ext cx="69370" cy="271966"/>
              </p14:xfrm>
            </p:contentPart>
          </mc:Choice>
          <mc:Fallback>
            <p:pic>
              <p:nvPicPr>
                <p:cNvPr id="188" name="Ink 187">
                  <a:extLst>
                    <a:ext uri="{FF2B5EF4-FFF2-40B4-BE49-F238E27FC236}">
                      <a16:creationId xmlns:a16="http://schemas.microsoft.com/office/drawing/2014/main" id="{9C0DD708-E7F1-76BF-EDF7-2BF29EE641CB}"/>
                    </a:ext>
                  </a:extLst>
                </p:cNvPr>
                <p:cNvPicPr/>
                <p:nvPr/>
              </p:nvPicPr>
              <p:blipFill>
                <a:blip r:embed="rId236"/>
                <a:stretch>
                  <a:fillRect/>
                </a:stretch>
              </p:blipFill>
              <p:spPr>
                <a:xfrm>
                  <a:off x="7738230" y="1813116"/>
                  <a:ext cx="104954" cy="307581"/>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9" name="Ink 188">
                  <a:extLst>
                    <a:ext uri="{FF2B5EF4-FFF2-40B4-BE49-F238E27FC236}">
                      <a16:creationId xmlns:a16="http://schemas.microsoft.com/office/drawing/2014/main" id="{437A9511-3939-1C98-89C3-1039B312A5F6}"/>
                    </a:ext>
                  </a:extLst>
                </p14:cNvPr>
                <p14:cNvContentPartPr/>
                <p14:nvPr/>
              </p14:nvContentPartPr>
              <p14:xfrm>
                <a:off x="7663610" y="1899721"/>
                <a:ext cx="247528" cy="217573"/>
              </p14:xfrm>
            </p:contentPart>
          </mc:Choice>
          <mc:Fallback>
            <p:pic>
              <p:nvPicPr>
                <p:cNvPr id="189" name="Ink 188">
                  <a:extLst>
                    <a:ext uri="{FF2B5EF4-FFF2-40B4-BE49-F238E27FC236}">
                      <a16:creationId xmlns:a16="http://schemas.microsoft.com/office/drawing/2014/main" id="{437A9511-3939-1C98-89C3-1039B312A5F6}"/>
                    </a:ext>
                  </a:extLst>
                </p:cNvPr>
                <p:cNvPicPr/>
                <p:nvPr/>
              </p:nvPicPr>
              <p:blipFill>
                <a:blip r:embed="rId238"/>
                <a:stretch>
                  <a:fillRect/>
                </a:stretch>
              </p:blipFill>
              <p:spPr>
                <a:xfrm>
                  <a:off x="7645621" y="1881710"/>
                  <a:ext cx="283146" cy="253235"/>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0" name="Ink 189">
                  <a:extLst>
                    <a:ext uri="{FF2B5EF4-FFF2-40B4-BE49-F238E27FC236}">
                      <a16:creationId xmlns:a16="http://schemas.microsoft.com/office/drawing/2014/main" id="{A5E0901E-488C-235B-5934-D0F322B71888}"/>
                    </a:ext>
                  </a:extLst>
                </p14:cNvPr>
                <p14:cNvContentPartPr/>
                <p14:nvPr/>
              </p14:nvContentPartPr>
              <p14:xfrm>
                <a:off x="7863446" y="1798423"/>
                <a:ext cx="136377" cy="354739"/>
              </p14:xfrm>
            </p:contentPart>
          </mc:Choice>
          <mc:Fallback>
            <p:pic>
              <p:nvPicPr>
                <p:cNvPr id="190" name="Ink 189">
                  <a:extLst>
                    <a:ext uri="{FF2B5EF4-FFF2-40B4-BE49-F238E27FC236}">
                      <a16:creationId xmlns:a16="http://schemas.microsoft.com/office/drawing/2014/main" id="{A5E0901E-488C-235B-5934-D0F322B71888}"/>
                    </a:ext>
                  </a:extLst>
                </p:cNvPr>
                <p:cNvPicPr/>
                <p:nvPr/>
              </p:nvPicPr>
              <p:blipFill>
                <a:blip r:embed="rId240"/>
                <a:stretch>
                  <a:fillRect/>
                </a:stretch>
              </p:blipFill>
              <p:spPr>
                <a:xfrm>
                  <a:off x="7845814" y="1780416"/>
                  <a:ext cx="172001" cy="390393"/>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1" name="Ink 190">
                  <a:extLst>
                    <a:ext uri="{FF2B5EF4-FFF2-40B4-BE49-F238E27FC236}">
                      <a16:creationId xmlns:a16="http://schemas.microsoft.com/office/drawing/2014/main" id="{ED17DDA5-AC40-3499-EAC7-11EB041EFF8D}"/>
                    </a:ext>
                  </a:extLst>
                </p14:cNvPr>
                <p14:cNvContentPartPr/>
                <p14:nvPr/>
              </p14:nvContentPartPr>
              <p14:xfrm>
                <a:off x="8115706" y="1801970"/>
                <a:ext cx="400462" cy="4453944"/>
              </p14:xfrm>
            </p:contentPart>
          </mc:Choice>
          <mc:Fallback>
            <p:pic>
              <p:nvPicPr>
                <p:cNvPr id="191" name="Ink 190">
                  <a:extLst>
                    <a:ext uri="{FF2B5EF4-FFF2-40B4-BE49-F238E27FC236}">
                      <a16:creationId xmlns:a16="http://schemas.microsoft.com/office/drawing/2014/main" id="{ED17DDA5-AC40-3499-EAC7-11EB041EFF8D}"/>
                    </a:ext>
                  </a:extLst>
                </p:cNvPr>
                <p:cNvPicPr/>
                <p:nvPr/>
              </p:nvPicPr>
              <p:blipFill>
                <a:blip r:embed="rId242"/>
                <a:stretch>
                  <a:fillRect/>
                </a:stretch>
              </p:blipFill>
              <p:spPr>
                <a:xfrm>
                  <a:off x="8098076" y="1784330"/>
                  <a:ext cx="436083" cy="4489584"/>
                </a:xfrm>
                <a:prstGeom prst="rect">
                  <a:avLst/>
                </a:prstGeom>
              </p:spPr>
            </p:pic>
          </mc:Fallback>
        </mc:AlternateContent>
      </p:grpSp>
      <p:grpSp>
        <p:nvGrpSpPr>
          <p:cNvPr id="201" name="Group 200">
            <a:extLst>
              <a:ext uri="{FF2B5EF4-FFF2-40B4-BE49-F238E27FC236}">
                <a16:creationId xmlns:a16="http://schemas.microsoft.com/office/drawing/2014/main" id="{90CB17BA-2416-4FD1-0E6D-78AAD20E8C06}"/>
              </a:ext>
            </a:extLst>
          </p:cNvPr>
          <p:cNvGrpSpPr/>
          <p:nvPr/>
        </p:nvGrpSpPr>
        <p:grpSpPr>
          <a:xfrm>
            <a:off x="8268637" y="1816160"/>
            <a:ext cx="1085107" cy="4337275"/>
            <a:chOff x="8268637" y="1816160"/>
            <a:chExt cx="1085107" cy="4337275"/>
          </a:xfrm>
        </p:grpSpPr>
        <mc:AlternateContent xmlns:mc="http://schemas.openxmlformats.org/markup-compatibility/2006">
          <mc:Choice xmlns:p14="http://schemas.microsoft.com/office/powerpoint/2010/main" Requires="p14">
            <p:contentPart p14:bwMode="auto" r:id="rId243">
              <p14:nvContentPartPr>
                <p14:cNvPr id="193" name="Ink 192">
                  <a:extLst>
                    <a:ext uri="{FF2B5EF4-FFF2-40B4-BE49-F238E27FC236}">
                      <a16:creationId xmlns:a16="http://schemas.microsoft.com/office/drawing/2014/main" id="{4AD0F4ED-6FA1-2EC7-9332-13D6CA488961}"/>
                    </a:ext>
                  </a:extLst>
                </p14:cNvPr>
                <p14:cNvContentPartPr/>
                <p14:nvPr/>
              </p14:nvContentPartPr>
              <p14:xfrm>
                <a:off x="8268637" y="1832714"/>
                <a:ext cx="193530" cy="494663"/>
              </p14:xfrm>
            </p:contentPart>
          </mc:Choice>
          <mc:Fallback>
            <p:pic>
              <p:nvPicPr>
                <p:cNvPr id="193" name="Ink 192">
                  <a:extLst>
                    <a:ext uri="{FF2B5EF4-FFF2-40B4-BE49-F238E27FC236}">
                      <a16:creationId xmlns:a16="http://schemas.microsoft.com/office/drawing/2014/main" id="{4AD0F4ED-6FA1-2EC7-9332-13D6CA488961}"/>
                    </a:ext>
                  </a:extLst>
                </p:cNvPr>
                <p:cNvPicPr/>
                <p:nvPr/>
              </p:nvPicPr>
              <p:blipFill>
                <a:blip r:embed="rId244"/>
                <a:stretch>
                  <a:fillRect/>
                </a:stretch>
              </p:blipFill>
              <p:spPr>
                <a:xfrm>
                  <a:off x="8250617" y="1814700"/>
                  <a:ext cx="229209" cy="530331"/>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4" name="Ink 193">
                  <a:extLst>
                    <a:ext uri="{FF2B5EF4-FFF2-40B4-BE49-F238E27FC236}">
                      <a16:creationId xmlns:a16="http://schemas.microsoft.com/office/drawing/2014/main" id="{C5E1151B-CAF6-0BAF-9BBF-2F909A111836}"/>
                    </a:ext>
                  </a:extLst>
                </p14:cNvPr>
                <p14:cNvContentPartPr/>
                <p14:nvPr/>
              </p14:nvContentPartPr>
              <p14:xfrm>
                <a:off x="8409351" y="1853604"/>
                <a:ext cx="36657" cy="92626"/>
              </p14:xfrm>
            </p:contentPart>
          </mc:Choice>
          <mc:Fallback>
            <p:pic>
              <p:nvPicPr>
                <p:cNvPr id="194" name="Ink 193">
                  <a:extLst>
                    <a:ext uri="{FF2B5EF4-FFF2-40B4-BE49-F238E27FC236}">
                      <a16:creationId xmlns:a16="http://schemas.microsoft.com/office/drawing/2014/main" id="{C5E1151B-CAF6-0BAF-9BBF-2F909A111836}"/>
                    </a:ext>
                  </a:extLst>
                </p:cNvPr>
                <p:cNvPicPr/>
                <p:nvPr/>
              </p:nvPicPr>
              <p:blipFill>
                <a:blip r:embed="rId246"/>
                <a:stretch>
                  <a:fillRect/>
                </a:stretch>
              </p:blipFill>
              <p:spPr>
                <a:xfrm>
                  <a:off x="8391567" y="1835583"/>
                  <a:ext cx="72588" cy="128307"/>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5" name="Ink 194">
                  <a:extLst>
                    <a:ext uri="{FF2B5EF4-FFF2-40B4-BE49-F238E27FC236}">
                      <a16:creationId xmlns:a16="http://schemas.microsoft.com/office/drawing/2014/main" id="{4C240E6A-7FD3-005E-F623-1AB5AE9BF328}"/>
                    </a:ext>
                  </a:extLst>
                </p14:cNvPr>
                <p14:cNvContentPartPr/>
                <p14:nvPr/>
              </p14:nvContentPartPr>
              <p14:xfrm>
                <a:off x="8459802" y="1816160"/>
                <a:ext cx="50058" cy="130071"/>
              </p14:xfrm>
            </p:contentPart>
          </mc:Choice>
          <mc:Fallback>
            <p:pic>
              <p:nvPicPr>
                <p:cNvPr id="195" name="Ink 194">
                  <a:extLst>
                    <a:ext uri="{FF2B5EF4-FFF2-40B4-BE49-F238E27FC236}">
                      <a16:creationId xmlns:a16="http://schemas.microsoft.com/office/drawing/2014/main" id="{4C240E6A-7FD3-005E-F623-1AB5AE9BF328}"/>
                    </a:ext>
                  </a:extLst>
                </p:cNvPr>
                <p:cNvPicPr/>
                <p:nvPr/>
              </p:nvPicPr>
              <p:blipFill>
                <a:blip r:embed="rId248"/>
                <a:stretch>
                  <a:fillRect/>
                </a:stretch>
              </p:blipFill>
              <p:spPr>
                <a:xfrm>
                  <a:off x="8441796" y="1798145"/>
                  <a:ext cx="85711" cy="165741"/>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6" name="Ink 195">
                  <a:extLst>
                    <a:ext uri="{FF2B5EF4-FFF2-40B4-BE49-F238E27FC236}">
                      <a16:creationId xmlns:a16="http://schemas.microsoft.com/office/drawing/2014/main" id="{CCA6096E-E1BB-0B2A-6E6D-1361FF2C39CE}"/>
                    </a:ext>
                  </a:extLst>
                </p14:cNvPr>
                <p14:cNvContentPartPr/>
                <p14:nvPr/>
              </p14:nvContentPartPr>
              <p14:xfrm>
                <a:off x="8569773" y="1824437"/>
                <a:ext cx="137954" cy="370110"/>
              </p14:xfrm>
            </p:contentPart>
          </mc:Choice>
          <mc:Fallback>
            <p:pic>
              <p:nvPicPr>
                <p:cNvPr id="196" name="Ink 195">
                  <a:extLst>
                    <a:ext uri="{FF2B5EF4-FFF2-40B4-BE49-F238E27FC236}">
                      <a16:creationId xmlns:a16="http://schemas.microsoft.com/office/drawing/2014/main" id="{CCA6096E-E1BB-0B2A-6E6D-1361FF2C39CE}"/>
                    </a:ext>
                  </a:extLst>
                </p:cNvPr>
                <p:cNvPicPr/>
                <p:nvPr/>
              </p:nvPicPr>
              <p:blipFill>
                <a:blip r:embed="rId250"/>
                <a:stretch>
                  <a:fillRect/>
                </a:stretch>
              </p:blipFill>
              <p:spPr>
                <a:xfrm>
                  <a:off x="8551763" y="1806796"/>
                  <a:ext cx="173613" cy="405753"/>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7" name="Ink 196">
                  <a:extLst>
                    <a:ext uri="{FF2B5EF4-FFF2-40B4-BE49-F238E27FC236}">
                      <a16:creationId xmlns:a16="http://schemas.microsoft.com/office/drawing/2014/main" id="{30376CCD-B4FF-61D7-D5EA-07605AF31252}"/>
                    </a:ext>
                  </a:extLst>
                </p14:cNvPr>
                <p14:cNvContentPartPr/>
                <p14:nvPr/>
              </p14:nvContentPartPr>
              <p14:xfrm>
                <a:off x="8702207" y="1868189"/>
                <a:ext cx="34686" cy="262507"/>
              </p14:xfrm>
            </p:contentPart>
          </mc:Choice>
          <mc:Fallback>
            <p:pic>
              <p:nvPicPr>
                <p:cNvPr id="197" name="Ink 196">
                  <a:extLst>
                    <a:ext uri="{FF2B5EF4-FFF2-40B4-BE49-F238E27FC236}">
                      <a16:creationId xmlns:a16="http://schemas.microsoft.com/office/drawing/2014/main" id="{30376CCD-B4FF-61D7-D5EA-07605AF31252}"/>
                    </a:ext>
                  </a:extLst>
                </p:cNvPr>
                <p:cNvPicPr/>
                <p:nvPr/>
              </p:nvPicPr>
              <p:blipFill>
                <a:blip r:embed="rId252"/>
                <a:stretch>
                  <a:fillRect/>
                </a:stretch>
              </p:blipFill>
              <p:spPr>
                <a:xfrm>
                  <a:off x="8684141" y="1850184"/>
                  <a:ext cx="70456" cy="298156"/>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8" name="Ink 197">
                  <a:extLst>
                    <a:ext uri="{FF2B5EF4-FFF2-40B4-BE49-F238E27FC236}">
                      <a16:creationId xmlns:a16="http://schemas.microsoft.com/office/drawing/2014/main" id="{096F6747-ACF6-4C40-99A6-39E45B65884E}"/>
                    </a:ext>
                  </a:extLst>
                </p14:cNvPr>
                <p14:cNvContentPartPr/>
                <p14:nvPr/>
              </p14:nvContentPartPr>
              <p14:xfrm>
                <a:off x="8627318" y="1919428"/>
                <a:ext cx="214420" cy="210873"/>
              </p14:xfrm>
            </p:contentPart>
          </mc:Choice>
          <mc:Fallback>
            <p:pic>
              <p:nvPicPr>
                <p:cNvPr id="198" name="Ink 197">
                  <a:extLst>
                    <a:ext uri="{FF2B5EF4-FFF2-40B4-BE49-F238E27FC236}">
                      <a16:creationId xmlns:a16="http://schemas.microsoft.com/office/drawing/2014/main" id="{096F6747-ACF6-4C40-99A6-39E45B65884E}"/>
                    </a:ext>
                  </a:extLst>
                </p:cNvPr>
                <p:cNvPicPr/>
                <p:nvPr/>
              </p:nvPicPr>
              <p:blipFill>
                <a:blip r:embed="rId254"/>
                <a:stretch>
                  <a:fillRect/>
                </a:stretch>
              </p:blipFill>
              <p:spPr>
                <a:xfrm>
                  <a:off x="8609690" y="1901795"/>
                  <a:ext cx="250037" cy="246498"/>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9" name="Ink 198">
                  <a:extLst>
                    <a:ext uri="{FF2B5EF4-FFF2-40B4-BE49-F238E27FC236}">
                      <a16:creationId xmlns:a16="http://schemas.microsoft.com/office/drawing/2014/main" id="{F5BB62D8-BBE5-5BB8-21CF-8D59794C0A8A}"/>
                    </a:ext>
                  </a:extLst>
                </p14:cNvPr>
                <p14:cNvContentPartPr/>
                <p14:nvPr/>
              </p14:nvContentPartPr>
              <p14:xfrm>
                <a:off x="8756601" y="1840598"/>
                <a:ext cx="141501" cy="377994"/>
              </p14:xfrm>
            </p:contentPart>
          </mc:Choice>
          <mc:Fallback>
            <p:pic>
              <p:nvPicPr>
                <p:cNvPr id="199" name="Ink 198">
                  <a:extLst>
                    <a:ext uri="{FF2B5EF4-FFF2-40B4-BE49-F238E27FC236}">
                      <a16:creationId xmlns:a16="http://schemas.microsoft.com/office/drawing/2014/main" id="{F5BB62D8-BBE5-5BB8-21CF-8D59794C0A8A}"/>
                    </a:ext>
                  </a:extLst>
                </p:cNvPr>
                <p:cNvPicPr/>
                <p:nvPr/>
              </p:nvPicPr>
              <p:blipFill>
                <a:blip r:embed="rId256"/>
                <a:stretch>
                  <a:fillRect/>
                </a:stretch>
              </p:blipFill>
              <p:spPr>
                <a:xfrm>
                  <a:off x="8738598" y="1822581"/>
                  <a:ext cx="177146" cy="413667"/>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0" name="Ink 199">
                  <a:extLst>
                    <a:ext uri="{FF2B5EF4-FFF2-40B4-BE49-F238E27FC236}">
                      <a16:creationId xmlns:a16="http://schemas.microsoft.com/office/drawing/2014/main" id="{41F08C3D-E2FA-5B48-951C-2B18EF3000FB}"/>
                    </a:ext>
                  </a:extLst>
                </p14:cNvPr>
                <p14:cNvContentPartPr/>
                <p14:nvPr/>
              </p14:nvContentPartPr>
              <p14:xfrm>
                <a:off x="8987180" y="1889079"/>
                <a:ext cx="366564" cy="4264356"/>
              </p14:xfrm>
            </p:contentPart>
          </mc:Choice>
          <mc:Fallback>
            <p:pic>
              <p:nvPicPr>
                <p:cNvPr id="200" name="Ink 199">
                  <a:extLst>
                    <a:ext uri="{FF2B5EF4-FFF2-40B4-BE49-F238E27FC236}">
                      <a16:creationId xmlns:a16="http://schemas.microsoft.com/office/drawing/2014/main" id="{41F08C3D-E2FA-5B48-951C-2B18EF3000FB}"/>
                    </a:ext>
                  </a:extLst>
                </p:cNvPr>
                <p:cNvPicPr/>
                <p:nvPr/>
              </p:nvPicPr>
              <p:blipFill>
                <a:blip r:embed="rId258"/>
                <a:stretch>
                  <a:fillRect/>
                </a:stretch>
              </p:blipFill>
              <p:spPr>
                <a:xfrm>
                  <a:off x="8969536" y="1871078"/>
                  <a:ext cx="402212" cy="4299997"/>
                </a:xfrm>
                <a:prstGeom prst="rect">
                  <a:avLst/>
                </a:prstGeom>
              </p:spPr>
            </p:pic>
          </mc:Fallback>
        </mc:AlternateContent>
      </p:grpSp>
      <p:grpSp>
        <p:nvGrpSpPr>
          <p:cNvPr id="215" name="Group 214">
            <a:extLst>
              <a:ext uri="{FF2B5EF4-FFF2-40B4-BE49-F238E27FC236}">
                <a16:creationId xmlns:a16="http://schemas.microsoft.com/office/drawing/2014/main" id="{8F0215A2-2489-8561-3065-A192904E64B7}"/>
              </a:ext>
            </a:extLst>
          </p:cNvPr>
          <p:cNvGrpSpPr/>
          <p:nvPr/>
        </p:nvGrpSpPr>
        <p:grpSpPr>
          <a:xfrm>
            <a:off x="9287160" y="1660863"/>
            <a:ext cx="1849372" cy="513978"/>
            <a:chOff x="9287160" y="1660863"/>
            <a:chExt cx="1849372" cy="513978"/>
          </a:xfrm>
        </p:grpSpPr>
        <mc:AlternateContent xmlns:mc="http://schemas.openxmlformats.org/markup-compatibility/2006">
          <mc:Choice xmlns:p14="http://schemas.microsoft.com/office/powerpoint/2010/main" Requires="p14">
            <p:contentPart p14:bwMode="auto" r:id="rId259">
              <p14:nvContentPartPr>
                <p14:cNvPr id="202" name="Ink 201">
                  <a:extLst>
                    <a:ext uri="{FF2B5EF4-FFF2-40B4-BE49-F238E27FC236}">
                      <a16:creationId xmlns:a16="http://schemas.microsoft.com/office/drawing/2014/main" id="{F46347DD-5FAF-E514-B7B3-1416C06DDF2E}"/>
                    </a:ext>
                  </a:extLst>
                </p14:cNvPr>
                <p14:cNvContentPartPr/>
                <p14:nvPr/>
              </p14:nvContentPartPr>
              <p14:xfrm>
                <a:off x="9287160" y="1852421"/>
                <a:ext cx="360258" cy="322419"/>
              </p14:xfrm>
            </p:contentPart>
          </mc:Choice>
          <mc:Fallback>
            <p:pic>
              <p:nvPicPr>
                <p:cNvPr id="202" name="Ink 201">
                  <a:extLst>
                    <a:ext uri="{FF2B5EF4-FFF2-40B4-BE49-F238E27FC236}">
                      <a16:creationId xmlns:a16="http://schemas.microsoft.com/office/drawing/2014/main" id="{F46347DD-5FAF-E514-B7B3-1416C06DDF2E}"/>
                    </a:ext>
                  </a:extLst>
                </p:cNvPr>
                <p:cNvPicPr/>
                <p:nvPr/>
              </p:nvPicPr>
              <p:blipFill>
                <a:blip r:embed="rId260"/>
                <a:stretch>
                  <a:fillRect/>
                </a:stretch>
              </p:blipFill>
              <p:spPr>
                <a:xfrm>
                  <a:off x="9269165" y="1834429"/>
                  <a:ext cx="395888" cy="358043"/>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3" name="Ink 202">
                  <a:extLst>
                    <a:ext uri="{FF2B5EF4-FFF2-40B4-BE49-F238E27FC236}">
                      <a16:creationId xmlns:a16="http://schemas.microsoft.com/office/drawing/2014/main" id="{B556E01D-4F93-B670-D9E9-3891FDC110C8}"/>
                    </a:ext>
                  </a:extLst>
                </p14:cNvPr>
                <p14:cNvContentPartPr/>
                <p14:nvPr/>
              </p14:nvContentPartPr>
              <p14:xfrm>
                <a:off x="9669490" y="2014025"/>
                <a:ext cx="126523" cy="160816"/>
              </p14:xfrm>
            </p:contentPart>
          </mc:Choice>
          <mc:Fallback>
            <p:pic>
              <p:nvPicPr>
                <p:cNvPr id="203" name="Ink 202">
                  <a:extLst>
                    <a:ext uri="{FF2B5EF4-FFF2-40B4-BE49-F238E27FC236}">
                      <a16:creationId xmlns:a16="http://schemas.microsoft.com/office/drawing/2014/main" id="{B556E01D-4F93-B670-D9E9-3891FDC110C8}"/>
                    </a:ext>
                  </a:extLst>
                </p:cNvPr>
                <p:cNvPicPr/>
                <p:nvPr/>
              </p:nvPicPr>
              <p:blipFill>
                <a:blip r:embed="rId262"/>
                <a:stretch>
                  <a:fillRect/>
                </a:stretch>
              </p:blipFill>
              <p:spPr>
                <a:xfrm>
                  <a:off x="9651877" y="1995996"/>
                  <a:ext cx="162108" cy="196513"/>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4" name="Ink 203">
                  <a:extLst>
                    <a:ext uri="{FF2B5EF4-FFF2-40B4-BE49-F238E27FC236}">
                      <a16:creationId xmlns:a16="http://schemas.microsoft.com/office/drawing/2014/main" id="{064D9A8B-346E-93D6-D4E8-8BD9CBB60385}"/>
                    </a:ext>
                  </a:extLst>
                </p14:cNvPr>
                <p14:cNvContentPartPr/>
                <p14:nvPr/>
              </p14:nvContentPartPr>
              <p14:xfrm>
                <a:off x="9868932" y="1984070"/>
                <a:ext cx="183676" cy="160026"/>
              </p14:xfrm>
            </p:contentPart>
          </mc:Choice>
          <mc:Fallback>
            <p:pic>
              <p:nvPicPr>
                <p:cNvPr id="204" name="Ink 203">
                  <a:extLst>
                    <a:ext uri="{FF2B5EF4-FFF2-40B4-BE49-F238E27FC236}">
                      <a16:creationId xmlns:a16="http://schemas.microsoft.com/office/drawing/2014/main" id="{064D9A8B-346E-93D6-D4E8-8BD9CBB60385}"/>
                    </a:ext>
                  </a:extLst>
                </p:cNvPr>
                <p:cNvPicPr/>
                <p:nvPr/>
              </p:nvPicPr>
              <p:blipFill>
                <a:blip r:embed="rId264"/>
                <a:stretch>
                  <a:fillRect/>
                </a:stretch>
              </p:blipFill>
              <p:spPr>
                <a:xfrm>
                  <a:off x="9851285" y="1966090"/>
                  <a:ext cx="219331" cy="195627"/>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5" name="Ink 204">
                  <a:extLst>
                    <a:ext uri="{FF2B5EF4-FFF2-40B4-BE49-F238E27FC236}">
                      <a16:creationId xmlns:a16="http://schemas.microsoft.com/office/drawing/2014/main" id="{39EC85A8-F493-DBBD-B657-845FB580DEDF}"/>
                    </a:ext>
                  </a:extLst>
                </p14:cNvPr>
                <p14:cNvContentPartPr/>
                <p14:nvPr/>
              </p14:nvContentPartPr>
              <p14:xfrm>
                <a:off x="10108578" y="1950961"/>
                <a:ext cx="151750" cy="202595"/>
              </p14:xfrm>
            </p:contentPart>
          </mc:Choice>
          <mc:Fallback>
            <p:pic>
              <p:nvPicPr>
                <p:cNvPr id="205" name="Ink 204">
                  <a:extLst>
                    <a:ext uri="{FF2B5EF4-FFF2-40B4-BE49-F238E27FC236}">
                      <a16:creationId xmlns:a16="http://schemas.microsoft.com/office/drawing/2014/main" id="{39EC85A8-F493-DBBD-B657-845FB580DEDF}"/>
                    </a:ext>
                  </a:extLst>
                </p:cNvPr>
                <p:cNvPicPr/>
                <p:nvPr/>
              </p:nvPicPr>
              <p:blipFill>
                <a:blip r:embed="rId266"/>
                <a:stretch>
                  <a:fillRect/>
                </a:stretch>
              </p:blipFill>
              <p:spPr>
                <a:xfrm>
                  <a:off x="10090916" y="1933328"/>
                  <a:ext cx="187435" cy="2382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6" name="Ink 205">
                  <a:extLst>
                    <a:ext uri="{FF2B5EF4-FFF2-40B4-BE49-F238E27FC236}">
                      <a16:creationId xmlns:a16="http://schemas.microsoft.com/office/drawing/2014/main" id="{9CC3755E-A13E-F724-37C8-43053371C28D}"/>
                    </a:ext>
                  </a:extLst>
                </p14:cNvPr>
                <p14:cNvContentPartPr/>
                <p14:nvPr/>
              </p14:nvContentPartPr>
              <p14:xfrm>
                <a:off x="10125132" y="1660863"/>
                <a:ext cx="178552" cy="470620"/>
              </p14:xfrm>
            </p:contentPart>
          </mc:Choice>
          <mc:Fallback>
            <p:pic>
              <p:nvPicPr>
                <p:cNvPr id="206" name="Ink 205">
                  <a:extLst>
                    <a:ext uri="{FF2B5EF4-FFF2-40B4-BE49-F238E27FC236}">
                      <a16:creationId xmlns:a16="http://schemas.microsoft.com/office/drawing/2014/main" id="{9CC3755E-A13E-F724-37C8-43053371C28D}"/>
                    </a:ext>
                  </a:extLst>
                </p:cNvPr>
                <p:cNvPicPr/>
                <p:nvPr/>
              </p:nvPicPr>
              <p:blipFill>
                <a:blip r:embed="rId268"/>
                <a:stretch>
                  <a:fillRect/>
                </a:stretch>
              </p:blipFill>
              <p:spPr>
                <a:xfrm>
                  <a:off x="10107493" y="1643219"/>
                  <a:ext cx="214190" cy="506268"/>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7" name="Ink 206">
                  <a:extLst>
                    <a:ext uri="{FF2B5EF4-FFF2-40B4-BE49-F238E27FC236}">
                      <a16:creationId xmlns:a16="http://schemas.microsoft.com/office/drawing/2014/main" id="{22DC7D56-B7CD-ACE5-D14A-4A3A856A3D68}"/>
                    </a:ext>
                  </a:extLst>
                </p14:cNvPr>
                <p14:cNvContentPartPr/>
                <p14:nvPr/>
              </p14:nvContentPartPr>
              <p14:xfrm>
                <a:off x="10332851" y="2004172"/>
                <a:ext cx="114699" cy="121005"/>
              </p14:xfrm>
            </p:contentPart>
          </mc:Choice>
          <mc:Fallback>
            <p:pic>
              <p:nvPicPr>
                <p:cNvPr id="207" name="Ink 206">
                  <a:extLst>
                    <a:ext uri="{FF2B5EF4-FFF2-40B4-BE49-F238E27FC236}">
                      <a16:creationId xmlns:a16="http://schemas.microsoft.com/office/drawing/2014/main" id="{22DC7D56-B7CD-ACE5-D14A-4A3A856A3D68}"/>
                    </a:ext>
                  </a:extLst>
                </p:cNvPr>
                <p:cNvPicPr/>
                <p:nvPr/>
              </p:nvPicPr>
              <p:blipFill>
                <a:blip r:embed="rId270"/>
                <a:stretch>
                  <a:fillRect/>
                </a:stretch>
              </p:blipFill>
              <p:spPr>
                <a:xfrm>
                  <a:off x="10315177" y="1986525"/>
                  <a:ext cx="150407" cy="156658"/>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8" name="Ink 207">
                  <a:extLst>
                    <a:ext uri="{FF2B5EF4-FFF2-40B4-BE49-F238E27FC236}">
                      <a16:creationId xmlns:a16="http://schemas.microsoft.com/office/drawing/2014/main" id="{E8A18429-D5EB-0E74-453D-A156BE7EB4A6}"/>
                    </a:ext>
                  </a:extLst>
                </p14:cNvPr>
                <p14:cNvContentPartPr/>
                <p14:nvPr/>
              </p14:nvContentPartPr>
              <p14:xfrm>
                <a:off x="10479084" y="1937165"/>
                <a:ext cx="163180" cy="219544"/>
              </p14:xfrm>
            </p:contentPart>
          </mc:Choice>
          <mc:Fallback>
            <p:pic>
              <p:nvPicPr>
                <p:cNvPr id="208" name="Ink 207">
                  <a:extLst>
                    <a:ext uri="{FF2B5EF4-FFF2-40B4-BE49-F238E27FC236}">
                      <a16:creationId xmlns:a16="http://schemas.microsoft.com/office/drawing/2014/main" id="{E8A18429-D5EB-0E74-453D-A156BE7EB4A6}"/>
                    </a:ext>
                  </a:extLst>
                </p:cNvPr>
                <p:cNvPicPr/>
                <p:nvPr/>
              </p:nvPicPr>
              <p:blipFill>
                <a:blip r:embed="rId272"/>
                <a:stretch>
                  <a:fillRect/>
                </a:stretch>
              </p:blipFill>
              <p:spPr>
                <a:xfrm>
                  <a:off x="10461433" y="1919140"/>
                  <a:ext cx="198842" cy="255233"/>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9" name="Ink 208">
                  <a:extLst>
                    <a:ext uri="{FF2B5EF4-FFF2-40B4-BE49-F238E27FC236}">
                      <a16:creationId xmlns:a16="http://schemas.microsoft.com/office/drawing/2014/main" id="{79D22367-47DA-4EF2-210A-E6CC0D2B457C}"/>
                    </a:ext>
                  </a:extLst>
                </p14:cNvPr>
                <p14:cNvContentPartPr/>
                <p14:nvPr/>
              </p14:nvContentPartPr>
              <p14:xfrm>
                <a:off x="10694291" y="2031368"/>
                <a:ext cx="37051" cy="82378"/>
              </p14:xfrm>
            </p:contentPart>
          </mc:Choice>
          <mc:Fallback>
            <p:pic>
              <p:nvPicPr>
                <p:cNvPr id="209" name="Ink 208">
                  <a:extLst>
                    <a:ext uri="{FF2B5EF4-FFF2-40B4-BE49-F238E27FC236}">
                      <a16:creationId xmlns:a16="http://schemas.microsoft.com/office/drawing/2014/main" id="{79D22367-47DA-4EF2-210A-E6CC0D2B457C}"/>
                    </a:ext>
                  </a:extLst>
                </p:cNvPr>
                <p:cNvPicPr/>
                <p:nvPr/>
              </p:nvPicPr>
              <p:blipFill>
                <a:blip r:embed="rId274"/>
                <a:stretch>
                  <a:fillRect/>
                </a:stretch>
              </p:blipFill>
              <p:spPr>
                <a:xfrm>
                  <a:off x="10676665" y="2013382"/>
                  <a:ext cx="72663" cy="117991"/>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0" name="Ink 209">
                  <a:extLst>
                    <a:ext uri="{FF2B5EF4-FFF2-40B4-BE49-F238E27FC236}">
                      <a16:creationId xmlns:a16="http://schemas.microsoft.com/office/drawing/2014/main" id="{33074CFE-1865-7576-6F6A-4EA4C48797C8}"/>
                    </a:ext>
                  </a:extLst>
                </p14:cNvPr>
                <p14:cNvContentPartPr/>
                <p14:nvPr/>
              </p14:nvContentPartPr>
              <p14:xfrm>
                <a:off x="10623343" y="1878042"/>
                <a:ext cx="58729" cy="85926"/>
              </p14:xfrm>
            </p:contentPart>
          </mc:Choice>
          <mc:Fallback>
            <p:pic>
              <p:nvPicPr>
                <p:cNvPr id="210" name="Ink 209">
                  <a:extLst>
                    <a:ext uri="{FF2B5EF4-FFF2-40B4-BE49-F238E27FC236}">
                      <a16:creationId xmlns:a16="http://schemas.microsoft.com/office/drawing/2014/main" id="{33074CFE-1865-7576-6F6A-4EA4C48797C8}"/>
                    </a:ext>
                  </a:extLst>
                </p:cNvPr>
                <p:cNvPicPr/>
                <p:nvPr/>
              </p:nvPicPr>
              <p:blipFill>
                <a:blip r:embed="rId276"/>
                <a:stretch>
                  <a:fillRect/>
                </a:stretch>
              </p:blipFill>
              <p:spPr>
                <a:xfrm>
                  <a:off x="10605688" y="1860066"/>
                  <a:ext cx="94399" cy="121519"/>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 name="Ink 210">
                  <a:extLst>
                    <a:ext uri="{FF2B5EF4-FFF2-40B4-BE49-F238E27FC236}">
                      <a16:creationId xmlns:a16="http://schemas.microsoft.com/office/drawing/2014/main" id="{ED692408-CBAF-CA6F-A7D4-23878568D04F}"/>
                    </a:ext>
                  </a:extLst>
                </p14:cNvPr>
                <p14:cNvContentPartPr/>
                <p14:nvPr/>
              </p14:nvContentPartPr>
              <p14:xfrm>
                <a:off x="10790858" y="1974216"/>
                <a:ext cx="143866" cy="146231"/>
              </p14:xfrm>
            </p:contentPart>
          </mc:Choice>
          <mc:Fallback>
            <p:pic>
              <p:nvPicPr>
                <p:cNvPr id="211" name="Ink 210">
                  <a:extLst>
                    <a:ext uri="{FF2B5EF4-FFF2-40B4-BE49-F238E27FC236}">
                      <a16:creationId xmlns:a16="http://schemas.microsoft.com/office/drawing/2014/main" id="{ED692408-CBAF-CA6F-A7D4-23878568D04F}"/>
                    </a:ext>
                  </a:extLst>
                </p:cNvPr>
                <p:cNvPicPr/>
                <p:nvPr/>
              </p:nvPicPr>
              <p:blipFill>
                <a:blip r:embed="rId278"/>
                <a:stretch>
                  <a:fillRect/>
                </a:stretch>
              </p:blipFill>
              <p:spPr>
                <a:xfrm>
                  <a:off x="10772875" y="1956567"/>
                  <a:ext cx="179473" cy="181888"/>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2" name="Ink 211">
                  <a:extLst>
                    <a:ext uri="{FF2B5EF4-FFF2-40B4-BE49-F238E27FC236}">
                      <a16:creationId xmlns:a16="http://schemas.microsoft.com/office/drawing/2014/main" id="{E5DB6497-3050-4689-351F-6452B5D654DF}"/>
                    </a:ext>
                  </a:extLst>
                </p14:cNvPr>
                <p14:cNvContentPartPr/>
                <p14:nvPr/>
              </p14:nvContentPartPr>
              <p14:xfrm>
                <a:off x="10948126" y="2000231"/>
                <a:ext cx="14190" cy="27984"/>
              </p14:xfrm>
            </p:contentPart>
          </mc:Choice>
          <mc:Fallback>
            <p:pic>
              <p:nvPicPr>
                <p:cNvPr id="212" name="Ink 211">
                  <a:extLst>
                    <a:ext uri="{FF2B5EF4-FFF2-40B4-BE49-F238E27FC236}">
                      <a16:creationId xmlns:a16="http://schemas.microsoft.com/office/drawing/2014/main" id="{E5DB6497-3050-4689-351F-6452B5D654DF}"/>
                    </a:ext>
                  </a:extLst>
                </p:cNvPr>
                <p:cNvPicPr/>
                <p:nvPr/>
              </p:nvPicPr>
              <p:blipFill>
                <a:blip r:embed="rId280"/>
                <a:stretch>
                  <a:fillRect/>
                </a:stretch>
              </p:blipFill>
              <p:spPr>
                <a:xfrm>
                  <a:off x="10929934" y="1982423"/>
                  <a:ext cx="50211" cy="63963"/>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3" name="Ink 212">
                  <a:extLst>
                    <a:ext uri="{FF2B5EF4-FFF2-40B4-BE49-F238E27FC236}">
                      <a16:creationId xmlns:a16="http://schemas.microsoft.com/office/drawing/2014/main" id="{5EB46197-12E3-D911-8AC5-11028F2D535C}"/>
                    </a:ext>
                  </a:extLst>
                </p14:cNvPr>
                <p14:cNvContentPartPr/>
                <p14:nvPr/>
              </p14:nvContentPartPr>
              <p14:xfrm>
                <a:off x="10772729" y="2010084"/>
                <a:ext cx="143866" cy="154114"/>
              </p14:xfrm>
            </p:contentPart>
          </mc:Choice>
          <mc:Fallback>
            <p:pic>
              <p:nvPicPr>
                <p:cNvPr id="213" name="Ink 212">
                  <a:extLst>
                    <a:ext uri="{FF2B5EF4-FFF2-40B4-BE49-F238E27FC236}">
                      <a16:creationId xmlns:a16="http://schemas.microsoft.com/office/drawing/2014/main" id="{5EB46197-12E3-D911-8AC5-11028F2D535C}"/>
                    </a:ext>
                  </a:extLst>
                </p:cNvPr>
                <p:cNvPicPr/>
                <p:nvPr/>
              </p:nvPicPr>
              <p:blipFill>
                <a:blip r:embed="rId282"/>
                <a:stretch>
                  <a:fillRect/>
                </a:stretch>
              </p:blipFill>
              <p:spPr>
                <a:xfrm>
                  <a:off x="10754746" y="1992080"/>
                  <a:ext cx="179473" cy="189762"/>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4" name="Ink 213">
                  <a:extLst>
                    <a:ext uri="{FF2B5EF4-FFF2-40B4-BE49-F238E27FC236}">
                      <a16:creationId xmlns:a16="http://schemas.microsoft.com/office/drawing/2014/main" id="{F5DF2968-862C-7C4D-5E80-808719D73A7C}"/>
                    </a:ext>
                  </a:extLst>
                </p14:cNvPr>
                <p14:cNvContentPartPr/>
                <p14:nvPr/>
              </p14:nvContentPartPr>
              <p14:xfrm>
                <a:off x="10955615" y="1996288"/>
                <a:ext cx="180917" cy="135195"/>
              </p14:xfrm>
            </p:contentPart>
          </mc:Choice>
          <mc:Fallback>
            <p:pic>
              <p:nvPicPr>
                <p:cNvPr id="214" name="Ink 213">
                  <a:extLst>
                    <a:ext uri="{FF2B5EF4-FFF2-40B4-BE49-F238E27FC236}">
                      <a16:creationId xmlns:a16="http://schemas.microsoft.com/office/drawing/2014/main" id="{F5DF2968-862C-7C4D-5E80-808719D73A7C}"/>
                    </a:ext>
                  </a:extLst>
                </p:cNvPr>
                <p:cNvPicPr/>
                <p:nvPr/>
              </p:nvPicPr>
              <p:blipFill>
                <a:blip r:embed="rId284"/>
                <a:stretch>
                  <a:fillRect/>
                </a:stretch>
              </p:blipFill>
              <p:spPr>
                <a:xfrm>
                  <a:off x="10937991" y="1978670"/>
                  <a:ext cx="216525" cy="17079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5">
            <p14:nvContentPartPr>
              <p14:cNvPr id="216" name="Ink 215">
                <a:extLst>
                  <a:ext uri="{FF2B5EF4-FFF2-40B4-BE49-F238E27FC236}">
                    <a16:creationId xmlns:a16="http://schemas.microsoft.com/office/drawing/2014/main" id="{98F52C8A-23E8-4788-DB67-7E499512A7D8}"/>
                  </a:ext>
                </a:extLst>
              </p14:cNvPr>
              <p14:cNvContentPartPr/>
              <p14:nvPr/>
            </p14:nvContentPartPr>
            <p14:xfrm>
              <a:off x="5954911" y="2493012"/>
              <a:ext cx="150173" cy="335031"/>
            </p14:xfrm>
          </p:contentPart>
        </mc:Choice>
        <mc:Fallback>
          <p:pic>
            <p:nvPicPr>
              <p:cNvPr id="216" name="Ink 215">
                <a:extLst>
                  <a:ext uri="{FF2B5EF4-FFF2-40B4-BE49-F238E27FC236}">
                    <a16:creationId xmlns:a16="http://schemas.microsoft.com/office/drawing/2014/main" id="{98F52C8A-23E8-4788-DB67-7E499512A7D8}"/>
                  </a:ext>
                </a:extLst>
              </p:cNvPr>
              <p:cNvPicPr/>
              <p:nvPr/>
            </p:nvPicPr>
            <p:blipFill>
              <a:blip r:embed="rId286"/>
              <a:stretch>
                <a:fillRect/>
              </a:stretch>
            </p:blipFill>
            <p:spPr>
              <a:xfrm>
                <a:off x="5936905" y="2475000"/>
                <a:ext cx="185826" cy="370696"/>
              </a:xfrm>
              <a:prstGeom prst="rect">
                <a:avLst/>
              </a:prstGeom>
            </p:spPr>
          </p:pic>
        </mc:Fallback>
      </mc:AlternateContent>
      <p:grpSp>
        <p:nvGrpSpPr>
          <p:cNvPr id="221" name="Group 220">
            <a:extLst>
              <a:ext uri="{FF2B5EF4-FFF2-40B4-BE49-F238E27FC236}">
                <a16:creationId xmlns:a16="http://schemas.microsoft.com/office/drawing/2014/main" id="{7DF4786F-C1C8-0478-365C-50FC8CE0A0B6}"/>
              </a:ext>
            </a:extLst>
          </p:cNvPr>
          <p:cNvGrpSpPr/>
          <p:nvPr/>
        </p:nvGrpSpPr>
        <p:grpSpPr>
          <a:xfrm>
            <a:off x="5898546" y="3741298"/>
            <a:ext cx="413075" cy="418199"/>
            <a:chOff x="5898546" y="3741298"/>
            <a:chExt cx="413075" cy="418199"/>
          </a:xfrm>
        </p:grpSpPr>
        <mc:AlternateContent xmlns:mc="http://schemas.openxmlformats.org/markup-compatibility/2006">
          <mc:Choice xmlns:p14="http://schemas.microsoft.com/office/powerpoint/2010/main" Requires="p14">
            <p:contentPart p14:bwMode="auto" r:id="rId287">
              <p14:nvContentPartPr>
                <p14:cNvPr id="217" name="Ink 216">
                  <a:extLst>
                    <a:ext uri="{FF2B5EF4-FFF2-40B4-BE49-F238E27FC236}">
                      <a16:creationId xmlns:a16="http://schemas.microsoft.com/office/drawing/2014/main" id="{262B1E59-C9B8-0FD3-E788-3E50B02DF2D9}"/>
                    </a:ext>
                  </a:extLst>
                </p14:cNvPr>
                <p14:cNvContentPartPr/>
                <p14:nvPr/>
              </p14:nvContentPartPr>
              <p14:xfrm>
                <a:off x="5898546" y="3828801"/>
                <a:ext cx="87896" cy="330696"/>
              </p14:xfrm>
            </p:contentPart>
          </mc:Choice>
          <mc:Fallback>
            <p:pic>
              <p:nvPicPr>
                <p:cNvPr id="217" name="Ink 216">
                  <a:extLst>
                    <a:ext uri="{FF2B5EF4-FFF2-40B4-BE49-F238E27FC236}">
                      <a16:creationId xmlns:a16="http://schemas.microsoft.com/office/drawing/2014/main" id="{262B1E59-C9B8-0FD3-E788-3E50B02DF2D9}"/>
                    </a:ext>
                  </a:extLst>
                </p:cNvPr>
                <p:cNvPicPr/>
                <p:nvPr/>
              </p:nvPicPr>
              <p:blipFill>
                <a:blip r:embed="rId288"/>
                <a:stretch>
                  <a:fillRect/>
                </a:stretch>
              </p:blipFill>
              <p:spPr>
                <a:xfrm>
                  <a:off x="5880535" y="3810789"/>
                  <a:ext cx="123559" cy="366359"/>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8" name="Ink 217">
                  <a:extLst>
                    <a:ext uri="{FF2B5EF4-FFF2-40B4-BE49-F238E27FC236}">
                      <a16:creationId xmlns:a16="http://schemas.microsoft.com/office/drawing/2014/main" id="{D62A3979-41FA-8B6D-708D-96E41B910B9D}"/>
                    </a:ext>
                  </a:extLst>
                </p14:cNvPr>
                <p14:cNvContentPartPr/>
                <p14:nvPr/>
              </p14:nvContentPartPr>
              <p14:xfrm>
                <a:off x="6056602" y="4045585"/>
                <a:ext cx="25227" cy="57546"/>
              </p14:xfrm>
            </p:contentPart>
          </mc:Choice>
          <mc:Fallback>
            <p:pic>
              <p:nvPicPr>
                <p:cNvPr id="218" name="Ink 217">
                  <a:extLst>
                    <a:ext uri="{FF2B5EF4-FFF2-40B4-BE49-F238E27FC236}">
                      <a16:creationId xmlns:a16="http://schemas.microsoft.com/office/drawing/2014/main" id="{D62A3979-41FA-8B6D-708D-96E41B910B9D}"/>
                    </a:ext>
                  </a:extLst>
                </p:cNvPr>
                <p:cNvPicPr/>
                <p:nvPr/>
              </p:nvPicPr>
              <p:blipFill>
                <a:blip r:embed="rId290"/>
                <a:stretch>
                  <a:fillRect/>
                </a:stretch>
              </p:blipFill>
              <p:spPr>
                <a:xfrm>
                  <a:off x="6038583" y="4027602"/>
                  <a:ext cx="60905" cy="93153"/>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9" name="Ink 218">
                  <a:extLst>
                    <a:ext uri="{FF2B5EF4-FFF2-40B4-BE49-F238E27FC236}">
                      <a16:creationId xmlns:a16="http://schemas.microsoft.com/office/drawing/2014/main" id="{976220A8-2DFB-E036-C617-F69E59F664A2}"/>
                    </a:ext>
                  </a:extLst>
                </p14:cNvPr>
                <p14:cNvContentPartPr/>
                <p14:nvPr/>
              </p14:nvContentPartPr>
              <p14:xfrm>
                <a:off x="6115725" y="3814611"/>
                <a:ext cx="157663" cy="266054"/>
              </p14:xfrm>
            </p:contentPart>
          </mc:Choice>
          <mc:Fallback>
            <p:pic>
              <p:nvPicPr>
                <p:cNvPr id="219" name="Ink 218">
                  <a:extLst>
                    <a:ext uri="{FF2B5EF4-FFF2-40B4-BE49-F238E27FC236}">
                      <a16:creationId xmlns:a16="http://schemas.microsoft.com/office/drawing/2014/main" id="{976220A8-2DFB-E036-C617-F69E59F664A2}"/>
                    </a:ext>
                  </a:extLst>
                </p:cNvPr>
                <p:cNvPicPr/>
                <p:nvPr/>
              </p:nvPicPr>
              <p:blipFill>
                <a:blip r:embed="rId292"/>
                <a:stretch>
                  <a:fillRect/>
                </a:stretch>
              </p:blipFill>
              <p:spPr>
                <a:xfrm>
                  <a:off x="6098047" y="3796610"/>
                  <a:ext cx="193381" cy="301696"/>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0" name="Ink 219">
                  <a:extLst>
                    <a:ext uri="{FF2B5EF4-FFF2-40B4-BE49-F238E27FC236}">
                      <a16:creationId xmlns:a16="http://schemas.microsoft.com/office/drawing/2014/main" id="{694AC981-6A04-1B5D-48E5-D2116889C718}"/>
                    </a:ext>
                  </a:extLst>
                </p14:cNvPr>
                <p14:cNvContentPartPr/>
                <p14:nvPr/>
              </p14:nvContentPartPr>
              <p14:xfrm>
                <a:off x="6133856" y="3741298"/>
                <a:ext cx="177765" cy="66218"/>
              </p14:xfrm>
            </p:contentPart>
          </mc:Choice>
          <mc:Fallback>
            <p:pic>
              <p:nvPicPr>
                <p:cNvPr id="220" name="Ink 219">
                  <a:extLst>
                    <a:ext uri="{FF2B5EF4-FFF2-40B4-BE49-F238E27FC236}">
                      <a16:creationId xmlns:a16="http://schemas.microsoft.com/office/drawing/2014/main" id="{694AC981-6A04-1B5D-48E5-D2116889C718}"/>
                    </a:ext>
                  </a:extLst>
                </p:cNvPr>
                <p:cNvPicPr/>
                <p:nvPr/>
              </p:nvPicPr>
              <p:blipFill>
                <a:blip r:embed="rId294"/>
                <a:stretch>
                  <a:fillRect/>
                </a:stretch>
              </p:blipFill>
              <p:spPr>
                <a:xfrm>
                  <a:off x="6115864" y="3723206"/>
                  <a:ext cx="213390" cy="10204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5">
            <p14:nvContentPartPr>
              <p14:cNvPr id="222" name="Ink 221">
                <a:extLst>
                  <a:ext uri="{FF2B5EF4-FFF2-40B4-BE49-F238E27FC236}">
                    <a16:creationId xmlns:a16="http://schemas.microsoft.com/office/drawing/2014/main" id="{B7DC6686-8936-FB7E-3975-AECD819C3156}"/>
                  </a:ext>
                </a:extLst>
              </p14:cNvPr>
              <p14:cNvContentPartPr/>
              <p14:nvPr/>
            </p14:nvContentPartPr>
            <p14:xfrm>
              <a:off x="6072762" y="4933221"/>
              <a:ext cx="212055" cy="189195"/>
            </p14:xfrm>
          </p:contentPart>
        </mc:Choice>
        <mc:Fallback>
          <p:pic>
            <p:nvPicPr>
              <p:cNvPr id="222" name="Ink 221">
                <a:extLst>
                  <a:ext uri="{FF2B5EF4-FFF2-40B4-BE49-F238E27FC236}">
                    <a16:creationId xmlns:a16="http://schemas.microsoft.com/office/drawing/2014/main" id="{B7DC6686-8936-FB7E-3975-AECD819C3156}"/>
                  </a:ext>
                </a:extLst>
              </p:cNvPr>
              <p:cNvPicPr/>
              <p:nvPr/>
            </p:nvPicPr>
            <p:blipFill>
              <a:blip r:embed="rId296"/>
              <a:stretch>
                <a:fillRect/>
              </a:stretch>
            </p:blipFill>
            <p:spPr>
              <a:xfrm>
                <a:off x="6055121" y="4915237"/>
                <a:ext cx="247698" cy="224804"/>
              </a:xfrm>
              <a:prstGeom prst="rect">
                <a:avLst/>
              </a:prstGeom>
            </p:spPr>
          </p:pic>
        </mc:Fallback>
      </mc:AlternateContent>
      <p:grpSp>
        <p:nvGrpSpPr>
          <p:cNvPr id="225" name="Group 224">
            <a:extLst>
              <a:ext uri="{FF2B5EF4-FFF2-40B4-BE49-F238E27FC236}">
                <a16:creationId xmlns:a16="http://schemas.microsoft.com/office/drawing/2014/main" id="{1370F5AA-05C5-2491-ADE1-2854134B3208}"/>
              </a:ext>
            </a:extLst>
          </p:cNvPr>
          <p:cNvGrpSpPr/>
          <p:nvPr/>
        </p:nvGrpSpPr>
        <p:grpSpPr>
          <a:xfrm>
            <a:off x="6224118" y="5812974"/>
            <a:ext cx="192741" cy="342914"/>
            <a:chOff x="6224118" y="5812974"/>
            <a:chExt cx="192741" cy="342914"/>
          </a:xfrm>
        </p:grpSpPr>
        <mc:AlternateContent xmlns:mc="http://schemas.openxmlformats.org/markup-compatibility/2006">
          <mc:Choice xmlns:p14="http://schemas.microsoft.com/office/powerpoint/2010/main" Requires="p14">
            <p:contentPart p14:bwMode="auto" r:id="rId297">
              <p14:nvContentPartPr>
                <p14:cNvPr id="223" name="Ink 222">
                  <a:extLst>
                    <a:ext uri="{FF2B5EF4-FFF2-40B4-BE49-F238E27FC236}">
                      <a16:creationId xmlns:a16="http://schemas.microsoft.com/office/drawing/2014/main" id="{D4D60274-8827-088F-922F-7E6BE10D0ACE}"/>
                    </a:ext>
                  </a:extLst>
                </p14:cNvPr>
                <p14:cNvContentPartPr/>
                <p14:nvPr/>
              </p14:nvContentPartPr>
              <p14:xfrm>
                <a:off x="6224118" y="5933585"/>
                <a:ext cx="192741" cy="222303"/>
              </p14:xfrm>
            </p:contentPart>
          </mc:Choice>
          <mc:Fallback>
            <p:pic>
              <p:nvPicPr>
                <p:cNvPr id="223" name="Ink 222">
                  <a:extLst>
                    <a:ext uri="{FF2B5EF4-FFF2-40B4-BE49-F238E27FC236}">
                      <a16:creationId xmlns:a16="http://schemas.microsoft.com/office/drawing/2014/main" id="{D4D60274-8827-088F-922F-7E6BE10D0ACE}"/>
                    </a:ext>
                  </a:extLst>
                </p:cNvPr>
                <p:cNvPicPr/>
                <p:nvPr/>
              </p:nvPicPr>
              <p:blipFill>
                <a:blip r:embed="rId298"/>
                <a:stretch>
                  <a:fillRect/>
                </a:stretch>
              </p:blipFill>
              <p:spPr>
                <a:xfrm>
                  <a:off x="6206465" y="5915570"/>
                  <a:ext cx="228407" cy="257972"/>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4" name="Ink 223">
                  <a:extLst>
                    <a:ext uri="{FF2B5EF4-FFF2-40B4-BE49-F238E27FC236}">
                      <a16:creationId xmlns:a16="http://schemas.microsoft.com/office/drawing/2014/main" id="{B908610A-1E4F-156D-A3B4-8DDE11CCAEF6}"/>
                    </a:ext>
                  </a:extLst>
                </p14:cNvPr>
                <p14:cNvContentPartPr/>
                <p14:nvPr/>
              </p14:nvContentPartPr>
              <p14:xfrm>
                <a:off x="6228847" y="5812974"/>
                <a:ext cx="173033" cy="92626"/>
              </p14:xfrm>
            </p:contentPart>
          </mc:Choice>
          <mc:Fallback>
            <p:pic>
              <p:nvPicPr>
                <p:cNvPr id="224" name="Ink 223">
                  <a:extLst>
                    <a:ext uri="{FF2B5EF4-FFF2-40B4-BE49-F238E27FC236}">
                      <a16:creationId xmlns:a16="http://schemas.microsoft.com/office/drawing/2014/main" id="{B908610A-1E4F-156D-A3B4-8DDE11CCAEF6}"/>
                    </a:ext>
                  </a:extLst>
                </p:cNvPr>
                <p:cNvPicPr/>
                <p:nvPr/>
              </p:nvPicPr>
              <p:blipFill>
                <a:blip r:embed="rId300"/>
                <a:stretch>
                  <a:fillRect/>
                </a:stretch>
              </p:blipFill>
              <p:spPr>
                <a:xfrm>
                  <a:off x="6210860" y="5794953"/>
                  <a:ext cx="208647" cy="128307"/>
                </a:xfrm>
                <a:prstGeom prst="rect">
                  <a:avLst/>
                </a:prstGeom>
              </p:spPr>
            </p:pic>
          </mc:Fallback>
        </mc:AlternateContent>
      </p:grpSp>
      <p:grpSp>
        <p:nvGrpSpPr>
          <p:cNvPr id="229" name="Group 228">
            <a:extLst>
              <a:ext uri="{FF2B5EF4-FFF2-40B4-BE49-F238E27FC236}">
                <a16:creationId xmlns:a16="http://schemas.microsoft.com/office/drawing/2014/main" id="{CA0E7797-3A6E-59E3-DD49-0551A0D93FC5}"/>
              </a:ext>
            </a:extLst>
          </p:cNvPr>
          <p:cNvGrpSpPr/>
          <p:nvPr/>
        </p:nvGrpSpPr>
        <p:grpSpPr>
          <a:xfrm>
            <a:off x="6560571" y="3143761"/>
            <a:ext cx="433569" cy="261326"/>
            <a:chOff x="6560571" y="3143761"/>
            <a:chExt cx="433569" cy="261326"/>
          </a:xfrm>
        </p:grpSpPr>
        <mc:AlternateContent xmlns:mc="http://schemas.openxmlformats.org/markup-compatibility/2006">
          <mc:Choice xmlns:p14="http://schemas.microsoft.com/office/powerpoint/2010/main" Requires="p14">
            <p:contentPart p14:bwMode="auto" r:id="rId301">
              <p14:nvContentPartPr>
                <p14:cNvPr id="226" name="Ink 225">
                  <a:extLst>
                    <a:ext uri="{FF2B5EF4-FFF2-40B4-BE49-F238E27FC236}">
                      <a16:creationId xmlns:a16="http://schemas.microsoft.com/office/drawing/2014/main" id="{58766A72-EDAB-98A6-E635-90640CB68BCC}"/>
                    </a:ext>
                  </a:extLst>
                </p14:cNvPr>
                <p14:cNvContentPartPr/>
                <p14:nvPr/>
              </p14:nvContentPartPr>
              <p14:xfrm>
                <a:off x="6560571" y="3319554"/>
                <a:ext cx="134407" cy="20102"/>
              </p14:xfrm>
            </p:contentPart>
          </mc:Choice>
          <mc:Fallback>
            <p:pic>
              <p:nvPicPr>
                <p:cNvPr id="226" name="Ink 225">
                  <a:extLst>
                    <a:ext uri="{FF2B5EF4-FFF2-40B4-BE49-F238E27FC236}">
                      <a16:creationId xmlns:a16="http://schemas.microsoft.com/office/drawing/2014/main" id="{58766A72-EDAB-98A6-E635-90640CB68BCC}"/>
                    </a:ext>
                  </a:extLst>
                </p:cNvPr>
                <p:cNvPicPr/>
                <p:nvPr/>
              </p:nvPicPr>
              <p:blipFill>
                <a:blip r:embed="rId302"/>
                <a:stretch>
                  <a:fillRect/>
                </a:stretch>
              </p:blipFill>
              <p:spPr>
                <a:xfrm>
                  <a:off x="6542602" y="3301606"/>
                  <a:ext cx="169985" cy="55639"/>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7" name="Ink 226">
                  <a:extLst>
                    <a:ext uri="{FF2B5EF4-FFF2-40B4-BE49-F238E27FC236}">
                      <a16:creationId xmlns:a16="http://schemas.microsoft.com/office/drawing/2014/main" id="{65252214-C90C-0C5F-6382-850F171E5585}"/>
                    </a:ext>
                  </a:extLst>
                </p14:cNvPr>
                <p14:cNvContentPartPr/>
                <p14:nvPr/>
              </p14:nvContentPartPr>
              <p14:xfrm>
                <a:off x="6647679" y="3185542"/>
                <a:ext cx="241222" cy="204566"/>
              </p14:xfrm>
            </p:contentPart>
          </mc:Choice>
          <mc:Fallback>
            <p:pic>
              <p:nvPicPr>
                <p:cNvPr id="227" name="Ink 226">
                  <a:extLst>
                    <a:ext uri="{FF2B5EF4-FFF2-40B4-BE49-F238E27FC236}">
                      <a16:creationId xmlns:a16="http://schemas.microsoft.com/office/drawing/2014/main" id="{65252214-C90C-0C5F-6382-850F171E5585}"/>
                    </a:ext>
                  </a:extLst>
                </p:cNvPr>
                <p:cNvPicPr/>
                <p:nvPr/>
              </p:nvPicPr>
              <p:blipFill>
                <a:blip r:embed="rId304"/>
                <a:stretch>
                  <a:fillRect/>
                </a:stretch>
              </p:blipFill>
              <p:spPr>
                <a:xfrm>
                  <a:off x="6629677" y="3167895"/>
                  <a:ext cx="276865" cy="240221"/>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8" name="Ink 227">
                  <a:extLst>
                    <a:ext uri="{FF2B5EF4-FFF2-40B4-BE49-F238E27FC236}">
                      <a16:creationId xmlns:a16="http://schemas.microsoft.com/office/drawing/2014/main" id="{1CF248E2-57F7-D49E-B31D-65932EFAD164}"/>
                    </a:ext>
                  </a:extLst>
                </p14:cNvPr>
                <p14:cNvContentPartPr/>
                <p14:nvPr/>
              </p14:nvContentPartPr>
              <p14:xfrm>
                <a:off x="6828596" y="3143761"/>
                <a:ext cx="165544" cy="261326"/>
              </p14:xfrm>
            </p:contentPart>
          </mc:Choice>
          <mc:Fallback>
            <p:pic>
              <p:nvPicPr>
                <p:cNvPr id="228" name="Ink 227">
                  <a:extLst>
                    <a:ext uri="{FF2B5EF4-FFF2-40B4-BE49-F238E27FC236}">
                      <a16:creationId xmlns:a16="http://schemas.microsoft.com/office/drawing/2014/main" id="{1CF248E2-57F7-D49E-B31D-65932EFAD164}"/>
                    </a:ext>
                  </a:extLst>
                </p:cNvPr>
                <p:cNvPicPr/>
                <p:nvPr/>
              </p:nvPicPr>
              <p:blipFill>
                <a:blip r:embed="rId306"/>
                <a:stretch>
                  <a:fillRect/>
                </a:stretch>
              </p:blipFill>
              <p:spPr>
                <a:xfrm>
                  <a:off x="6810563" y="3125763"/>
                  <a:ext cx="201250" cy="29696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230" name="Ink 229">
                <a:extLst>
                  <a:ext uri="{FF2B5EF4-FFF2-40B4-BE49-F238E27FC236}">
                    <a16:creationId xmlns:a16="http://schemas.microsoft.com/office/drawing/2014/main" id="{CEB0680B-7C1E-1E74-8994-5F97100C3B95}"/>
                  </a:ext>
                </a:extLst>
              </p14:cNvPr>
              <p14:cNvContentPartPr/>
              <p14:nvPr/>
            </p14:nvContentPartPr>
            <p14:xfrm>
              <a:off x="6918464" y="5416061"/>
              <a:ext cx="158846" cy="228609"/>
            </p14:xfrm>
          </p:contentPart>
        </mc:Choice>
        <mc:Fallback>
          <p:pic>
            <p:nvPicPr>
              <p:cNvPr id="230" name="Ink 229">
                <a:extLst>
                  <a:ext uri="{FF2B5EF4-FFF2-40B4-BE49-F238E27FC236}">
                    <a16:creationId xmlns:a16="http://schemas.microsoft.com/office/drawing/2014/main" id="{CEB0680B-7C1E-1E74-8994-5F97100C3B95}"/>
                  </a:ext>
                </a:extLst>
              </p:cNvPr>
              <p:cNvPicPr/>
              <p:nvPr/>
            </p:nvPicPr>
            <p:blipFill>
              <a:blip r:embed="rId308"/>
              <a:stretch>
                <a:fillRect/>
              </a:stretch>
            </p:blipFill>
            <p:spPr>
              <a:xfrm>
                <a:off x="6900814" y="5398420"/>
                <a:ext cx="194505" cy="264250"/>
              </a:xfrm>
              <a:prstGeom prst="rect">
                <a:avLst/>
              </a:prstGeom>
            </p:spPr>
          </p:pic>
        </mc:Fallback>
      </mc:AlternateContent>
      <p:grpSp>
        <p:nvGrpSpPr>
          <p:cNvPr id="239" name="Group 238">
            <a:extLst>
              <a:ext uri="{FF2B5EF4-FFF2-40B4-BE49-F238E27FC236}">
                <a16:creationId xmlns:a16="http://schemas.microsoft.com/office/drawing/2014/main" id="{34CB6B0F-D78F-5183-D676-5D39ED89B090}"/>
              </a:ext>
            </a:extLst>
          </p:cNvPr>
          <p:cNvGrpSpPr/>
          <p:nvPr/>
        </p:nvGrpSpPr>
        <p:grpSpPr>
          <a:xfrm>
            <a:off x="6661475" y="4357362"/>
            <a:ext cx="487175" cy="326753"/>
            <a:chOff x="6661475" y="4357362"/>
            <a:chExt cx="487175" cy="326753"/>
          </a:xfrm>
        </p:grpSpPr>
        <mc:AlternateContent xmlns:mc="http://schemas.openxmlformats.org/markup-compatibility/2006">
          <mc:Choice xmlns:p14="http://schemas.microsoft.com/office/powerpoint/2010/main" Requires="p14">
            <p:contentPart p14:bwMode="auto" r:id="rId309">
              <p14:nvContentPartPr>
                <p14:cNvPr id="236" name="Ink 235">
                  <a:extLst>
                    <a:ext uri="{FF2B5EF4-FFF2-40B4-BE49-F238E27FC236}">
                      <a16:creationId xmlns:a16="http://schemas.microsoft.com/office/drawing/2014/main" id="{78287167-56C8-E435-57B0-F9B4F050339D}"/>
                    </a:ext>
                  </a:extLst>
                </p14:cNvPr>
                <p14:cNvContentPartPr/>
                <p14:nvPr/>
              </p14:nvContentPartPr>
              <p14:xfrm>
                <a:off x="6661475" y="4525273"/>
                <a:ext cx="147809" cy="28773"/>
              </p14:xfrm>
            </p:contentPart>
          </mc:Choice>
          <mc:Fallback>
            <p:pic>
              <p:nvPicPr>
                <p:cNvPr id="236" name="Ink 235">
                  <a:extLst>
                    <a:ext uri="{FF2B5EF4-FFF2-40B4-BE49-F238E27FC236}">
                      <a16:creationId xmlns:a16="http://schemas.microsoft.com/office/drawing/2014/main" id="{78287167-56C8-E435-57B0-F9B4F050339D}"/>
                    </a:ext>
                  </a:extLst>
                </p:cNvPr>
                <p:cNvPicPr/>
                <p:nvPr/>
              </p:nvPicPr>
              <p:blipFill>
                <a:blip r:embed="rId310"/>
                <a:stretch>
                  <a:fillRect/>
                </a:stretch>
              </p:blipFill>
              <p:spPr>
                <a:xfrm>
                  <a:off x="6643853" y="4507650"/>
                  <a:ext cx="183413" cy="643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7" name="Ink 236">
                  <a:extLst>
                    <a:ext uri="{FF2B5EF4-FFF2-40B4-BE49-F238E27FC236}">
                      <a16:creationId xmlns:a16="http://schemas.microsoft.com/office/drawing/2014/main" id="{DED55B48-9DE0-8B87-F9BB-04315B7C7030}"/>
                    </a:ext>
                  </a:extLst>
                </p14:cNvPr>
                <p14:cNvContentPartPr/>
                <p14:nvPr/>
              </p14:nvContentPartPr>
              <p14:xfrm>
                <a:off x="6849881" y="4357362"/>
                <a:ext cx="80013" cy="275514"/>
              </p14:xfrm>
            </p:contentPart>
          </mc:Choice>
          <mc:Fallback>
            <p:pic>
              <p:nvPicPr>
                <p:cNvPr id="237" name="Ink 236">
                  <a:extLst>
                    <a:ext uri="{FF2B5EF4-FFF2-40B4-BE49-F238E27FC236}">
                      <a16:creationId xmlns:a16="http://schemas.microsoft.com/office/drawing/2014/main" id="{DED55B48-9DE0-8B87-F9BB-04315B7C7030}"/>
                    </a:ext>
                  </a:extLst>
                </p:cNvPr>
                <p:cNvPicPr/>
                <p:nvPr/>
              </p:nvPicPr>
              <p:blipFill>
                <a:blip r:embed="rId312"/>
                <a:stretch>
                  <a:fillRect/>
                </a:stretch>
              </p:blipFill>
              <p:spPr>
                <a:xfrm>
                  <a:off x="6832220" y="4339378"/>
                  <a:ext cx="115694" cy="311122"/>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8" name="Ink 237">
                  <a:extLst>
                    <a:ext uri="{FF2B5EF4-FFF2-40B4-BE49-F238E27FC236}">
                      <a16:creationId xmlns:a16="http://schemas.microsoft.com/office/drawing/2014/main" id="{3F80EFD0-BF80-B87A-161C-05FD59261668}"/>
                    </a:ext>
                  </a:extLst>
                </p14:cNvPr>
                <p14:cNvContentPartPr/>
                <p14:nvPr/>
              </p14:nvContentPartPr>
              <p14:xfrm>
                <a:off x="6949208" y="4388105"/>
                <a:ext cx="199442" cy="296010"/>
              </p14:xfrm>
            </p:contentPart>
          </mc:Choice>
          <mc:Fallback>
            <p:pic>
              <p:nvPicPr>
                <p:cNvPr id="238" name="Ink 237">
                  <a:extLst>
                    <a:ext uri="{FF2B5EF4-FFF2-40B4-BE49-F238E27FC236}">
                      <a16:creationId xmlns:a16="http://schemas.microsoft.com/office/drawing/2014/main" id="{3F80EFD0-BF80-B87A-161C-05FD59261668}"/>
                    </a:ext>
                  </a:extLst>
                </p:cNvPr>
                <p:cNvPicPr/>
                <p:nvPr/>
              </p:nvPicPr>
              <p:blipFill>
                <a:blip r:embed="rId314"/>
                <a:stretch>
                  <a:fillRect/>
                </a:stretch>
              </p:blipFill>
              <p:spPr>
                <a:xfrm>
                  <a:off x="6931568" y="4370460"/>
                  <a:ext cx="235082" cy="33166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240" name="Ink 239">
                <a:extLst>
                  <a:ext uri="{FF2B5EF4-FFF2-40B4-BE49-F238E27FC236}">
                    <a16:creationId xmlns:a16="http://schemas.microsoft.com/office/drawing/2014/main" id="{5A3E9558-0CB3-9033-ED2F-7B82C6BCEB04}"/>
                  </a:ext>
                </a:extLst>
              </p14:cNvPr>
              <p14:cNvContentPartPr/>
              <p14:nvPr/>
            </p14:nvContentPartPr>
            <p14:xfrm>
              <a:off x="7605474" y="3215102"/>
              <a:ext cx="206143" cy="243194"/>
            </p14:xfrm>
          </p:contentPart>
        </mc:Choice>
        <mc:Fallback>
          <p:pic>
            <p:nvPicPr>
              <p:cNvPr id="240" name="Ink 239">
                <a:extLst>
                  <a:ext uri="{FF2B5EF4-FFF2-40B4-BE49-F238E27FC236}">
                    <a16:creationId xmlns:a16="http://schemas.microsoft.com/office/drawing/2014/main" id="{5A3E9558-0CB3-9033-ED2F-7B82C6BCEB04}"/>
                  </a:ext>
                </a:extLst>
              </p:cNvPr>
              <p:cNvPicPr/>
              <p:nvPr/>
            </p:nvPicPr>
            <p:blipFill>
              <a:blip r:embed="rId316"/>
              <a:stretch>
                <a:fillRect/>
              </a:stretch>
            </p:blipFill>
            <p:spPr>
              <a:xfrm>
                <a:off x="7587846" y="3197088"/>
                <a:ext cx="241759" cy="278862"/>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2" name="Ink 241">
                <a:extLst>
                  <a:ext uri="{FF2B5EF4-FFF2-40B4-BE49-F238E27FC236}">
                    <a16:creationId xmlns:a16="http://schemas.microsoft.com/office/drawing/2014/main" id="{3F776C4A-F181-D84F-143E-A60978C247F3}"/>
                  </a:ext>
                </a:extLst>
              </p14:cNvPr>
              <p14:cNvContentPartPr/>
              <p14:nvPr/>
            </p14:nvContentPartPr>
            <p14:xfrm>
              <a:off x="7738305" y="5339989"/>
              <a:ext cx="184070" cy="316900"/>
            </p14:xfrm>
          </p:contentPart>
        </mc:Choice>
        <mc:Fallback>
          <p:pic>
            <p:nvPicPr>
              <p:cNvPr id="242" name="Ink 241">
                <a:extLst>
                  <a:ext uri="{FF2B5EF4-FFF2-40B4-BE49-F238E27FC236}">
                    <a16:creationId xmlns:a16="http://schemas.microsoft.com/office/drawing/2014/main" id="{3F776C4A-F181-D84F-143E-A60978C247F3}"/>
                  </a:ext>
                </a:extLst>
              </p:cNvPr>
              <p:cNvPicPr/>
              <p:nvPr/>
            </p:nvPicPr>
            <p:blipFill>
              <a:blip r:embed="rId318"/>
              <a:stretch>
                <a:fillRect/>
              </a:stretch>
            </p:blipFill>
            <p:spPr>
              <a:xfrm>
                <a:off x="7720294" y="5322363"/>
                <a:ext cx="219731" cy="352511"/>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3" name="Ink 242">
                <a:extLst>
                  <a:ext uri="{FF2B5EF4-FFF2-40B4-BE49-F238E27FC236}">
                    <a16:creationId xmlns:a16="http://schemas.microsoft.com/office/drawing/2014/main" id="{7BE6DB1A-468C-F89F-06C0-BFA64C6E5A95}"/>
                  </a:ext>
                </a:extLst>
              </p14:cNvPr>
              <p14:cNvContentPartPr/>
              <p14:nvPr/>
            </p14:nvContentPartPr>
            <p14:xfrm>
              <a:off x="7510483" y="2630177"/>
              <a:ext cx="232157" cy="38627"/>
            </p14:xfrm>
          </p:contentPart>
        </mc:Choice>
        <mc:Fallback>
          <p:pic>
            <p:nvPicPr>
              <p:cNvPr id="243" name="Ink 242">
                <a:extLst>
                  <a:ext uri="{FF2B5EF4-FFF2-40B4-BE49-F238E27FC236}">
                    <a16:creationId xmlns:a16="http://schemas.microsoft.com/office/drawing/2014/main" id="{7BE6DB1A-468C-F89F-06C0-BFA64C6E5A95}"/>
                  </a:ext>
                </a:extLst>
              </p:cNvPr>
              <p:cNvPicPr/>
              <p:nvPr/>
            </p:nvPicPr>
            <p:blipFill>
              <a:blip r:embed="rId320"/>
              <a:stretch>
                <a:fillRect/>
              </a:stretch>
            </p:blipFill>
            <p:spPr>
              <a:xfrm>
                <a:off x="7492846" y="2612488"/>
                <a:ext cx="267790" cy="74366"/>
              </a:xfrm>
              <a:prstGeom prst="rect">
                <a:avLst/>
              </a:prstGeom>
            </p:spPr>
          </p:pic>
        </mc:Fallback>
      </mc:AlternateContent>
      <p:grpSp>
        <p:nvGrpSpPr>
          <p:cNvPr id="252" name="Group 251">
            <a:extLst>
              <a:ext uri="{FF2B5EF4-FFF2-40B4-BE49-F238E27FC236}">
                <a16:creationId xmlns:a16="http://schemas.microsoft.com/office/drawing/2014/main" id="{1AFF262D-8CEB-6470-BF40-22F8B36FEBD8}"/>
              </a:ext>
            </a:extLst>
          </p:cNvPr>
          <p:cNvGrpSpPr/>
          <p:nvPr/>
        </p:nvGrpSpPr>
        <p:grpSpPr>
          <a:xfrm>
            <a:off x="7649620" y="3827617"/>
            <a:ext cx="279454" cy="313353"/>
            <a:chOff x="7649620" y="3827617"/>
            <a:chExt cx="279454" cy="313353"/>
          </a:xfrm>
        </p:grpSpPr>
        <mc:AlternateContent xmlns:mc="http://schemas.openxmlformats.org/markup-compatibility/2006">
          <mc:Choice xmlns:p14="http://schemas.microsoft.com/office/powerpoint/2010/main" Requires="p14">
            <p:contentPart p14:bwMode="auto" r:id="rId321">
              <p14:nvContentPartPr>
                <p14:cNvPr id="244" name="Ink 243">
                  <a:extLst>
                    <a:ext uri="{FF2B5EF4-FFF2-40B4-BE49-F238E27FC236}">
                      <a16:creationId xmlns:a16="http://schemas.microsoft.com/office/drawing/2014/main" id="{82709E97-13AF-C3F6-73D9-499BF904DB8E}"/>
                    </a:ext>
                  </a:extLst>
                </p14:cNvPr>
                <p14:cNvContentPartPr/>
                <p14:nvPr/>
              </p14:nvContentPartPr>
              <p14:xfrm>
                <a:off x="7725299" y="3827617"/>
                <a:ext cx="54787" cy="313353"/>
              </p14:xfrm>
            </p:contentPart>
          </mc:Choice>
          <mc:Fallback>
            <p:pic>
              <p:nvPicPr>
                <p:cNvPr id="244" name="Ink 243">
                  <a:extLst>
                    <a:ext uri="{FF2B5EF4-FFF2-40B4-BE49-F238E27FC236}">
                      <a16:creationId xmlns:a16="http://schemas.microsoft.com/office/drawing/2014/main" id="{82709E97-13AF-C3F6-73D9-499BF904DB8E}"/>
                    </a:ext>
                  </a:extLst>
                </p:cNvPr>
                <p:cNvPicPr/>
                <p:nvPr/>
              </p:nvPicPr>
              <p:blipFill>
                <a:blip r:embed="rId322"/>
                <a:stretch>
                  <a:fillRect/>
                </a:stretch>
              </p:blipFill>
              <p:spPr>
                <a:xfrm>
                  <a:off x="7707277" y="3809608"/>
                  <a:ext cx="90471" cy="34901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5" name="Ink 244">
                  <a:extLst>
                    <a:ext uri="{FF2B5EF4-FFF2-40B4-BE49-F238E27FC236}">
                      <a16:creationId xmlns:a16="http://schemas.microsoft.com/office/drawing/2014/main" id="{F231B122-5A4C-A841-A23F-ED02FAA2D774}"/>
                    </a:ext>
                  </a:extLst>
                </p14:cNvPr>
                <p14:cNvContentPartPr/>
                <p14:nvPr/>
              </p14:nvContentPartPr>
              <p14:xfrm>
                <a:off x="7649620" y="3962813"/>
                <a:ext cx="279454" cy="44146"/>
              </p14:xfrm>
            </p:contentPart>
          </mc:Choice>
          <mc:Fallback>
            <p:pic>
              <p:nvPicPr>
                <p:cNvPr id="245" name="Ink 244">
                  <a:extLst>
                    <a:ext uri="{FF2B5EF4-FFF2-40B4-BE49-F238E27FC236}">
                      <a16:creationId xmlns:a16="http://schemas.microsoft.com/office/drawing/2014/main" id="{F231B122-5A4C-A841-A23F-ED02FAA2D774}"/>
                    </a:ext>
                  </a:extLst>
                </p:cNvPr>
                <p:cNvPicPr/>
                <p:nvPr/>
              </p:nvPicPr>
              <p:blipFill>
                <a:blip r:embed="rId324"/>
                <a:stretch>
                  <a:fillRect/>
                </a:stretch>
              </p:blipFill>
              <p:spPr>
                <a:xfrm>
                  <a:off x="7631614" y="3945226"/>
                  <a:ext cx="315106" cy="79678"/>
                </a:xfrm>
                <a:prstGeom prst="rect">
                  <a:avLst/>
                </a:prstGeom>
              </p:spPr>
            </p:pic>
          </mc:Fallback>
        </mc:AlternateContent>
      </p:grpSp>
      <p:grpSp>
        <p:nvGrpSpPr>
          <p:cNvPr id="251" name="Group 250">
            <a:extLst>
              <a:ext uri="{FF2B5EF4-FFF2-40B4-BE49-F238E27FC236}">
                <a16:creationId xmlns:a16="http://schemas.microsoft.com/office/drawing/2014/main" id="{E58F60E4-82FF-8C55-C2EC-804F90077485}"/>
              </a:ext>
            </a:extLst>
          </p:cNvPr>
          <p:cNvGrpSpPr/>
          <p:nvPr/>
        </p:nvGrpSpPr>
        <p:grpSpPr>
          <a:xfrm>
            <a:off x="7687854" y="4455900"/>
            <a:ext cx="234128" cy="227426"/>
            <a:chOff x="7687854" y="4455900"/>
            <a:chExt cx="234128" cy="227426"/>
          </a:xfrm>
        </p:grpSpPr>
        <mc:AlternateContent xmlns:mc="http://schemas.openxmlformats.org/markup-compatibility/2006">
          <mc:Choice xmlns:p14="http://schemas.microsoft.com/office/powerpoint/2010/main" Requires="p14">
            <p:contentPart p14:bwMode="auto" r:id="rId325">
              <p14:nvContentPartPr>
                <p14:cNvPr id="246" name="Ink 245">
                  <a:extLst>
                    <a:ext uri="{FF2B5EF4-FFF2-40B4-BE49-F238E27FC236}">
                      <a16:creationId xmlns:a16="http://schemas.microsoft.com/office/drawing/2014/main" id="{E39C47DD-CEB8-97A3-EE62-E478AF89227B}"/>
                    </a:ext>
                  </a:extLst>
                </p14:cNvPr>
                <p14:cNvContentPartPr/>
                <p14:nvPr/>
              </p14:nvContentPartPr>
              <p14:xfrm>
                <a:off x="7769049" y="4455900"/>
                <a:ext cx="58729" cy="227426"/>
              </p14:xfrm>
            </p:contentPart>
          </mc:Choice>
          <mc:Fallback>
            <p:pic>
              <p:nvPicPr>
                <p:cNvPr id="246" name="Ink 245">
                  <a:extLst>
                    <a:ext uri="{FF2B5EF4-FFF2-40B4-BE49-F238E27FC236}">
                      <a16:creationId xmlns:a16="http://schemas.microsoft.com/office/drawing/2014/main" id="{E39C47DD-CEB8-97A3-EE62-E478AF89227B}"/>
                    </a:ext>
                  </a:extLst>
                </p:cNvPr>
                <p:cNvPicPr/>
                <p:nvPr/>
              </p:nvPicPr>
              <p:blipFill>
                <a:blip r:embed="rId326"/>
                <a:stretch>
                  <a:fillRect/>
                </a:stretch>
              </p:blipFill>
              <p:spPr>
                <a:xfrm>
                  <a:off x="7751034" y="4437907"/>
                  <a:ext cx="94399" cy="263051"/>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7" name="Ink 246">
                  <a:extLst>
                    <a:ext uri="{FF2B5EF4-FFF2-40B4-BE49-F238E27FC236}">
                      <a16:creationId xmlns:a16="http://schemas.microsoft.com/office/drawing/2014/main" id="{9912CFE5-1172-14C4-2CBF-BD68447775D4}"/>
                    </a:ext>
                  </a:extLst>
                </p14:cNvPr>
                <p14:cNvContentPartPr/>
                <p14:nvPr/>
              </p14:nvContentPartPr>
              <p14:xfrm>
                <a:off x="7687854" y="4534732"/>
                <a:ext cx="234128" cy="40992"/>
              </p14:xfrm>
            </p:contentPart>
          </mc:Choice>
          <mc:Fallback>
            <p:pic>
              <p:nvPicPr>
                <p:cNvPr id="247" name="Ink 246">
                  <a:extLst>
                    <a:ext uri="{FF2B5EF4-FFF2-40B4-BE49-F238E27FC236}">
                      <a16:creationId xmlns:a16="http://schemas.microsoft.com/office/drawing/2014/main" id="{9912CFE5-1172-14C4-2CBF-BD68447775D4}"/>
                    </a:ext>
                  </a:extLst>
                </p:cNvPr>
                <p:cNvPicPr/>
                <p:nvPr/>
              </p:nvPicPr>
              <p:blipFill>
                <a:blip r:embed="rId328"/>
                <a:stretch>
                  <a:fillRect/>
                </a:stretch>
              </p:blipFill>
              <p:spPr>
                <a:xfrm>
                  <a:off x="7669844" y="4517113"/>
                  <a:ext cx="269787" cy="76590"/>
                </a:xfrm>
                <a:prstGeom prst="rect">
                  <a:avLst/>
                </a:prstGeom>
              </p:spPr>
            </p:pic>
          </mc:Fallback>
        </mc:AlternateContent>
      </p:grpSp>
      <p:grpSp>
        <p:nvGrpSpPr>
          <p:cNvPr id="250" name="Group 249">
            <a:extLst>
              <a:ext uri="{FF2B5EF4-FFF2-40B4-BE49-F238E27FC236}">
                <a16:creationId xmlns:a16="http://schemas.microsoft.com/office/drawing/2014/main" id="{35F1826D-51CD-6AA2-4B17-66570FC2B218}"/>
              </a:ext>
            </a:extLst>
          </p:cNvPr>
          <p:cNvGrpSpPr/>
          <p:nvPr/>
        </p:nvGrpSpPr>
        <p:grpSpPr>
          <a:xfrm>
            <a:off x="7694947" y="4920609"/>
            <a:ext cx="225851" cy="229792"/>
            <a:chOff x="7694947" y="4920609"/>
            <a:chExt cx="225851" cy="229792"/>
          </a:xfrm>
        </p:grpSpPr>
        <mc:AlternateContent xmlns:mc="http://schemas.openxmlformats.org/markup-compatibility/2006">
          <mc:Choice xmlns:p14="http://schemas.microsoft.com/office/powerpoint/2010/main" Requires="p14">
            <p:contentPart p14:bwMode="auto" r:id="rId329">
              <p14:nvContentPartPr>
                <p14:cNvPr id="248" name="Ink 247">
                  <a:extLst>
                    <a:ext uri="{FF2B5EF4-FFF2-40B4-BE49-F238E27FC236}">
                      <a16:creationId xmlns:a16="http://schemas.microsoft.com/office/drawing/2014/main" id="{D704BBFB-20B6-4749-7AC6-3A8FA441E5FF}"/>
                    </a:ext>
                  </a:extLst>
                </p14:cNvPr>
                <p14:cNvContentPartPr/>
                <p14:nvPr/>
              </p14:nvContentPartPr>
              <p14:xfrm>
                <a:off x="7784815" y="4920609"/>
                <a:ext cx="42569" cy="229792"/>
              </p14:xfrm>
            </p:contentPart>
          </mc:Choice>
          <mc:Fallback>
            <p:pic>
              <p:nvPicPr>
                <p:cNvPr id="248" name="Ink 247">
                  <a:extLst>
                    <a:ext uri="{FF2B5EF4-FFF2-40B4-BE49-F238E27FC236}">
                      <a16:creationId xmlns:a16="http://schemas.microsoft.com/office/drawing/2014/main" id="{D704BBFB-20B6-4749-7AC6-3A8FA441E5FF}"/>
                    </a:ext>
                  </a:extLst>
                </p:cNvPr>
                <p:cNvPicPr/>
                <p:nvPr/>
              </p:nvPicPr>
              <p:blipFill>
                <a:blip r:embed="rId330"/>
                <a:stretch>
                  <a:fillRect/>
                </a:stretch>
              </p:blipFill>
              <p:spPr>
                <a:xfrm>
                  <a:off x="7767138" y="4902600"/>
                  <a:ext cx="78284" cy="265449"/>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9" name="Ink 248">
                  <a:extLst>
                    <a:ext uri="{FF2B5EF4-FFF2-40B4-BE49-F238E27FC236}">
                      <a16:creationId xmlns:a16="http://schemas.microsoft.com/office/drawing/2014/main" id="{60B3679C-5D80-886F-83A5-EC6228F21F60}"/>
                    </a:ext>
                  </a:extLst>
                </p14:cNvPr>
                <p14:cNvContentPartPr/>
                <p14:nvPr/>
              </p14:nvContentPartPr>
              <p14:xfrm>
                <a:off x="7694947" y="5000228"/>
                <a:ext cx="225851" cy="25227"/>
              </p14:xfrm>
            </p:contentPart>
          </mc:Choice>
          <mc:Fallback>
            <p:pic>
              <p:nvPicPr>
                <p:cNvPr id="249" name="Ink 248">
                  <a:extLst>
                    <a:ext uri="{FF2B5EF4-FFF2-40B4-BE49-F238E27FC236}">
                      <a16:creationId xmlns:a16="http://schemas.microsoft.com/office/drawing/2014/main" id="{60B3679C-5D80-886F-83A5-EC6228F21F60}"/>
                    </a:ext>
                  </a:extLst>
                </p:cNvPr>
                <p:cNvPicPr/>
                <p:nvPr/>
              </p:nvPicPr>
              <p:blipFill>
                <a:blip r:embed="rId332"/>
                <a:stretch>
                  <a:fillRect/>
                </a:stretch>
              </p:blipFill>
              <p:spPr>
                <a:xfrm>
                  <a:off x="7677297" y="4982569"/>
                  <a:ext cx="261512" cy="6090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3">
            <p14:nvContentPartPr>
              <p14:cNvPr id="253" name="Ink 252">
                <a:extLst>
                  <a:ext uri="{FF2B5EF4-FFF2-40B4-BE49-F238E27FC236}">
                    <a16:creationId xmlns:a16="http://schemas.microsoft.com/office/drawing/2014/main" id="{4AD90AC6-8C0A-C3A3-558A-F78F6AEA8D37}"/>
                  </a:ext>
                </a:extLst>
              </p14:cNvPr>
              <p14:cNvContentPartPr/>
              <p14:nvPr/>
            </p14:nvContentPartPr>
            <p14:xfrm>
              <a:off x="7705590" y="6017147"/>
              <a:ext cx="383512" cy="35080"/>
            </p14:xfrm>
          </p:contentPart>
        </mc:Choice>
        <mc:Fallback>
          <p:pic>
            <p:nvPicPr>
              <p:cNvPr id="253" name="Ink 252">
                <a:extLst>
                  <a:ext uri="{FF2B5EF4-FFF2-40B4-BE49-F238E27FC236}">
                    <a16:creationId xmlns:a16="http://schemas.microsoft.com/office/drawing/2014/main" id="{4AD90AC6-8C0A-C3A3-558A-F78F6AEA8D37}"/>
                  </a:ext>
                </a:extLst>
              </p:cNvPr>
              <p:cNvPicPr/>
              <p:nvPr/>
            </p:nvPicPr>
            <p:blipFill>
              <a:blip r:embed="rId334"/>
              <a:stretch>
                <a:fillRect/>
              </a:stretch>
            </p:blipFill>
            <p:spPr>
              <a:xfrm>
                <a:off x="7687961" y="5999065"/>
                <a:ext cx="419129" cy="70883"/>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4" name="Ink 253">
                <a:extLst>
                  <a:ext uri="{FF2B5EF4-FFF2-40B4-BE49-F238E27FC236}">
                    <a16:creationId xmlns:a16="http://schemas.microsoft.com/office/drawing/2014/main" id="{0A669311-1D0F-F009-569B-FCBD9B4204D2}"/>
                  </a:ext>
                </a:extLst>
              </p14:cNvPr>
              <p14:cNvContentPartPr/>
              <p14:nvPr/>
            </p14:nvContentPartPr>
            <p14:xfrm>
              <a:off x="7843938" y="5853177"/>
              <a:ext cx="44933" cy="298769"/>
            </p14:xfrm>
          </p:contentPart>
        </mc:Choice>
        <mc:Fallback>
          <p:pic>
            <p:nvPicPr>
              <p:cNvPr id="254" name="Ink 253">
                <a:extLst>
                  <a:ext uri="{FF2B5EF4-FFF2-40B4-BE49-F238E27FC236}">
                    <a16:creationId xmlns:a16="http://schemas.microsoft.com/office/drawing/2014/main" id="{0A669311-1D0F-F009-569B-FCBD9B4204D2}"/>
                  </a:ext>
                </a:extLst>
              </p:cNvPr>
              <p:cNvPicPr/>
              <p:nvPr/>
            </p:nvPicPr>
            <p:blipFill>
              <a:blip r:embed="rId336"/>
              <a:stretch>
                <a:fillRect/>
              </a:stretch>
            </p:blipFill>
            <p:spPr>
              <a:xfrm>
                <a:off x="7825820" y="5835179"/>
                <a:ext cx="80807" cy="334405"/>
              </a:xfrm>
              <a:prstGeom prst="rect">
                <a:avLst/>
              </a:prstGeom>
            </p:spPr>
          </p:pic>
        </mc:Fallback>
      </mc:AlternateContent>
      <p:grpSp>
        <p:nvGrpSpPr>
          <p:cNvPr id="263" name="Group 262">
            <a:extLst>
              <a:ext uri="{FF2B5EF4-FFF2-40B4-BE49-F238E27FC236}">
                <a16:creationId xmlns:a16="http://schemas.microsoft.com/office/drawing/2014/main" id="{6356CFE6-725B-2175-B0A9-7BC93156D732}"/>
              </a:ext>
            </a:extLst>
          </p:cNvPr>
          <p:cNvGrpSpPr/>
          <p:nvPr/>
        </p:nvGrpSpPr>
        <p:grpSpPr>
          <a:xfrm>
            <a:off x="8462932" y="2434282"/>
            <a:ext cx="246741" cy="339368"/>
            <a:chOff x="8462932" y="2434282"/>
            <a:chExt cx="246741" cy="339368"/>
          </a:xfrm>
        </p:grpSpPr>
        <mc:AlternateContent xmlns:mc="http://schemas.openxmlformats.org/markup-compatibility/2006">
          <mc:Choice xmlns:p14="http://schemas.microsoft.com/office/powerpoint/2010/main" Requires="p14">
            <p:contentPart p14:bwMode="auto" r:id="rId337">
              <p14:nvContentPartPr>
                <p14:cNvPr id="255" name="Ink 254">
                  <a:extLst>
                    <a:ext uri="{FF2B5EF4-FFF2-40B4-BE49-F238E27FC236}">
                      <a16:creationId xmlns:a16="http://schemas.microsoft.com/office/drawing/2014/main" id="{4F4C0F4F-E459-0EC8-FEDC-D30CECE717ED}"/>
                    </a:ext>
                  </a:extLst>
                </p14:cNvPr>
                <p14:cNvContentPartPr/>
                <p14:nvPr/>
              </p14:nvContentPartPr>
              <p14:xfrm>
                <a:off x="8522844" y="2434282"/>
                <a:ext cx="48481" cy="339368"/>
              </p14:xfrm>
            </p:contentPart>
          </mc:Choice>
          <mc:Fallback>
            <p:pic>
              <p:nvPicPr>
                <p:cNvPr id="255" name="Ink 254">
                  <a:extLst>
                    <a:ext uri="{FF2B5EF4-FFF2-40B4-BE49-F238E27FC236}">
                      <a16:creationId xmlns:a16="http://schemas.microsoft.com/office/drawing/2014/main" id="{4F4C0F4F-E459-0EC8-FEDC-D30CECE717ED}"/>
                    </a:ext>
                  </a:extLst>
                </p:cNvPr>
                <p:cNvPicPr/>
                <p:nvPr/>
              </p:nvPicPr>
              <p:blipFill>
                <a:blip r:embed="rId338"/>
                <a:stretch>
                  <a:fillRect/>
                </a:stretch>
              </p:blipFill>
              <p:spPr>
                <a:xfrm>
                  <a:off x="8505116" y="2416648"/>
                  <a:ext cx="84299" cy="374996"/>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56" name="Ink 255">
                  <a:extLst>
                    <a:ext uri="{FF2B5EF4-FFF2-40B4-BE49-F238E27FC236}">
                      <a16:creationId xmlns:a16="http://schemas.microsoft.com/office/drawing/2014/main" id="{1D0C5A60-5182-1E38-ACA6-C93D2062CCDE}"/>
                    </a:ext>
                  </a:extLst>
                </p14:cNvPr>
                <p14:cNvContentPartPr/>
                <p14:nvPr/>
              </p14:nvContentPartPr>
              <p14:xfrm>
                <a:off x="8462932" y="2569477"/>
                <a:ext cx="246741" cy="24044"/>
              </p14:xfrm>
            </p:contentPart>
          </mc:Choice>
          <mc:Fallback>
            <p:pic>
              <p:nvPicPr>
                <p:cNvPr id="256" name="Ink 255">
                  <a:extLst>
                    <a:ext uri="{FF2B5EF4-FFF2-40B4-BE49-F238E27FC236}">
                      <a16:creationId xmlns:a16="http://schemas.microsoft.com/office/drawing/2014/main" id="{1D0C5A60-5182-1E38-ACA6-C93D2062CCDE}"/>
                    </a:ext>
                  </a:extLst>
                </p:cNvPr>
                <p:cNvPicPr/>
                <p:nvPr/>
              </p:nvPicPr>
              <p:blipFill>
                <a:blip r:embed="rId340"/>
                <a:stretch>
                  <a:fillRect/>
                </a:stretch>
              </p:blipFill>
              <p:spPr>
                <a:xfrm>
                  <a:off x="8445282" y="2551534"/>
                  <a:ext cx="282401" cy="59572"/>
                </a:xfrm>
                <a:prstGeom prst="rect">
                  <a:avLst/>
                </a:prstGeom>
              </p:spPr>
            </p:pic>
          </mc:Fallback>
        </mc:AlternateContent>
      </p:grpSp>
      <p:grpSp>
        <p:nvGrpSpPr>
          <p:cNvPr id="262" name="Group 261">
            <a:extLst>
              <a:ext uri="{FF2B5EF4-FFF2-40B4-BE49-F238E27FC236}">
                <a16:creationId xmlns:a16="http://schemas.microsoft.com/office/drawing/2014/main" id="{2EDFCB25-CE73-3FE8-56C6-B6DAB79492FA}"/>
              </a:ext>
            </a:extLst>
          </p:cNvPr>
          <p:cNvGrpSpPr/>
          <p:nvPr/>
        </p:nvGrpSpPr>
        <p:grpSpPr>
          <a:xfrm>
            <a:off x="8449532" y="3108287"/>
            <a:ext cx="256595" cy="253047"/>
            <a:chOff x="8449532" y="3108287"/>
            <a:chExt cx="256595" cy="253047"/>
          </a:xfrm>
        </p:grpSpPr>
        <mc:AlternateContent xmlns:mc="http://schemas.openxmlformats.org/markup-compatibility/2006">
          <mc:Choice xmlns:p14="http://schemas.microsoft.com/office/powerpoint/2010/main" Requires="p14">
            <p:contentPart p14:bwMode="auto" r:id="rId341">
              <p14:nvContentPartPr>
                <p14:cNvPr id="257" name="Ink 256">
                  <a:extLst>
                    <a:ext uri="{FF2B5EF4-FFF2-40B4-BE49-F238E27FC236}">
                      <a16:creationId xmlns:a16="http://schemas.microsoft.com/office/drawing/2014/main" id="{62C1C407-5760-EE61-458C-CDE411708688}"/>
                    </a:ext>
                  </a:extLst>
                </p14:cNvPr>
                <p14:cNvContentPartPr/>
                <p14:nvPr/>
              </p14:nvContentPartPr>
              <p14:xfrm>
                <a:off x="8529939" y="3108287"/>
                <a:ext cx="42963" cy="253047"/>
              </p14:xfrm>
            </p:contentPart>
          </mc:Choice>
          <mc:Fallback>
            <p:pic>
              <p:nvPicPr>
                <p:cNvPr id="257" name="Ink 256">
                  <a:extLst>
                    <a:ext uri="{FF2B5EF4-FFF2-40B4-BE49-F238E27FC236}">
                      <a16:creationId xmlns:a16="http://schemas.microsoft.com/office/drawing/2014/main" id="{62C1C407-5760-EE61-458C-CDE411708688}"/>
                    </a:ext>
                  </a:extLst>
                </p:cNvPr>
                <p:cNvPicPr/>
                <p:nvPr/>
              </p:nvPicPr>
              <p:blipFill>
                <a:blip r:embed="rId342"/>
                <a:stretch>
                  <a:fillRect/>
                </a:stretch>
              </p:blipFill>
              <p:spPr>
                <a:xfrm>
                  <a:off x="8512248" y="3090649"/>
                  <a:ext cx="78705" cy="288682"/>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8" name="Ink 257">
                  <a:extLst>
                    <a:ext uri="{FF2B5EF4-FFF2-40B4-BE49-F238E27FC236}">
                      <a16:creationId xmlns:a16="http://schemas.microsoft.com/office/drawing/2014/main" id="{E395198F-796C-BA17-E37F-6C930E87E3BE}"/>
                    </a:ext>
                  </a:extLst>
                </p14:cNvPr>
                <p14:cNvContentPartPr/>
                <p14:nvPr/>
              </p14:nvContentPartPr>
              <p14:xfrm>
                <a:off x="8449532" y="3221410"/>
                <a:ext cx="256595" cy="39809"/>
              </p14:xfrm>
            </p:contentPart>
          </mc:Choice>
          <mc:Fallback>
            <p:pic>
              <p:nvPicPr>
                <p:cNvPr id="258" name="Ink 257">
                  <a:extLst>
                    <a:ext uri="{FF2B5EF4-FFF2-40B4-BE49-F238E27FC236}">
                      <a16:creationId xmlns:a16="http://schemas.microsoft.com/office/drawing/2014/main" id="{E395198F-796C-BA17-E37F-6C930E87E3BE}"/>
                    </a:ext>
                  </a:extLst>
                </p:cNvPr>
                <p:cNvPicPr/>
                <p:nvPr/>
              </p:nvPicPr>
              <p:blipFill>
                <a:blip r:embed="rId344"/>
                <a:stretch>
                  <a:fillRect/>
                </a:stretch>
              </p:blipFill>
              <p:spPr>
                <a:xfrm>
                  <a:off x="8431538" y="3203315"/>
                  <a:ext cx="292223" cy="75637"/>
                </a:xfrm>
                <a:prstGeom prst="rect">
                  <a:avLst/>
                </a:prstGeom>
              </p:spPr>
            </p:pic>
          </mc:Fallback>
        </mc:AlternateContent>
      </p:grpSp>
      <p:grpSp>
        <p:nvGrpSpPr>
          <p:cNvPr id="261" name="Group 260">
            <a:extLst>
              <a:ext uri="{FF2B5EF4-FFF2-40B4-BE49-F238E27FC236}">
                <a16:creationId xmlns:a16="http://schemas.microsoft.com/office/drawing/2014/main" id="{2E5E3D5F-94DB-C760-741A-5CD255B61B8B}"/>
              </a:ext>
            </a:extLst>
          </p:cNvPr>
          <p:cNvGrpSpPr/>
          <p:nvPr/>
        </p:nvGrpSpPr>
        <p:grpSpPr>
          <a:xfrm>
            <a:off x="8468845" y="3766131"/>
            <a:ext cx="300740" cy="281426"/>
            <a:chOff x="8468845" y="3766131"/>
            <a:chExt cx="300740" cy="281426"/>
          </a:xfrm>
        </p:grpSpPr>
        <mc:AlternateContent xmlns:mc="http://schemas.openxmlformats.org/markup-compatibility/2006">
          <mc:Choice xmlns:p14="http://schemas.microsoft.com/office/powerpoint/2010/main" Requires="p14">
            <p:contentPart p14:bwMode="auto" r:id="rId345">
              <p14:nvContentPartPr>
                <p14:cNvPr id="259" name="Ink 258">
                  <a:extLst>
                    <a:ext uri="{FF2B5EF4-FFF2-40B4-BE49-F238E27FC236}">
                      <a16:creationId xmlns:a16="http://schemas.microsoft.com/office/drawing/2014/main" id="{4F880E5A-8CF3-08EA-371B-773C0BF6C055}"/>
                    </a:ext>
                  </a:extLst>
                </p14:cNvPr>
                <p14:cNvContentPartPr/>
                <p14:nvPr/>
              </p14:nvContentPartPr>
              <p14:xfrm>
                <a:off x="8537034" y="3766131"/>
                <a:ext cx="67400" cy="281426"/>
              </p14:xfrm>
            </p:contentPart>
          </mc:Choice>
          <mc:Fallback>
            <p:pic>
              <p:nvPicPr>
                <p:cNvPr id="259" name="Ink 258">
                  <a:extLst>
                    <a:ext uri="{FF2B5EF4-FFF2-40B4-BE49-F238E27FC236}">
                      <a16:creationId xmlns:a16="http://schemas.microsoft.com/office/drawing/2014/main" id="{4F880E5A-8CF3-08EA-371B-773C0BF6C055}"/>
                    </a:ext>
                  </a:extLst>
                </p:cNvPr>
                <p:cNvPicPr/>
                <p:nvPr/>
              </p:nvPicPr>
              <p:blipFill>
                <a:blip r:embed="rId346"/>
                <a:stretch>
                  <a:fillRect/>
                </a:stretch>
              </p:blipFill>
              <p:spPr>
                <a:xfrm>
                  <a:off x="8519373" y="3748137"/>
                  <a:ext cx="103082" cy="317054"/>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0" name="Ink 259">
                  <a:extLst>
                    <a:ext uri="{FF2B5EF4-FFF2-40B4-BE49-F238E27FC236}">
                      <a16:creationId xmlns:a16="http://schemas.microsoft.com/office/drawing/2014/main" id="{7044383E-74D5-E9F3-ECD4-FAF080B35991}"/>
                    </a:ext>
                  </a:extLst>
                </p14:cNvPr>
                <p14:cNvContentPartPr/>
                <p14:nvPr/>
              </p14:nvContentPartPr>
              <p14:xfrm>
                <a:off x="8468845" y="3811458"/>
                <a:ext cx="300740" cy="69370"/>
              </p14:xfrm>
            </p:contentPart>
          </mc:Choice>
          <mc:Fallback>
            <p:pic>
              <p:nvPicPr>
                <p:cNvPr id="260" name="Ink 259">
                  <a:extLst>
                    <a:ext uri="{FF2B5EF4-FFF2-40B4-BE49-F238E27FC236}">
                      <a16:creationId xmlns:a16="http://schemas.microsoft.com/office/drawing/2014/main" id="{7044383E-74D5-E9F3-ECD4-FAF080B35991}"/>
                    </a:ext>
                  </a:extLst>
                </p:cNvPr>
                <p:cNvPicPr/>
                <p:nvPr/>
              </p:nvPicPr>
              <p:blipFill>
                <a:blip r:embed="rId348"/>
                <a:stretch>
                  <a:fillRect/>
                </a:stretch>
              </p:blipFill>
              <p:spPr>
                <a:xfrm>
                  <a:off x="8450837" y="3793846"/>
                  <a:ext cx="336397" cy="10495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9">
            <p14:nvContentPartPr>
              <p14:cNvPr id="264" name="Ink 263">
                <a:extLst>
                  <a:ext uri="{FF2B5EF4-FFF2-40B4-BE49-F238E27FC236}">
                    <a16:creationId xmlns:a16="http://schemas.microsoft.com/office/drawing/2014/main" id="{82F31A7D-8C04-779A-BDD9-BFBD49B13F7E}"/>
                  </a:ext>
                </a:extLst>
              </p14:cNvPr>
              <p14:cNvContentPartPr/>
              <p14:nvPr/>
            </p14:nvContentPartPr>
            <p14:xfrm>
              <a:off x="8586303" y="4456690"/>
              <a:ext cx="209297" cy="228609"/>
            </p14:xfrm>
          </p:contentPart>
        </mc:Choice>
        <mc:Fallback>
          <p:pic>
            <p:nvPicPr>
              <p:cNvPr id="264" name="Ink 263">
                <a:extLst>
                  <a:ext uri="{FF2B5EF4-FFF2-40B4-BE49-F238E27FC236}">
                    <a16:creationId xmlns:a16="http://schemas.microsoft.com/office/drawing/2014/main" id="{82F31A7D-8C04-779A-BDD9-BFBD49B13F7E}"/>
                  </a:ext>
                </a:extLst>
              </p:cNvPr>
              <p:cNvPicPr/>
              <p:nvPr/>
            </p:nvPicPr>
            <p:blipFill>
              <a:blip r:embed="rId350"/>
              <a:stretch>
                <a:fillRect/>
              </a:stretch>
            </p:blipFill>
            <p:spPr>
              <a:xfrm>
                <a:off x="8568291" y="4438689"/>
                <a:ext cx="244960" cy="26425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5" name="Ink 264">
                <a:extLst>
                  <a:ext uri="{FF2B5EF4-FFF2-40B4-BE49-F238E27FC236}">
                    <a16:creationId xmlns:a16="http://schemas.microsoft.com/office/drawing/2014/main" id="{4C018273-059B-9A23-2064-6A32996C9005}"/>
                  </a:ext>
                </a:extLst>
              </p14:cNvPr>
              <p14:cNvContentPartPr/>
              <p14:nvPr/>
            </p14:nvContentPartPr>
            <p14:xfrm>
              <a:off x="8558712" y="5011658"/>
              <a:ext cx="305075" cy="7882"/>
            </p14:xfrm>
          </p:contentPart>
        </mc:Choice>
        <mc:Fallback>
          <p:pic>
            <p:nvPicPr>
              <p:cNvPr id="265" name="Ink 264">
                <a:extLst>
                  <a:ext uri="{FF2B5EF4-FFF2-40B4-BE49-F238E27FC236}">
                    <a16:creationId xmlns:a16="http://schemas.microsoft.com/office/drawing/2014/main" id="{4C018273-059B-9A23-2064-6A32996C9005}"/>
                  </a:ext>
                </a:extLst>
              </p:cNvPr>
              <p:cNvPicPr/>
              <p:nvPr/>
            </p:nvPicPr>
            <p:blipFill>
              <a:blip r:embed="rId352"/>
              <a:stretch>
                <a:fillRect/>
              </a:stretch>
            </p:blipFill>
            <p:spPr>
              <a:xfrm>
                <a:off x="8540724" y="4993744"/>
                <a:ext cx="340691" cy="43351"/>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9" name="Ink 268">
                <a:extLst>
                  <a:ext uri="{FF2B5EF4-FFF2-40B4-BE49-F238E27FC236}">
                    <a16:creationId xmlns:a16="http://schemas.microsoft.com/office/drawing/2014/main" id="{36FC8C51-C2E5-8312-6BF8-146A595FE14E}"/>
                  </a:ext>
                </a:extLst>
              </p14:cNvPr>
              <p14:cNvContentPartPr/>
              <p14:nvPr/>
            </p14:nvContentPartPr>
            <p14:xfrm>
              <a:off x="8690359" y="5403053"/>
              <a:ext cx="215209" cy="230186"/>
            </p14:xfrm>
          </p:contentPart>
        </mc:Choice>
        <mc:Fallback>
          <p:pic>
            <p:nvPicPr>
              <p:cNvPr id="269" name="Ink 268">
                <a:extLst>
                  <a:ext uri="{FF2B5EF4-FFF2-40B4-BE49-F238E27FC236}">
                    <a16:creationId xmlns:a16="http://schemas.microsoft.com/office/drawing/2014/main" id="{36FC8C51-C2E5-8312-6BF8-146A595FE14E}"/>
                  </a:ext>
                </a:extLst>
              </p:cNvPr>
              <p:cNvPicPr/>
              <p:nvPr/>
            </p:nvPicPr>
            <p:blipFill>
              <a:blip r:embed="rId354"/>
              <a:stretch>
                <a:fillRect/>
              </a:stretch>
            </p:blipFill>
            <p:spPr>
              <a:xfrm>
                <a:off x="8672365" y="5385402"/>
                <a:ext cx="250837" cy="265849"/>
              </a:xfrm>
              <a:prstGeom prst="rect">
                <a:avLst/>
              </a:prstGeom>
            </p:spPr>
          </p:pic>
        </mc:Fallback>
      </mc:AlternateContent>
      <p:grpSp>
        <p:nvGrpSpPr>
          <p:cNvPr id="272" name="Group 271">
            <a:extLst>
              <a:ext uri="{FF2B5EF4-FFF2-40B4-BE49-F238E27FC236}">
                <a16:creationId xmlns:a16="http://schemas.microsoft.com/office/drawing/2014/main" id="{5194363C-FD0F-04A5-9368-14A1FC98FF09}"/>
              </a:ext>
            </a:extLst>
          </p:cNvPr>
          <p:cNvGrpSpPr/>
          <p:nvPr/>
        </p:nvGrpSpPr>
        <p:grpSpPr>
          <a:xfrm>
            <a:off x="8697454" y="5924125"/>
            <a:ext cx="314535" cy="257383"/>
            <a:chOff x="8697454" y="5924125"/>
            <a:chExt cx="314535" cy="257383"/>
          </a:xfrm>
        </p:grpSpPr>
        <mc:AlternateContent xmlns:mc="http://schemas.openxmlformats.org/markup-compatibility/2006">
          <mc:Choice xmlns:p14="http://schemas.microsoft.com/office/powerpoint/2010/main" Requires="p14">
            <p:contentPart p14:bwMode="auto" r:id="rId355">
              <p14:nvContentPartPr>
                <p14:cNvPr id="270" name="Ink 269">
                  <a:extLst>
                    <a:ext uri="{FF2B5EF4-FFF2-40B4-BE49-F238E27FC236}">
                      <a16:creationId xmlns:a16="http://schemas.microsoft.com/office/drawing/2014/main" id="{2B50058B-80F2-CEAC-DFAD-A7151524DAFD}"/>
                    </a:ext>
                  </a:extLst>
                </p14:cNvPr>
                <p14:cNvContentPartPr/>
                <p14:nvPr/>
              </p14:nvContentPartPr>
              <p14:xfrm>
                <a:off x="8790475" y="5924125"/>
                <a:ext cx="77648" cy="257383"/>
              </p14:xfrm>
            </p:contentPart>
          </mc:Choice>
          <mc:Fallback>
            <p:pic>
              <p:nvPicPr>
                <p:cNvPr id="270" name="Ink 269">
                  <a:extLst>
                    <a:ext uri="{FF2B5EF4-FFF2-40B4-BE49-F238E27FC236}">
                      <a16:creationId xmlns:a16="http://schemas.microsoft.com/office/drawing/2014/main" id="{2B50058B-80F2-CEAC-DFAD-A7151524DAFD}"/>
                    </a:ext>
                  </a:extLst>
                </p:cNvPr>
                <p:cNvPicPr/>
                <p:nvPr/>
              </p:nvPicPr>
              <p:blipFill>
                <a:blip r:embed="rId356"/>
                <a:stretch>
                  <a:fillRect/>
                </a:stretch>
              </p:blipFill>
              <p:spPr>
                <a:xfrm>
                  <a:off x="8772501" y="5906126"/>
                  <a:ext cx="113237" cy="293021"/>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1" name="Ink 270">
                  <a:extLst>
                    <a:ext uri="{FF2B5EF4-FFF2-40B4-BE49-F238E27FC236}">
                      <a16:creationId xmlns:a16="http://schemas.microsoft.com/office/drawing/2014/main" id="{9A9014FC-1A28-C46A-26C2-10E6F255FA5B}"/>
                    </a:ext>
                  </a:extLst>
                </p14:cNvPr>
                <p14:cNvContentPartPr/>
                <p14:nvPr/>
              </p14:nvContentPartPr>
              <p14:xfrm>
                <a:off x="8697454" y="6027000"/>
                <a:ext cx="314535" cy="31139"/>
              </p14:xfrm>
            </p:contentPart>
          </mc:Choice>
          <mc:Fallback>
            <p:pic>
              <p:nvPicPr>
                <p:cNvPr id="271" name="Ink 270">
                  <a:extLst>
                    <a:ext uri="{FF2B5EF4-FFF2-40B4-BE49-F238E27FC236}">
                      <a16:creationId xmlns:a16="http://schemas.microsoft.com/office/drawing/2014/main" id="{9A9014FC-1A28-C46A-26C2-10E6F255FA5B}"/>
                    </a:ext>
                  </a:extLst>
                </p:cNvPr>
                <p:cNvPicPr/>
                <p:nvPr/>
              </p:nvPicPr>
              <p:blipFill>
                <a:blip r:embed="rId358"/>
                <a:stretch>
                  <a:fillRect/>
                </a:stretch>
              </p:blipFill>
              <p:spPr>
                <a:xfrm>
                  <a:off x="8679439" y="6009258"/>
                  <a:ext cx="350204" cy="6698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9">
            <p14:nvContentPartPr>
              <p14:cNvPr id="273" name="Ink 272">
                <a:extLst>
                  <a:ext uri="{FF2B5EF4-FFF2-40B4-BE49-F238E27FC236}">
                    <a16:creationId xmlns:a16="http://schemas.microsoft.com/office/drawing/2014/main" id="{4821B109-4992-0182-61BF-47CBED51B1FA}"/>
                  </a:ext>
                </a:extLst>
              </p14:cNvPr>
              <p14:cNvContentPartPr/>
              <p14:nvPr/>
            </p14:nvContentPartPr>
            <p14:xfrm>
              <a:off x="9251241" y="2497347"/>
              <a:ext cx="175794" cy="314141"/>
            </p14:xfrm>
          </p:contentPart>
        </mc:Choice>
        <mc:Fallback>
          <p:pic>
            <p:nvPicPr>
              <p:cNvPr id="273" name="Ink 272">
                <a:extLst>
                  <a:ext uri="{FF2B5EF4-FFF2-40B4-BE49-F238E27FC236}">
                    <a16:creationId xmlns:a16="http://schemas.microsoft.com/office/drawing/2014/main" id="{4821B109-4992-0182-61BF-47CBED51B1FA}"/>
                  </a:ext>
                </a:extLst>
              </p:cNvPr>
              <p:cNvPicPr/>
              <p:nvPr/>
            </p:nvPicPr>
            <p:blipFill>
              <a:blip r:embed="rId360"/>
              <a:stretch>
                <a:fillRect/>
              </a:stretch>
            </p:blipFill>
            <p:spPr>
              <a:xfrm>
                <a:off x="9233590" y="2479715"/>
                <a:ext cx="211457" cy="349765"/>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4" name="Ink 273">
                <a:extLst>
                  <a:ext uri="{FF2B5EF4-FFF2-40B4-BE49-F238E27FC236}">
                    <a16:creationId xmlns:a16="http://schemas.microsoft.com/office/drawing/2014/main" id="{1B0BE522-E0D4-7385-B346-08FD42C22D51}"/>
                  </a:ext>
                </a:extLst>
              </p14:cNvPr>
              <p14:cNvContentPartPr/>
              <p14:nvPr/>
            </p14:nvContentPartPr>
            <p14:xfrm>
              <a:off x="9495617" y="2655009"/>
              <a:ext cx="161209" cy="178158"/>
            </p14:xfrm>
          </p:contentPart>
        </mc:Choice>
        <mc:Fallback>
          <p:pic>
            <p:nvPicPr>
              <p:cNvPr id="274" name="Ink 273">
                <a:extLst>
                  <a:ext uri="{FF2B5EF4-FFF2-40B4-BE49-F238E27FC236}">
                    <a16:creationId xmlns:a16="http://schemas.microsoft.com/office/drawing/2014/main" id="{1B0BE522-E0D4-7385-B346-08FD42C22D51}"/>
                  </a:ext>
                </a:extLst>
              </p:cNvPr>
              <p:cNvPicPr/>
              <p:nvPr/>
            </p:nvPicPr>
            <p:blipFill>
              <a:blip r:embed="rId362"/>
              <a:stretch>
                <a:fillRect/>
              </a:stretch>
            </p:blipFill>
            <p:spPr>
              <a:xfrm>
                <a:off x="9477625" y="2637013"/>
                <a:ext cx="196833" cy="21379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75" name="Ink 274">
                <a:extLst>
                  <a:ext uri="{FF2B5EF4-FFF2-40B4-BE49-F238E27FC236}">
                    <a16:creationId xmlns:a16="http://schemas.microsoft.com/office/drawing/2014/main" id="{C4C57F6C-3633-D8E4-5EEC-EABA13FA2905}"/>
                  </a:ext>
                </a:extLst>
              </p14:cNvPr>
              <p14:cNvContentPartPr/>
              <p14:nvPr/>
            </p14:nvContentPartPr>
            <p14:xfrm>
              <a:off x="9678898" y="2633331"/>
              <a:ext cx="139924" cy="188012"/>
            </p14:xfrm>
          </p:contentPart>
        </mc:Choice>
        <mc:Fallback>
          <p:pic>
            <p:nvPicPr>
              <p:cNvPr id="275" name="Ink 274">
                <a:extLst>
                  <a:ext uri="{FF2B5EF4-FFF2-40B4-BE49-F238E27FC236}">
                    <a16:creationId xmlns:a16="http://schemas.microsoft.com/office/drawing/2014/main" id="{C4C57F6C-3633-D8E4-5EEC-EABA13FA2905}"/>
                  </a:ext>
                </a:extLst>
              </p:cNvPr>
              <p:cNvPicPr/>
              <p:nvPr/>
            </p:nvPicPr>
            <p:blipFill>
              <a:blip r:embed="rId364"/>
              <a:stretch>
                <a:fillRect/>
              </a:stretch>
            </p:blipFill>
            <p:spPr>
              <a:xfrm>
                <a:off x="9660867" y="2615682"/>
                <a:ext cx="175626" cy="223669"/>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6" name="Ink 275">
                <a:extLst>
                  <a:ext uri="{FF2B5EF4-FFF2-40B4-BE49-F238E27FC236}">
                    <a16:creationId xmlns:a16="http://schemas.microsoft.com/office/drawing/2014/main" id="{011C1572-4D65-42DE-93F4-9154284143BA}"/>
                  </a:ext>
                </a:extLst>
              </p14:cNvPr>
              <p14:cNvContentPartPr/>
              <p14:nvPr/>
            </p14:nvContentPartPr>
            <p14:xfrm>
              <a:off x="9825525" y="2616382"/>
              <a:ext cx="67007" cy="194711"/>
            </p14:xfrm>
          </p:contentPart>
        </mc:Choice>
        <mc:Fallback>
          <p:pic>
            <p:nvPicPr>
              <p:cNvPr id="276" name="Ink 275">
                <a:extLst>
                  <a:ext uri="{FF2B5EF4-FFF2-40B4-BE49-F238E27FC236}">
                    <a16:creationId xmlns:a16="http://schemas.microsoft.com/office/drawing/2014/main" id="{011C1572-4D65-42DE-93F4-9154284143BA}"/>
                  </a:ext>
                </a:extLst>
              </p:cNvPr>
              <p:cNvPicPr/>
              <p:nvPr/>
            </p:nvPicPr>
            <p:blipFill>
              <a:blip r:embed="rId366"/>
              <a:stretch>
                <a:fillRect/>
              </a:stretch>
            </p:blipFill>
            <p:spPr>
              <a:xfrm>
                <a:off x="9807512" y="2598746"/>
                <a:ext cx="102672" cy="230342"/>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7" name="Ink 276">
                <a:extLst>
                  <a:ext uri="{FF2B5EF4-FFF2-40B4-BE49-F238E27FC236}">
                    <a16:creationId xmlns:a16="http://schemas.microsoft.com/office/drawing/2014/main" id="{6CDD22BB-C294-F6C0-7B8D-F739125465D4}"/>
                  </a:ext>
                </a:extLst>
              </p14:cNvPr>
              <p14:cNvContentPartPr/>
              <p14:nvPr/>
            </p14:nvContentPartPr>
            <p14:xfrm>
              <a:off x="9939829" y="2658556"/>
              <a:ext cx="128100" cy="171851"/>
            </p14:xfrm>
          </p:contentPart>
        </mc:Choice>
        <mc:Fallback>
          <p:pic>
            <p:nvPicPr>
              <p:cNvPr id="277" name="Ink 276">
                <a:extLst>
                  <a:ext uri="{FF2B5EF4-FFF2-40B4-BE49-F238E27FC236}">
                    <a16:creationId xmlns:a16="http://schemas.microsoft.com/office/drawing/2014/main" id="{6CDD22BB-C294-F6C0-7B8D-F739125465D4}"/>
                  </a:ext>
                </a:extLst>
              </p:cNvPr>
              <p:cNvPicPr/>
              <p:nvPr/>
            </p:nvPicPr>
            <p:blipFill>
              <a:blip r:embed="rId368"/>
              <a:stretch>
                <a:fillRect/>
              </a:stretch>
            </p:blipFill>
            <p:spPr>
              <a:xfrm>
                <a:off x="9922197" y="2640542"/>
                <a:ext cx="163723" cy="207518"/>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8" name="Ink 277">
                <a:extLst>
                  <a:ext uri="{FF2B5EF4-FFF2-40B4-BE49-F238E27FC236}">
                    <a16:creationId xmlns:a16="http://schemas.microsoft.com/office/drawing/2014/main" id="{D85E63F7-008C-BAC9-4D99-B438BF4DE061}"/>
                  </a:ext>
                </a:extLst>
              </p14:cNvPr>
              <p14:cNvContentPartPr/>
              <p14:nvPr/>
            </p14:nvContentPartPr>
            <p14:xfrm>
              <a:off x="10084090" y="2661315"/>
              <a:ext cx="119429" cy="153327"/>
            </p14:xfrm>
          </p:contentPart>
        </mc:Choice>
        <mc:Fallback>
          <p:pic>
            <p:nvPicPr>
              <p:cNvPr id="278" name="Ink 277">
                <a:extLst>
                  <a:ext uri="{FF2B5EF4-FFF2-40B4-BE49-F238E27FC236}">
                    <a16:creationId xmlns:a16="http://schemas.microsoft.com/office/drawing/2014/main" id="{D85E63F7-008C-BAC9-4D99-B438BF4DE061}"/>
                  </a:ext>
                </a:extLst>
              </p:cNvPr>
              <p:cNvPicPr/>
              <p:nvPr/>
            </p:nvPicPr>
            <p:blipFill>
              <a:blip r:embed="rId370"/>
              <a:stretch>
                <a:fillRect/>
              </a:stretch>
            </p:blipFill>
            <p:spPr>
              <a:xfrm>
                <a:off x="10066104" y="2643679"/>
                <a:ext cx="155042" cy="188959"/>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9" name="Ink 278">
                <a:extLst>
                  <a:ext uri="{FF2B5EF4-FFF2-40B4-BE49-F238E27FC236}">
                    <a16:creationId xmlns:a16="http://schemas.microsoft.com/office/drawing/2014/main" id="{13E1D7DB-7619-3A73-E89B-D0FF4975D195}"/>
                  </a:ext>
                </a:extLst>
              </p14:cNvPr>
              <p14:cNvContentPartPr/>
              <p14:nvPr/>
            </p14:nvContentPartPr>
            <p14:xfrm>
              <a:off x="10190512" y="2628207"/>
              <a:ext cx="130859" cy="175398"/>
            </p14:xfrm>
          </p:contentPart>
        </mc:Choice>
        <mc:Fallback>
          <p:pic>
            <p:nvPicPr>
              <p:cNvPr id="279" name="Ink 278">
                <a:extLst>
                  <a:ext uri="{FF2B5EF4-FFF2-40B4-BE49-F238E27FC236}">
                    <a16:creationId xmlns:a16="http://schemas.microsoft.com/office/drawing/2014/main" id="{13E1D7DB-7619-3A73-E89B-D0FF4975D195}"/>
                  </a:ext>
                </a:extLst>
              </p:cNvPr>
              <p:cNvPicPr/>
              <p:nvPr/>
            </p:nvPicPr>
            <p:blipFill>
              <a:blip r:embed="rId372"/>
              <a:stretch>
                <a:fillRect/>
              </a:stretch>
            </p:blipFill>
            <p:spPr>
              <a:xfrm>
                <a:off x="10172848" y="2610199"/>
                <a:ext cx="166548" cy="211054"/>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0" name="Ink 279">
                <a:extLst>
                  <a:ext uri="{FF2B5EF4-FFF2-40B4-BE49-F238E27FC236}">
                    <a16:creationId xmlns:a16="http://schemas.microsoft.com/office/drawing/2014/main" id="{2B263F87-C9A3-B239-D937-9B387EF78C90}"/>
                  </a:ext>
                </a:extLst>
              </p14:cNvPr>
              <p14:cNvContentPartPr/>
              <p14:nvPr/>
            </p14:nvContentPartPr>
            <p14:xfrm>
              <a:off x="10317428" y="2687724"/>
              <a:ext cx="186830" cy="137165"/>
            </p14:xfrm>
          </p:contentPart>
        </mc:Choice>
        <mc:Fallback>
          <p:pic>
            <p:nvPicPr>
              <p:cNvPr id="280" name="Ink 279">
                <a:extLst>
                  <a:ext uri="{FF2B5EF4-FFF2-40B4-BE49-F238E27FC236}">
                    <a16:creationId xmlns:a16="http://schemas.microsoft.com/office/drawing/2014/main" id="{2B263F87-C9A3-B239-D937-9B387EF78C90}"/>
                  </a:ext>
                </a:extLst>
              </p:cNvPr>
              <p:cNvPicPr/>
              <p:nvPr/>
            </p:nvPicPr>
            <p:blipFill>
              <a:blip r:embed="rId374"/>
              <a:stretch>
                <a:fillRect/>
              </a:stretch>
            </p:blipFill>
            <p:spPr>
              <a:xfrm>
                <a:off x="10299394" y="2670083"/>
                <a:ext cx="222537" cy="172806"/>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1" name="Ink 280">
                <a:extLst>
                  <a:ext uri="{FF2B5EF4-FFF2-40B4-BE49-F238E27FC236}">
                    <a16:creationId xmlns:a16="http://schemas.microsoft.com/office/drawing/2014/main" id="{13A1FBE8-244F-ED76-0BCF-8475C4DF2834}"/>
                  </a:ext>
                </a:extLst>
              </p14:cNvPr>
              <p14:cNvContentPartPr/>
              <p14:nvPr/>
            </p14:nvContentPartPr>
            <p14:xfrm>
              <a:off x="10497557" y="2390926"/>
              <a:ext cx="71737" cy="424504"/>
            </p14:xfrm>
          </p:contentPart>
        </mc:Choice>
        <mc:Fallback>
          <p:pic>
            <p:nvPicPr>
              <p:cNvPr id="281" name="Ink 280">
                <a:extLst>
                  <a:ext uri="{FF2B5EF4-FFF2-40B4-BE49-F238E27FC236}">
                    <a16:creationId xmlns:a16="http://schemas.microsoft.com/office/drawing/2014/main" id="{13A1FBE8-244F-ED76-0BCF-8475C4DF2834}"/>
                  </a:ext>
                </a:extLst>
              </p:cNvPr>
              <p:cNvPicPr/>
              <p:nvPr/>
            </p:nvPicPr>
            <p:blipFill>
              <a:blip r:embed="rId376"/>
              <a:stretch>
                <a:fillRect/>
              </a:stretch>
            </p:blipFill>
            <p:spPr>
              <a:xfrm>
                <a:off x="10479533" y="2372923"/>
                <a:ext cx="107425" cy="460149"/>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2" name="Ink 281">
                <a:extLst>
                  <a:ext uri="{FF2B5EF4-FFF2-40B4-BE49-F238E27FC236}">
                    <a16:creationId xmlns:a16="http://schemas.microsoft.com/office/drawing/2014/main" id="{B87A8279-C9FC-A90C-46E2-474D7FF48D45}"/>
                  </a:ext>
                </a:extLst>
              </p14:cNvPr>
              <p14:cNvContentPartPr/>
              <p14:nvPr/>
            </p14:nvContentPartPr>
            <p14:xfrm>
              <a:off x="10639059" y="2499713"/>
              <a:ext cx="197471" cy="260142"/>
            </p14:xfrm>
          </p:contentPart>
        </mc:Choice>
        <mc:Fallback>
          <p:pic>
            <p:nvPicPr>
              <p:cNvPr id="282" name="Ink 281">
                <a:extLst>
                  <a:ext uri="{FF2B5EF4-FFF2-40B4-BE49-F238E27FC236}">
                    <a16:creationId xmlns:a16="http://schemas.microsoft.com/office/drawing/2014/main" id="{B87A8279-C9FC-A90C-46E2-474D7FF48D45}"/>
                  </a:ext>
                </a:extLst>
              </p:cNvPr>
              <p:cNvPicPr/>
              <p:nvPr/>
            </p:nvPicPr>
            <p:blipFill>
              <a:blip r:embed="rId378"/>
              <a:stretch>
                <a:fillRect/>
              </a:stretch>
            </p:blipFill>
            <p:spPr>
              <a:xfrm>
                <a:off x="10621042" y="2481698"/>
                <a:ext cx="233146" cy="295812"/>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3" name="Ink 282">
                <a:extLst>
                  <a:ext uri="{FF2B5EF4-FFF2-40B4-BE49-F238E27FC236}">
                    <a16:creationId xmlns:a16="http://schemas.microsoft.com/office/drawing/2014/main" id="{5AEBE4A2-E465-284A-18A8-DDEFF96EDB6E}"/>
                  </a:ext>
                </a:extLst>
              </p14:cNvPr>
              <p14:cNvContentPartPr/>
              <p14:nvPr/>
            </p14:nvContentPartPr>
            <p14:xfrm>
              <a:off x="10843625" y="2477639"/>
              <a:ext cx="201807" cy="271573"/>
            </p14:xfrm>
          </p:contentPart>
        </mc:Choice>
        <mc:Fallback>
          <p:pic>
            <p:nvPicPr>
              <p:cNvPr id="283" name="Ink 282">
                <a:extLst>
                  <a:ext uri="{FF2B5EF4-FFF2-40B4-BE49-F238E27FC236}">
                    <a16:creationId xmlns:a16="http://schemas.microsoft.com/office/drawing/2014/main" id="{5AEBE4A2-E465-284A-18A8-DDEFF96EDB6E}"/>
                  </a:ext>
                </a:extLst>
              </p:cNvPr>
              <p:cNvPicPr/>
              <p:nvPr/>
            </p:nvPicPr>
            <p:blipFill>
              <a:blip r:embed="rId380"/>
              <a:stretch>
                <a:fillRect/>
              </a:stretch>
            </p:blipFill>
            <p:spPr>
              <a:xfrm>
                <a:off x="10825639" y="2459630"/>
                <a:ext cx="237420" cy="30723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84" name="Ink 283">
                <a:extLst>
                  <a:ext uri="{FF2B5EF4-FFF2-40B4-BE49-F238E27FC236}">
                    <a16:creationId xmlns:a16="http://schemas.microsoft.com/office/drawing/2014/main" id="{EBB90347-8538-B1F4-66DD-B2BCDE28FD62}"/>
                  </a:ext>
                </a:extLst>
              </p14:cNvPr>
              <p14:cNvContentPartPr/>
              <p14:nvPr/>
            </p14:nvContentPartPr>
            <p14:xfrm>
              <a:off x="11134511" y="2578937"/>
              <a:ext cx="179735" cy="186041"/>
            </p14:xfrm>
          </p:contentPart>
        </mc:Choice>
        <mc:Fallback>
          <p:pic>
            <p:nvPicPr>
              <p:cNvPr id="284" name="Ink 283">
                <a:extLst>
                  <a:ext uri="{FF2B5EF4-FFF2-40B4-BE49-F238E27FC236}">
                    <a16:creationId xmlns:a16="http://schemas.microsoft.com/office/drawing/2014/main" id="{EBB90347-8538-B1F4-66DD-B2BCDE28FD62}"/>
                  </a:ext>
                </a:extLst>
              </p:cNvPr>
              <p:cNvPicPr/>
              <p:nvPr/>
            </p:nvPicPr>
            <p:blipFill>
              <a:blip r:embed="rId382"/>
              <a:stretch>
                <a:fillRect/>
              </a:stretch>
            </p:blipFill>
            <p:spPr>
              <a:xfrm>
                <a:off x="11116862" y="2560945"/>
                <a:ext cx="215394" cy="221666"/>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85" name="Ink 284">
                <a:extLst>
                  <a:ext uri="{FF2B5EF4-FFF2-40B4-BE49-F238E27FC236}">
                    <a16:creationId xmlns:a16="http://schemas.microsoft.com/office/drawing/2014/main" id="{444C975E-B7B8-D65F-DCED-77A21C685222}"/>
                  </a:ext>
                </a:extLst>
              </p14:cNvPr>
              <p14:cNvContentPartPr/>
              <p14:nvPr/>
            </p14:nvContentPartPr>
            <p14:xfrm>
              <a:off x="11326071" y="2599433"/>
              <a:ext cx="121795" cy="306258"/>
            </p14:xfrm>
          </p:contentPart>
        </mc:Choice>
        <mc:Fallback>
          <p:pic>
            <p:nvPicPr>
              <p:cNvPr id="285" name="Ink 284">
                <a:extLst>
                  <a:ext uri="{FF2B5EF4-FFF2-40B4-BE49-F238E27FC236}">
                    <a16:creationId xmlns:a16="http://schemas.microsoft.com/office/drawing/2014/main" id="{444C975E-B7B8-D65F-DCED-77A21C685222}"/>
                  </a:ext>
                </a:extLst>
              </p:cNvPr>
              <p:cNvPicPr/>
              <p:nvPr/>
            </p:nvPicPr>
            <p:blipFill>
              <a:blip r:embed="rId384"/>
              <a:stretch>
                <a:fillRect/>
              </a:stretch>
            </p:blipFill>
            <p:spPr>
              <a:xfrm>
                <a:off x="11308414" y="2581799"/>
                <a:ext cx="157469" cy="341886"/>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86" name="Ink 285">
                <a:extLst>
                  <a:ext uri="{FF2B5EF4-FFF2-40B4-BE49-F238E27FC236}">
                    <a16:creationId xmlns:a16="http://schemas.microsoft.com/office/drawing/2014/main" id="{70E56421-482A-0B6D-8237-6CC10346C33F}"/>
                  </a:ext>
                </a:extLst>
              </p14:cNvPr>
              <p14:cNvContentPartPr/>
              <p14:nvPr/>
            </p14:nvContentPartPr>
            <p14:xfrm>
              <a:off x="11314640" y="2552528"/>
              <a:ext cx="142684" cy="187618"/>
            </p14:xfrm>
          </p:contentPart>
        </mc:Choice>
        <mc:Fallback>
          <p:pic>
            <p:nvPicPr>
              <p:cNvPr id="286" name="Ink 285">
                <a:extLst>
                  <a:ext uri="{FF2B5EF4-FFF2-40B4-BE49-F238E27FC236}">
                    <a16:creationId xmlns:a16="http://schemas.microsoft.com/office/drawing/2014/main" id="{70E56421-482A-0B6D-8237-6CC10346C33F}"/>
                  </a:ext>
                </a:extLst>
              </p:cNvPr>
              <p:cNvPicPr/>
              <p:nvPr/>
            </p:nvPicPr>
            <p:blipFill>
              <a:blip r:embed="rId386"/>
              <a:stretch>
                <a:fillRect/>
              </a:stretch>
            </p:blipFill>
            <p:spPr>
              <a:xfrm>
                <a:off x="11296670" y="2534883"/>
                <a:ext cx="178265" cy="223269"/>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88" name="Ink 287">
                <a:extLst>
                  <a:ext uri="{FF2B5EF4-FFF2-40B4-BE49-F238E27FC236}">
                    <a16:creationId xmlns:a16="http://schemas.microsoft.com/office/drawing/2014/main" id="{28BB25EF-C07E-8DAF-417D-97D57E534278}"/>
                  </a:ext>
                </a:extLst>
              </p14:cNvPr>
              <p14:cNvContentPartPr/>
              <p14:nvPr/>
            </p14:nvContentPartPr>
            <p14:xfrm>
              <a:off x="9259124" y="3103556"/>
              <a:ext cx="61882" cy="347251"/>
            </p14:xfrm>
          </p:contentPart>
        </mc:Choice>
        <mc:Fallback>
          <p:pic>
            <p:nvPicPr>
              <p:cNvPr id="288" name="Ink 287">
                <a:extLst>
                  <a:ext uri="{FF2B5EF4-FFF2-40B4-BE49-F238E27FC236}">
                    <a16:creationId xmlns:a16="http://schemas.microsoft.com/office/drawing/2014/main" id="{28BB25EF-C07E-8DAF-417D-97D57E534278}"/>
                  </a:ext>
                </a:extLst>
              </p:cNvPr>
              <p:cNvPicPr/>
              <p:nvPr/>
            </p:nvPicPr>
            <p:blipFill>
              <a:blip r:embed="rId388"/>
              <a:stretch>
                <a:fillRect/>
              </a:stretch>
            </p:blipFill>
            <p:spPr>
              <a:xfrm>
                <a:off x="9241495" y="3085905"/>
                <a:ext cx="97500" cy="382913"/>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89" name="Ink 288">
                <a:extLst>
                  <a:ext uri="{FF2B5EF4-FFF2-40B4-BE49-F238E27FC236}">
                    <a16:creationId xmlns:a16="http://schemas.microsoft.com/office/drawing/2014/main" id="{D01EC2AB-A142-50AC-0448-B2D12C4E8A2B}"/>
                  </a:ext>
                </a:extLst>
              </p14:cNvPr>
              <p14:cNvContentPartPr/>
              <p14:nvPr/>
            </p14:nvContentPartPr>
            <p14:xfrm>
              <a:off x="9266219" y="3116564"/>
              <a:ext cx="289309" cy="336213"/>
            </p14:xfrm>
          </p:contentPart>
        </mc:Choice>
        <mc:Fallback>
          <p:pic>
            <p:nvPicPr>
              <p:cNvPr id="289" name="Ink 288">
                <a:extLst>
                  <a:ext uri="{FF2B5EF4-FFF2-40B4-BE49-F238E27FC236}">
                    <a16:creationId xmlns:a16="http://schemas.microsoft.com/office/drawing/2014/main" id="{D01EC2AB-A142-50AC-0448-B2D12C4E8A2B}"/>
                  </a:ext>
                </a:extLst>
              </p:cNvPr>
              <p:cNvPicPr/>
              <p:nvPr/>
            </p:nvPicPr>
            <p:blipFill>
              <a:blip r:embed="rId390"/>
              <a:stretch>
                <a:fillRect/>
              </a:stretch>
            </p:blipFill>
            <p:spPr>
              <a:xfrm>
                <a:off x="9248565" y="3098925"/>
                <a:ext cx="324977" cy="37185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0" name="Ink 289">
                <a:extLst>
                  <a:ext uri="{FF2B5EF4-FFF2-40B4-BE49-F238E27FC236}">
                    <a16:creationId xmlns:a16="http://schemas.microsoft.com/office/drawing/2014/main" id="{E61A7D5D-0A4D-A89F-723F-2602EEA6DF6F}"/>
                  </a:ext>
                </a:extLst>
              </p14:cNvPr>
              <p14:cNvContentPartPr/>
              <p14:nvPr/>
            </p14:nvContentPartPr>
            <p14:xfrm>
              <a:off x="9631600" y="3323495"/>
              <a:ext cx="22072" cy="112728"/>
            </p14:xfrm>
          </p:contentPart>
        </mc:Choice>
        <mc:Fallback>
          <p:pic>
            <p:nvPicPr>
              <p:cNvPr id="290" name="Ink 289">
                <a:extLst>
                  <a:ext uri="{FF2B5EF4-FFF2-40B4-BE49-F238E27FC236}">
                    <a16:creationId xmlns:a16="http://schemas.microsoft.com/office/drawing/2014/main" id="{E61A7D5D-0A4D-A89F-723F-2602EEA6DF6F}"/>
                  </a:ext>
                </a:extLst>
              </p:cNvPr>
              <p:cNvPicPr/>
              <p:nvPr/>
            </p:nvPicPr>
            <p:blipFill>
              <a:blip r:embed="rId392"/>
              <a:stretch>
                <a:fillRect/>
              </a:stretch>
            </p:blipFill>
            <p:spPr>
              <a:xfrm>
                <a:off x="9613508" y="3305487"/>
                <a:ext cx="57894" cy="148383"/>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1" name="Ink 290">
                <a:extLst>
                  <a:ext uri="{FF2B5EF4-FFF2-40B4-BE49-F238E27FC236}">
                    <a16:creationId xmlns:a16="http://schemas.microsoft.com/office/drawing/2014/main" id="{68DEB265-DBA9-1424-CAF9-6C37396960FC}"/>
                  </a:ext>
                </a:extLst>
              </p14:cNvPr>
              <p14:cNvContentPartPr/>
              <p14:nvPr/>
            </p14:nvContentPartPr>
            <p14:xfrm>
              <a:off x="9528331" y="3172929"/>
              <a:ext cx="92233" cy="35868"/>
            </p14:xfrm>
          </p:contentPart>
        </mc:Choice>
        <mc:Fallback>
          <p:pic>
            <p:nvPicPr>
              <p:cNvPr id="291" name="Ink 290">
                <a:extLst>
                  <a:ext uri="{FF2B5EF4-FFF2-40B4-BE49-F238E27FC236}">
                    <a16:creationId xmlns:a16="http://schemas.microsoft.com/office/drawing/2014/main" id="{68DEB265-DBA9-1424-CAF9-6C37396960FC}"/>
                  </a:ext>
                </a:extLst>
              </p:cNvPr>
              <p:cNvPicPr/>
              <p:nvPr/>
            </p:nvPicPr>
            <p:blipFill>
              <a:blip r:embed="rId394"/>
              <a:stretch>
                <a:fillRect/>
              </a:stretch>
            </p:blipFill>
            <p:spPr>
              <a:xfrm>
                <a:off x="9510677" y="3154995"/>
                <a:ext cx="127901" cy="71377"/>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2" name="Ink 291">
                <a:extLst>
                  <a:ext uri="{FF2B5EF4-FFF2-40B4-BE49-F238E27FC236}">
                    <a16:creationId xmlns:a16="http://schemas.microsoft.com/office/drawing/2014/main" id="{D907C418-B323-538B-F9DE-9CFA2CE0B014}"/>
                  </a:ext>
                </a:extLst>
              </p14:cNvPr>
              <p14:cNvContentPartPr/>
              <p14:nvPr/>
            </p14:nvContentPartPr>
            <p14:xfrm>
              <a:off x="9785714" y="3316401"/>
              <a:ext cx="152931" cy="140714"/>
            </p14:xfrm>
          </p:contentPart>
        </mc:Choice>
        <mc:Fallback>
          <p:pic>
            <p:nvPicPr>
              <p:cNvPr id="292" name="Ink 291">
                <a:extLst>
                  <a:ext uri="{FF2B5EF4-FFF2-40B4-BE49-F238E27FC236}">
                    <a16:creationId xmlns:a16="http://schemas.microsoft.com/office/drawing/2014/main" id="{D907C418-B323-538B-F9DE-9CFA2CE0B014}"/>
                  </a:ext>
                </a:extLst>
              </p:cNvPr>
              <p:cNvPicPr/>
              <p:nvPr/>
            </p:nvPicPr>
            <p:blipFill>
              <a:blip r:embed="rId396"/>
              <a:stretch>
                <a:fillRect/>
              </a:stretch>
            </p:blipFill>
            <p:spPr>
              <a:xfrm>
                <a:off x="9768040" y="3298407"/>
                <a:ext cx="188639" cy="176342"/>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4" name="Ink 293">
                <a:extLst>
                  <a:ext uri="{FF2B5EF4-FFF2-40B4-BE49-F238E27FC236}">
                    <a16:creationId xmlns:a16="http://schemas.microsoft.com/office/drawing/2014/main" id="{15C041DE-705C-CA10-B31F-1C668DBA9E13}"/>
                  </a:ext>
                </a:extLst>
              </p14:cNvPr>
              <p14:cNvContentPartPr/>
              <p14:nvPr/>
            </p14:nvContentPartPr>
            <p14:xfrm>
              <a:off x="10025755" y="3084637"/>
              <a:ext cx="121399" cy="346461"/>
            </p14:xfrm>
          </p:contentPart>
        </mc:Choice>
        <mc:Fallback>
          <p:pic>
            <p:nvPicPr>
              <p:cNvPr id="294" name="Ink 293">
                <a:extLst>
                  <a:ext uri="{FF2B5EF4-FFF2-40B4-BE49-F238E27FC236}">
                    <a16:creationId xmlns:a16="http://schemas.microsoft.com/office/drawing/2014/main" id="{15C041DE-705C-CA10-B31F-1C668DBA9E13}"/>
                  </a:ext>
                </a:extLst>
              </p:cNvPr>
              <p:cNvPicPr/>
              <p:nvPr/>
            </p:nvPicPr>
            <p:blipFill>
              <a:blip r:embed="rId398"/>
              <a:stretch>
                <a:fillRect/>
              </a:stretch>
            </p:blipFill>
            <p:spPr>
              <a:xfrm>
                <a:off x="10008156" y="3066990"/>
                <a:ext cx="156957" cy="382116"/>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6" name="Ink 295">
                <a:extLst>
                  <a:ext uri="{FF2B5EF4-FFF2-40B4-BE49-F238E27FC236}">
                    <a16:creationId xmlns:a16="http://schemas.microsoft.com/office/drawing/2014/main" id="{161889F9-6C0C-A11B-FDB1-1B1415C86B62}"/>
                  </a:ext>
                </a:extLst>
              </p14:cNvPr>
              <p14:cNvContentPartPr/>
              <p14:nvPr/>
            </p14:nvContentPartPr>
            <p14:xfrm>
              <a:off x="10187359" y="3132724"/>
              <a:ext cx="95780" cy="238463"/>
            </p14:xfrm>
          </p:contentPart>
        </mc:Choice>
        <mc:Fallback>
          <p:pic>
            <p:nvPicPr>
              <p:cNvPr id="296" name="Ink 295">
                <a:extLst>
                  <a:ext uri="{FF2B5EF4-FFF2-40B4-BE49-F238E27FC236}">
                    <a16:creationId xmlns:a16="http://schemas.microsoft.com/office/drawing/2014/main" id="{161889F9-6C0C-A11B-FDB1-1B1415C86B62}"/>
                  </a:ext>
                </a:extLst>
              </p:cNvPr>
              <p:cNvPicPr/>
              <p:nvPr/>
            </p:nvPicPr>
            <p:blipFill>
              <a:blip r:embed="rId400"/>
              <a:stretch>
                <a:fillRect/>
              </a:stretch>
            </p:blipFill>
            <p:spPr>
              <a:xfrm>
                <a:off x="10169287" y="3115073"/>
                <a:ext cx="131562" cy="274124"/>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97" name="Ink 296">
                <a:extLst>
                  <a:ext uri="{FF2B5EF4-FFF2-40B4-BE49-F238E27FC236}">
                    <a16:creationId xmlns:a16="http://schemas.microsoft.com/office/drawing/2014/main" id="{C37B13A4-5753-0BED-67E0-4F2B94A69E3F}"/>
                  </a:ext>
                </a:extLst>
              </p14:cNvPr>
              <p14:cNvContentPartPr/>
              <p14:nvPr/>
            </p14:nvContentPartPr>
            <p14:xfrm>
              <a:off x="10350932" y="3299452"/>
              <a:ext cx="17737" cy="178945"/>
            </p14:xfrm>
          </p:contentPart>
        </mc:Choice>
        <mc:Fallback>
          <p:pic>
            <p:nvPicPr>
              <p:cNvPr id="297" name="Ink 296">
                <a:extLst>
                  <a:ext uri="{FF2B5EF4-FFF2-40B4-BE49-F238E27FC236}">
                    <a16:creationId xmlns:a16="http://schemas.microsoft.com/office/drawing/2014/main" id="{C37B13A4-5753-0BED-67E0-4F2B94A69E3F}"/>
                  </a:ext>
                </a:extLst>
              </p:cNvPr>
              <p:cNvPicPr/>
              <p:nvPr/>
            </p:nvPicPr>
            <p:blipFill>
              <a:blip r:embed="rId402"/>
              <a:stretch>
                <a:fillRect/>
              </a:stretch>
            </p:blipFill>
            <p:spPr>
              <a:xfrm>
                <a:off x="10333195" y="3281449"/>
                <a:ext cx="53573" cy="21459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98" name="Ink 297">
                <a:extLst>
                  <a:ext uri="{FF2B5EF4-FFF2-40B4-BE49-F238E27FC236}">
                    <a16:creationId xmlns:a16="http://schemas.microsoft.com/office/drawing/2014/main" id="{8FCDABB4-98C6-D2D1-B9F8-FFF9DA20FA63}"/>
                  </a:ext>
                </a:extLst>
              </p14:cNvPr>
              <p14:cNvContentPartPr/>
              <p14:nvPr/>
            </p14:nvContentPartPr>
            <p14:xfrm>
              <a:off x="10416362" y="3234810"/>
              <a:ext cx="159633" cy="36656"/>
            </p14:xfrm>
          </p:contentPart>
        </mc:Choice>
        <mc:Fallback>
          <p:pic>
            <p:nvPicPr>
              <p:cNvPr id="298" name="Ink 297">
                <a:extLst>
                  <a:ext uri="{FF2B5EF4-FFF2-40B4-BE49-F238E27FC236}">
                    <a16:creationId xmlns:a16="http://schemas.microsoft.com/office/drawing/2014/main" id="{8FCDABB4-98C6-D2D1-B9F8-FFF9DA20FA63}"/>
                  </a:ext>
                </a:extLst>
              </p:cNvPr>
              <p:cNvPicPr/>
              <p:nvPr/>
            </p:nvPicPr>
            <p:blipFill>
              <a:blip r:embed="rId404"/>
              <a:stretch>
                <a:fillRect/>
              </a:stretch>
            </p:blipFill>
            <p:spPr>
              <a:xfrm>
                <a:off x="10398745" y="3217026"/>
                <a:ext cx="195227" cy="72586"/>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99" name="Ink 298">
                <a:extLst>
                  <a:ext uri="{FF2B5EF4-FFF2-40B4-BE49-F238E27FC236}">
                    <a16:creationId xmlns:a16="http://schemas.microsoft.com/office/drawing/2014/main" id="{47679A08-13BE-D72E-4445-406DD583F0F9}"/>
                  </a:ext>
                </a:extLst>
              </p14:cNvPr>
              <p14:cNvContentPartPr/>
              <p14:nvPr/>
            </p14:nvContentPartPr>
            <p14:xfrm>
              <a:off x="10561410" y="3118534"/>
              <a:ext cx="199047" cy="212055"/>
            </p14:xfrm>
          </p:contentPart>
        </mc:Choice>
        <mc:Fallback>
          <p:pic>
            <p:nvPicPr>
              <p:cNvPr id="299" name="Ink 298">
                <a:extLst>
                  <a:ext uri="{FF2B5EF4-FFF2-40B4-BE49-F238E27FC236}">
                    <a16:creationId xmlns:a16="http://schemas.microsoft.com/office/drawing/2014/main" id="{47679A08-13BE-D72E-4445-406DD583F0F9}"/>
                  </a:ext>
                </a:extLst>
              </p:cNvPr>
              <p:cNvPicPr/>
              <p:nvPr/>
            </p:nvPicPr>
            <p:blipFill>
              <a:blip r:embed="rId406"/>
              <a:stretch>
                <a:fillRect/>
              </a:stretch>
            </p:blipFill>
            <p:spPr>
              <a:xfrm>
                <a:off x="10543773" y="3100893"/>
                <a:ext cx="234681" cy="247698"/>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0" name="Ink 299">
                <a:extLst>
                  <a:ext uri="{FF2B5EF4-FFF2-40B4-BE49-F238E27FC236}">
                    <a16:creationId xmlns:a16="http://schemas.microsoft.com/office/drawing/2014/main" id="{29A181EF-3A34-716D-494F-4DFDC269B1DC}"/>
                  </a:ext>
                </a:extLst>
              </p14:cNvPr>
              <p14:cNvContentPartPr/>
              <p14:nvPr/>
            </p14:nvContentPartPr>
            <p14:xfrm>
              <a:off x="10708430" y="3097645"/>
              <a:ext cx="143866" cy="222303"/>
            </p14:xfrm>
          </p:contentPart>
        </mc:Choice>
        <mc:Fallback>
          <p:pic>
            <p:nvPicPr>
              <p:cNvPr id="300" name="Ink 299">
                <a:extLst>
                  <a:ext uri="{FF2B5EF4-FFF2-40B4-BE49-F238E27FC236}">
                    <a16:creationId xmlns:a16="http://schemas.microsoft.com/office/drawing/2014/main" id="{29A181EF-3A34-716D-494F-4DFDC269B1DC}"/>
                  </a:ext>
                </a:extLst>
              </p:cNvPr>
              <p:cNvPicPr/>
              <p:nvPr/>
            </p:nvPicPr>
            <p:blipFill>
              <a:blip r:embed="rId408"/>
              <a:stretch>
                <a:fillRect/>
              </a:stretch>
            </p:blipFill>
            <p:spPr>
              <a:xfrm>
                <a:off x="10690806" y="3079990"/>
                <a:ext cx="179473" cy="257972"/>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1" name="Ink 300">
                <a:extLst>
                  <a:ext uri="{FF2B5EF4-FFF2-40B4-BE49-F238E27FC236}">
                    <a16:creationId xmlns:a16="http://schemas.microsoft.com/office/drawing/2014/main" id="{683857C1-1D4A-FCDC-9F2D-96979FD44CE6}"/>
                  </a:ext>
                </a:extLst>
              </p14:cNvPr>
              <p14:cNvContentPartPr/>
              <p14:nvPr/>
            </p14:nvContentPartPr>
            <p14:xfrm>
              <a:off x="10881465" y="3008171"/>
              <a:ext cx="160421" cy="387849"/>
            </p14:xfrm>
          </p:contentPart>
        </mc:Choice>
        <mc:Fallback>
          <p:pic>
            <p:nvPicPr>
              <p:cNvPr id="301" name="Ink 300">
                <a:extLst>
                  <a:ext uri="{FF2B5EF4-FFF2-40B4-BE49-F238E27FC236}">
                    <a16:creationId xmlns:a16="http://schemas.microsoft.com/office/drawing/2014/main" id="{683857C1-1D4A-FCDC-9F2D-96979FD44CE6}"/>
                  </a:ext>
                </a:extLst>
              </p:cNvPr>
              <p:cNvPicPr/>
              <p:nvPr/>
            </p:nvPicPr>
            <p:blipFill>
              <a:blip r:embed="rId410"/>
              <a:stretch>
                <a:fillRect/>
              </a:stretch>
            </p:blipFill>
            <p:spPr>
              <a:xfrm>
                <a:off x="10863840" y="2990541"/>
                <a:ext cx="196030" cy="423468"/>
              </a:xfrm>
              <a:prstGeom prst="rect">
                <a:avLst/>
              </a:prstGeom>
            </p:spPr>
          </p:pic>
        </mc:Fallback>
      </mc:AlternateContent>
      <p:grpSp>
        <p:nvGrpSpPr>
          <p:cNvPr id="320" name="Group 319">
            <a:extLst>
              <a:ext uri="{FF2B5EF4-FFF2-40B4-BE49-F238E27FC236}">
                <a16:creationId xmlns:a16="http://schemas.microsoft.com/office/drawing/2014/main" id="{F541FF23-3101-9F61-5F54-E566324F28BD}"/>
              </a:ext>
            </a:extLst>
          </p:cNvPr>
          <p:cNvGrpSpPr/>
          <p:nvPr/>
        </p:nvGrpSpPr>
        <p:grpSpPr>
          <a:xfrm>
            <a:off x="9194877" y="3643154"/>
            <a:ext cx="2290038" cy="533687"/>
            <a:chOff x="9194877" y="3643154"/>
            <a:chExt cx="2290038" cy="533687"/>
          </a:xfrm>
        </p:grpSpPr>
        <mc:AlternateContent xmlns:mc="http://schemas.openxmlformats.org/markup-compatibility/2006">
          <mc:Choice xmlns:p14="http://schemas.microsoft.com/office/powerpoint/2010/main" Requires="p14">
            <p:contentPart p14:bwMode="auto" r:id="rId411">
              <p14:nvContentPartPr>
                <p14:cNvPr id="303" name="Ink 302">
                  <a:extLst>
                    <a:ext uri="{FF2B5EF4-FFF2-40B4-BE49-F238E27FC236}">
                      <a16:creationId xmlns:a16="http://schemas.microsoft.com/office/drawing/2014/main" id="{FC1B0A4C-113F-7C91-D0A3-D60E0DAC8BCC}"/>
                    </a:ext>
                  </a:extLst>
                </p14:cNvPr>
                <p14:cNvContentPartPr/>
                <p14:nvPr/>
              </p14:nvContentPartPr>
              <p14:xfrm>
                <a:off x="9194877" y="3806728"/>
                <a:ext cx="265660" cy="17737"/>
              </p14:xfrm>
            </p:contentPart>
          </mc:Choice>
          <mc:Fallback>
            <p:pic>
              <p:nvPicPr>
                <p:cNvPr id="303" name="Ink 302">
                  <a:extLst>
                    <a:ext uri="{FF2B5EF4-FFF2-40B4-BE49-F238E27FC236}">
                      <a16:creationId xmlns:a16="http://schemas.microsoft.com/office/drawing/2014/main" id="{FC1B0A4C-113F-7C91-D0A3-D60E0DAC8BCC}"/>
                    </a:ext>
                  </a:extLst>
                </p:cNvPr>
                <p:cNvPicPr/>
                <p:nvPr/>
              </p:nvPicPr>
              <p:blipFill>
                <a:blip r:embed="rId412"/>
                <a:stretch>
                  <a:fillRect/>
                </a:stretch>
              </p:blipFill>
              <p:spPr>
                <a:xfrm>
                  <a:off x="9176854" y="3788991"/>
                  <a:ext cx="301346" cy="53573"/>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4" name="Ink 303">
                  <a:extLst>
                    <a:ext uri="{FF2B5EF4-FFF2-40B4-BE49-F238E27FC236}">
                      <a16:creationId xmlns:a16="http://schemas.microsoft.com/office/drawing/2014/main" id="{4BE07903-7AAA-FF42-05CE-4C4E95D83CC8}"/>
                    </a:ext>
                  </a:extLst>
                </p14:cNvPr>
                <p14:cNvContentPartPr/>
                <p14:nvPr/>
              </p14:nvContentPartPr>
              <p14:xfrm>
                <a:off x="9362000" y="3864668"/>
                <a:ext cx="40597" cy="229792"/>
              </p14:xfrm>
            </p:contentPart>
          </mc:Choice>
          <mc:Fallback>
            <p:pic>
              <p:nvPicPr>
                <p:cNvPr id="304" name="Ink 303">
                  <a:extLst>
                    <a:ext uri="{FF2B5EF4-FFF2-40B4-BE49-F238E27FC236}">
                      <a16:creationId xmlns:a16="http://schemas.microsoft.com/office/drawing/2014/main" id="{4BE07903-7AAA-FF42-05CE-4C4E95D83CC8}"/>
                    </a:ext>
                  </a:extLst>
                </p:cNvPr>
                <p:cNvPicPr/>
                <p:nvPr/>
              </p:nvPicPr>
              <p:blipFill>
                <a:blip r:embed="rId414"/>
                <a:stretch>
                  <a:fillRect/>
                </a:stretch>
              </p:blipFill>
              <p:spPr>
                <a:xfrm>
                  <a:off x="9344037" y="3847019"/>
                  <a:ext cx="76164" cy="265449"/>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5" name="Ink 304">
                  <a:extLst>
                    <a:ext uri="{FF2B5EF4-FFF2-40B4-BE49-F238E27FC236}">
                      <a16:creationId xmlns:a16="http://schemas.microsoft.com/office/drawing/2014/main" id="{3BD7F1C3-83EC-E358-434C-E886484501B5}"/>
                    </a:ext>
                  </a:extLst>
                </p14:cNvPr>
                <p14:cNvContentPartPr/>
                <p14:nvPr/>
              </p14:nvContentPartPr>
              <p14:xfrm>
                <a:off x="9338349" y="4045585"/>
                <a:ext cx="160816" cy="42963"/>
              </p14:xfrm>
            </p:contentPart>
          </mc:Choice>
          <mc:Fallback>
            <p:pic>
              <p:nvPicPr>
                <p:cNvPr id="305" name="Ink 304">
                  <a:extLst>
                    <a:ext uri="{FF2B5EF4-FFF2-40B4-BE49-F238E27FC236}">
                      <a16:creationId xmlns:a16="http://schemas.microsoft.com/office/drawing/2014/main" id="{3BD7F1C3-83EC-E358-434C-E886484501B5}"/>
                    </a:ext>
                  </a:extLst>
                </p:cNvPr>
                <p:cNvPicPr/>
                <p:nvPr/>
              </p:nvPicPr>
              <p:blipFill>
                <a:blip r:embed="rId416"/>
                <a:stretch>
                  <a:fillRect/>
                </a:stretch>
              </p:blipFill>
              <p:spPr>
                <a:xfrm>
                  <a:off x="9320320" y="4027533"/>
                  <a:ext cx="196513" cy="78705"/>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6" name="Ink 305">
                  <a:extLst>
                    <a:ext uri="{FF2B5EF4-FFF2-40B4-BE49-F238E27FC236}">
                      <a16:creationId xmlns:a16="http://schemas.microsoft.com/office/drawing/2014/main" id="{F5365CF4-B7DA-4F51-F422-48CFDFCBA73D}"/>
                    </a:ext>
                  </a:extLst>
                </p14:cNvPr>
                <p14:cNvContentPartPr/>
                <p14:nvPr/>
              </p14:nvContentPartPr>
              <p14:xfrm>
                <a:off x="9552375" y="3944683"/>
                <a:ext cx="102875" cy="94991"/>
              </p14:xfrm>
            </p:contentPart>
          </mc:Choice>
          <mc:Fallback>
            <p:pic>
              <p:nvPicPr>
                <p:cNvPr id="306" name="Ink 305">
                  <a:extLst>
                    <a:ext uri="{FF2B5EF4-FFF2-40B4-BE49-F238E27FC236}">
                      <a16:creationId xmlns:a16="http://schemas.microsoft.com/office/drawing/2014/main" id="{F5365CF4-B7DA-4F51-F422-48CFDFCBA73D}"/>
                    </a:ext>
                  </a:extLst>
                </p:cNvPr>
                <p:cNvPicPr/>
                <p:nvPr/>
              </p:nvPicPr>
              <p:blipFill>
                <a:blip r:embed="rId418"/>
                <a:stretch>
                  <a:fillRect/>
                </a:stretch>
              </p:blipFill>
              <p:spPr>
                <a:xfrm>
                  <a:off x="9534688" y="3926692"/>
                  <a:ext cx="138611" cy="130613"/>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7" name="Ink 306">
                  <a:extLst>
                    <a:ext uri="{FF2B5EF4-FFF2-40B4-BE49-F238E27FC236}">
                      <a16:creationId xmlns:a16="http://schemas.microsoft.com/office/drawing/2014/main" id="{DBF9828C-6037-CFA2-2F25-251D49B8E581}"/>
                    </a:ext>
                  </a:extLst>
                </p14:cNvPr>
                <p14:cNvContentPartPr/>
                <p14:nvPr/>
              </p14:nvContentPartPr>
              <p14:xfrm>
                <a:off x="9679688" y="3917880"/>
                <a:ext cx="169093" cy="132829"/>
              </p14:xfrm>
            </p:contentPart>
          </mc:Choice>
          <mc:Fallback>
            <p:pic>
              <p:nvPicPr>
                <p:cNvPr id="307" name="Ink 306">
                  <a:extLst>
                    <a:ext uri="{FF2B5EF4-FFF2-40B4-BE49-F238E27FC236}">
                      <a16:creationId xmlns:a16="http://schemas.microsoft.com/office/drawing/2014/main" id="{DBF9828C-6037-CFA2-2F25-251D49B8E581}"/>
                    </a:ext>
                  </a:extLst>
                </p:cNvPr>
                <p:cNvPicPr/>
                <p:nvPr/>
              </p:nvPicPr>
              <p:blipFill>
                <a:blip r:embed="rId420"/>
                <a:stretch>
                  <a:fillRect/>
                </a:stretch>
              </p:blipFill>
              <p:spPr>
                <a:xfrm>
                  <a:off x="9662022" y="3900241"/>
                  <a:ext cx="204786" cy="168466"/>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08" name="Ink 307">
                  <a:extLst>
                    <a:ext uri="{FF2B5EF4-FFF2-40B4-BE49-F238E27FC236}">
                      <a16:creationId xmlns:a16="http://schemas.microsoft.com/office/drawing/2014/main" id="{BB1225F1-34F0-F9D2-D755-93D374EAD771}"/>
                    </a:ext>
                  </a:extLst>
                </p14:cNvPr>
                <p14:cNvContentPartPr/>
                <p14:nvPr/>
              </p14:nvContentPartPr>
              <p14:xfrm>
                <a:off x="9839714" y="3900931"/>
                <a:ext cx="68977" cy="125340"/>
              </p14:xfrm>
            </p:contentPart>
          </mc:Choice>
          <mc:Fallback>
            <p:pic>
              <p:nvPicPr>
                <p:cNvPr id="308" name="Ink 307">
                  <a:extLst>
                    <a:ext uri="{FF2B5EF4-FFF2-40B4-BE49-F238E27FC236}">
                      <a16:creationId xmlns:a16="http://schemas.microsoft.com/office/drawing/2014/main" id="{BB1225F1-34F0-F9D2-D755-93D374EAD771}"/>
                    </a:ext>
                  </a:extLst>
                </p:cNvPr>
                <p:cNvPicPr/>
                <p:nvPr/>
              </p:nvPicPr>
              <p:blipFill>
                <a:blip r:embed="rId422"/>
                <a:stretch>
                  <a:fillRect/>
                </a:stretch>
              </p:blipFill>
              <p:spPr>
                <a:xfrm>
                  <a:off x="9821657" y="3882922"/>
                  <a:ext cx="104729" cy="160997"/>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09" name="Ink 308">
                  <a:extLst>
                    <a:ext uri="{FF2B5EF4-FFF2-40B4-BE49-F238E27FC236}">
                      <a16:creationId xmlns:a16="http://schemas.microsoft.com/office/drawing/2014/main" id="{1D6496CC-5E6D-FF02-2992-69EE9C194B26}"/>
                    </a:ext>
                  </a:extLst>
                </p14:cNvPr>
                <p14:cNvContentPartPr/>
                <p14:nvPr/>
              </p14:nvContentPartPr>
              <p14:xfrm>
                <a:off x="9971361" y="3901326"/>
                <a:ext cx="146231" cy="141896"/>
              </p14:xfrm>
            </p:contentPart>
          </mc:Choice>
          <mc:Fallback>
            <p:pic>
              <p:nvPicPr>
                <p:cNvPr id="309" name="Ink 308">
                  <a:extLst>
                    <a:ext uri="{FF2B5EF4-FFF2-40B4-BE49-F238E27FC236}">
                      <a16:creationId xmlns:a16="http://schemas.microsoft.com/office/drawing/2014/main" id="{1D6496CC-5E6D-FF02-2992-69EE9C194B26}"/>
                    </a:ext>
                  </a:extLst>
                </p:cNvPr>
                <p:cNvPicPr/>
                <p:nvPr/>
              </p:nvPicPr>
              <p:blipFill>
                <a:blip r:embed="rId424"/>
                <a:stretch>
                  <a:fillRect/>
                </a:stretch>
              </p:blipFill>
              <p:spPr>
                <a:xfrm>
                  <a:off x="9953712" y="3883319"/>
                  <a:ext cx="181888" cy="17755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0" name="Ink 309">
                  <a:extLst>
                    <a:ext uri="{FF2B5EF4-FFF2-40B4-BE49-F238E27FC236}">
                      <a16:creationId xmlns:a16="http://schemas.microsoft.com/office/drawing/2014/main" id="{784D0595-1226-C0B0-7DFE-83A5708892B9}"/>
                    </a:ext>
                  </a:extLst>
                </p14:cNvPr>
                <p14:cNvContentPartPr/>
                <p14:nvPr/>
              </p14:nvContentPartPr>
              <p14:xfrm>
                <a:off x="10118381" y="3892654"/>
                <a:ext cx="185647" cy="130859"/>
              </p14:xfrm>
            </p:contentPart>
          </mc:Choice>
          <mc:Fallback>
            <p:pic>
              <p:nvPicPr>
                <p:cNvPr id="310" name="Ink 309">
                  <a:extLst>
                    <a:ext uri="{FF2B5EF4-FFF2-40B4-BE49-F238E27FC236}">
                      <a16:creationId xmlns:a16="http://schemas.microsoft.com/office/drawing/2014/main" id="{784D0595-1226-C0B0-7DFE-83A5708892B9}"/>
                    </a:ext>
                  </a:extLst>
                </p:cNvPr>
                <p:cNvPicPr/>
                <p:nvPr/>
              </p:nvPicPr>
              <p:blipFill>
                <a:blip r:embed="rId426"/>
                <a:stretch>
                  <a:fillRect/>
                </a:stretch>
              </p:blipFill>
              <p:spPr>
                <a:xfrm>
                  <a:off x="10100392" y="3874990"/>
                  <a:ext cx="221265" cy="166548"/>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1" name="Ink 310">
                  <a:extLst>
                    <a:ext uri="{FF2B5EF4-FFF2-40B4-BE49-F238E27FC236}">
                      <a16:creationId xmlns:a16="http://schemas.microsoft.com/office/drawing/2014/main" id="{D8284B42-E02D-94A7-7C95-96AD3CBC4AA6}"/>
                    </a:ext>
                  </a:extLst>
                </p14:cNvPr>
                <p14:cNvContentPartPr/>
                <p14:nvPr/>
              </p14:nvContentPartPr>
              <p14:xfrm>
                <a:off x="10280772" y="3836684"/>
                <a:ext cx="93414" cy="187618"/>
              </p14:xfrm>
            </p:contentPart>
          </mc:Choice>
          <mc:Fallback>
            <p:pic>
              <p:nvPicPr>
                <p:cNvPr id="311" name="Ink 310">
                  <a:extLst>
                    <a:ext uri="{FF2B5EF4-FFF2-40B4-BE49-F238E27FC236}">
                      <a16:creationId xmlns:a16="http://schemas.microsoft.com/office/drawing/2014/main" id="{D8284B42-E02D-94A7-7C95-96AD3CBC4AA6}"/>
                    </a:ext>
                  </a:extLst>
                </p:cNvPr>
                <p:cNvPicPr/>
                <p:nvPr/>
              </p:nvPicPr>
              <p:blipFill>
                <a:blip r:embed="rId428"/>
                <a:stretch>
                  <a:fillRect/>
                </a:stretch>
              </p:blipFill>
              <p:spPr>
                <a:xfrm>
                  <a:off x="10262738" y="3818678"/>
                  <a:ext cx="129121" cy="223269"/>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2" name="Ink 311">
                  <a:extLst>
                    <a:ext uri="{FF2B5EF4-FFF2-40B4-BE49-F238E27FC236}">
                      <a16:creationId xmlns:a16="http://schemas.microsoft.com/office/drawing/2014/main" id="{E18329BA-C47C-07D0-4C5B-76612BA5705B}"/>
                    </a:ext>
                  </a:extLst>
                </p14:cNvPr>
                <p14:cNvContentPartPr/>
                <p14:nvPr/>
              </p14:nvContentPartPr>
              <p14:xfrm>
                <a:off x="10410843" y="3855209"/>
                <a:ext cx="184859" cy="169880"/>
              </p14:xfrm>
            </p:contentPart>
          </mc:Choice>
          <mc:Fallback>
            <p:pic>
              <p:nvPicPr>
                <p:cNvPr id="312" name="Ink 311">
                  <a:extLst>
                    <a:ext uri="{FF2B5EF4-FFF2-40B4-BE49-F238E27FC236}">
                      <a16:creationId xmlns:a16="http://schemas.microsoft.com/office/drawing/2014/main" id="{E18329BA-C47C-07D0-4C5B-76612BA5705B}"/>
                    </a:ext>
                  </a:extLst>
                </p:cNvPr>
                <p:cNvPicPr/>
                <p:nvPr/>
              </p:nvPicPr>
              <p:blipFill>
                <a:blip r:embed="rId430"/>
                <a:stretch>
                  <a:fillRect/>
                </a:stretch>
              </p:blipFill>
              <p:spPr>
                <a:xfrm>
                  <a:off x="10392861" y="3837536"/>
                  <a:ext cx="220464" cy="205587"/>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3" name="Ink 312">
                  <a:extLst>
                    <a:ext uri="{FF2B5EF4-FFF2-40B4-BE49-F238E27FC236}">
                      <a16:creationId xmlns:a16="http://schemas.microsoft.com/office/drawing/2014/main" id="{5A12B15C-DEEB-72AC-5756-C3401050D4AB}"/>
                    </a:ext>
                  </a:extLst>
                </p14:cNvPr>
                <p14:cNvContentPartPr/>
                <p14:nvPr/>
              </p14:nvContentPartPr>
              <p14:xfrm>
                <a:off x="10594520" y="3643154"/>
                <a:ext cx="113516" cy="375234"/>
              </p14:xfrm>
            </p:contentPart>
          </mc:Choice>
          <mc:Fallback>
            <p:pic>
              <p:nvPicPr>
                <p:cNvPr id="313" name="Ink 312">
                  <a:extLst>
                    <a:ext uri="{FF2B5EF4-FFF2-40B4-BE49-F238E27FC236}">
                      <a16:creationId xmlns:a16="http://schemas.microsoft.com/office/drawing/2014/main" id="{5A12B15C-DEEB-72AC-5756-C3401050D4AB}"/>
                    </a:ext>
                  </a:extLst>
                </p:cNvPr>
                <p:cNvPicPr/>
                <p:nvPr/>
              </p:nvPicPr>
              <p:blipFill>
                <a:blip r:embed="rId432"/>
                <a:stretch>
                  <a:fillRect/>
                </a:stretch>
              </p:blipFill>
              <p:spPr>
                <a:xfrm>
                  <a:off x="10576502" y="3625149"/>
                  <a:ext cx="149192" cy="410885"/>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4" name="Ink 313">
                  <a:extLst>
                    <a:ext uri="{FF2B5EF4-FFF2-40B4-BE49-F238E27FC236}">
                      <a16:creationId xmlns:a16="http://schemas.microsoft.com/office/drawing/2014/main" id="{26D1557C-782A-4C44-5CE6-24177F57902F}"/>
                    </a:ext>
                  </a:extLst>
                </p14:cNvPr>
                <p14:cNvContentPartPr/>
                <p14:nvPr/>
              </p14:nvContentPartPr>
              <p14:xfrm>
                <a:off x="10730898" y="3740116"/>
                <a:ext cx="172246" cy="252259"/>
              </p14:xfrm>
            </p:contentPart>
          </mc:Choice>
          <mc:Fallback>
            <p:pic>
              <p:nvPicPr>
                <p:cNvPr id="314" name="Ink 313">
                  <a:extLst>
                    <a:ext uri="{FF2B5EF4-FFF2-40B4-BE49-F238E27FC236}">
                      <a16:creationId xmlns:a16="http://schemas.microsoft.com/office/drawing/2014/main" id="{26D1557C-782A-4C44-5CE6-24177F57902F}"/>
                    </a:ext>
                  </a:extLst>
                </p:cNvPr>
                <p:cNvPicPr/>
                <p:nvPr/>
              </p:nvPicPr>
              <p:blipFill>
                <a:blip r:embed="rId434"/>
                <a:stretch>
                  <a:fillRect/>
                </a:stretch>
              </p:blipFill>
              <p:spPr>
                <a:xfrm>
                  <a:off x="10713241" y="3722483"/>
                  <a:ext cx="207920" cy="287885"/>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5" name="Ink 314">
                  <a:extLst>
                    <a:ext uri="{FF2B5EF4-FFF2-40B4-BE49-F238E27FC236}">
                      <a16:creationId xmlns:a16="http://schemas.microsoft.com/office/drawing/2014/main" id="{937E9D85-0EF4-D2E1-4B45-5B45188D6BA5}"/>
                    </a:ext>
                  </a:extLst>
                </p14:cNvPr>
                <p14:cNvContentPartPr/>
                <p14:nvPr/>
              </p14:nvContentPartPr>
              <p14:xfrm>
                <a:off x="10901171" y="3705037"/>
                <a:ext cx="232157" cy="305075"/>
              </p14:xfrm>
            </p:contentPart>
          </mc:Choice>
          <mc:Fallback>
            <p:pic>
              <p:nvPicPr>
                <p:cNvPr id="315" name="Ink 314">
                  <a:extLst>
                    <a:ext uri="{FF2B5EF4-FFF2-40B4-BE49-F238E27FC236}">
                      <a16:creationId xmlns:a16="http://schemas.microsoft.com/office/drawing/2014/main" id="{937E9D85-0EF4-D2E1-4B45-5B45188D6BA5}"/>
                    </a:ext>
                  </a:extLst>
                </p:cNvPr>
                <p:cNvPicPr/>
                <p:nvPr/>
              </p:nvPicPr>
              <p:blipFill>
                <a:blip r:embed="rId436"/>
                <a:stretch>
                  <a:fillRect/>
                </a:stretch>
              </p:blipFill>
              <p:spPr>
                <a:xfrm>
                  <a:off x="10883507" y="3687028"/>
                  <a:ext cx="267846" cy="340733"/>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7" name="Ink 316">
                  <a:extLst>
                    <a:ext uri="{FF2B5EF4-FFF2-40B4-BE49-F238E27FC236}">
                      <a16:creationId xmlns:a16="http://schemas.microsoft.com/office/drawing/2014/main" id="{6E67DE02-CA21-7A38-648F-14A1B7BCF04D}"/>
                    </a:ext>
                  </a:extLst>
                </p14:cNvPr>
                <p14:cNvContentPartPr/>
                <p14:nvPr/>
              </p14:nvContentPartPr>
              <p14:xfrm>
                <a:off x="11181021" y="3858363"/>
                <a:ext cx="182887" cy="189588"/>
              </p14:xfrm>
            </p:contentPart>
          </mc:Choice>
          <mc:Fallback>
            <p:pic>
              <p:nvPicPr>
                <p:cNvPr id="317" name="Ink 316">
                  <a:extLst>
                    <a:ext uri="{FF2B5EF4-FFF2-40B4-BE49-F238E27FC236}">
                      <a16:creationId xmlns:a16="http://schemas.microsoft.com/office/drawing/2014/main" id="{6E67DE02-CA21-7A38-648F-14A1B7BCF04D}"/>
                    </a:ext>
                  </a:extLst>
                </p:cNvPr>
                <p:cNvPicPr/>
                <p:nvPr/>
              </p:nvPicPr>
              <p:blipFill>
                <a:blip r:embed="rId438"/>
                <a:stretch>
                  <a:fillRect/>
                </a:stretch>
              </p:blipFill>
              <p:spPr>
                <a:xfrm>
                  <a:off x="11163020" y="3840376"/>
                  <a:ext cx="218528" cy="225203"/>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8" name="Ink 317">
                  <a:extLst>
                    <a:ext uri="{FF2B5EF4-FFF2-40B4-BE49-F238E27FC236}">
                      <a16:creationId xmlns:a16="http://schemas.microsoft.com/office/drawing/2014/main" id="{6516959D-32C3-F38D-266D-695230D46236}"/>
                    </a:ext>
                  </a:extLst>
                </p14:cNvPr>
                <p14:cNvContentPartPr/>
                <p14:nvPr/>
              </p14:nvContentPartPr>
              <p14:xfrm>
                <a:off x="11356420" y="3939953"/>
                <a:ext cx="119429" cy="236888"/>
              </p14:xfrm>
            </p:contentPart>
          </mc:Choice>
          <mc:Fallback>
            <p:pic>
              <p:nvPicPr>
                <p:cNvPr id="318" name="Ink 317">
                  <a:extLst>
                    <a:ext uri="{FF2B5EF4-FFF2-40B4-BE49-F238E27FC236}">
                      <a16:creationId xmlns:a16="http://schemas.microsoft.com/office/drawing/2014/main" id="{6516959D-32C3-F38D-266D-695230D46236}"/>
                    </a:ext>
                  </a:extLst>
                </p:cNvPr>
                <p:cNvPicPr/>
                <p:nvPr/>
              </p:nvPicPr>
              <p:blipFill>
                <a:blip r:embed="rId440"/>
                <a:stretch>
                  <a:fillRect/>
                </a:stretch>
              </p:blipFill>
              <p:spPr>
                <a:xfrm>
                  <a:off x="11338434" y="3921952"/>
                  <a:ext cx="155042" cy="272529"/>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9" name="Ink 318">
                  <a:extLst>
                    <a:ext uri="{FF2B5EF4-FFF2-40B4-BE49-F238E27FC236}">
                      <a16:creationId xmlns:a16="http://schemas.microsoft.com/office/drawing/2014/main" id="{10FD741E-2056-04CD-8FF8-FC9EA15E92F1}"/>
                    </a:ext>
                  </a:extLst>
                </p14:cNvPr>
                <p14:cNvContentPartPr/>
                <p14:nvPr/>
              </p14:nvContentPartPr>
              <p14:xfrm>
                <a:off x="11353267" y="3931280"/>
                <a:ext cx="131648" cy="97356"/>
              </p14:xfrm>
            </p:contentPart>
          </mc:Choice>
          <mc:Fallback>
            <p:pic>
              <p:nvPicPr>
                <p:cNvPr id="319" name="Ink 318">
                  <a:extLst>
                    <a:ext uri="{FF2B5EF4-FFF2-40B4-BE49-F238E27FC236}">
                      <a16:creationId xmlns:a16="http://schemas.microsoft.com/office/drawing/2014/main" id="{10FD741E-2056-04CD-8FF8-FC9EA15E92F1}"/>
                    </a:ext>
                  </a:extLst>
                </p:cNvPr>
                <p:cNvPicPr/>
                <p:nvPr/>
              </p:nvPicPr>
              <p:blipFill>
                <a:blip r:embed="rId442"/>
                <a:stretch>
                  <a:fillRect/>
                </a:stretch>
              </p:blipFill>
              <p:spPr>
                <a:xfrm>
                  <a:off x="11335233" y="3913251"/>
                  <a:ext cx="167355" cy="133053"/>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3">
            <p14:nvContentPartPr>
              <p14:cNvPr id="321" name="Ink 320">
                <a:extLst>
                  <a:ext uri="{FF2B5EF4-FFF2-40B4-BE49-F238E27FC236}">
                    <a16:creationId xmlns:a16="http://schemas.microsoft.com/office/drawing/2014/main" id="{B3DAC34B-02A7-6E90-C9C5-49FCEB05AFCE}"/>
                  </a:ext>
                </a:extLst>
              </p14:cNvPr>
              <p14:cNvContentPartPr/>
              <p14:nvPr/>
            </p14:nvContentPartPr>
            <p14:xfrm>
              <a:off x="9314306" y="4427128"/>
              <a:ext cx="73707" cy="215603"/>
            </p14:xfrm>
          </p:contentPart>
        </mc:Choice>
        <mc:Fallback>
          <p:pic>
            <p:nvPicPr>
              <p:cNvPr id="321" name="Ink 320">
                <a:extLst>
                  <a:ext uri="{FF2B5EF4-FFF2-40B4-BE49-F238E27FC236}">
                    <a16:creationId xmlns:a16="http://schemas.microsoft.com/office/drawing/2014/main" id="{B3DAC34B-02A7-6E90-C9C5-49FCEB05AFCE}"/>
                  </a:ext>
                </a:extLst>
              </p:cNvPr>
              <p:cNvPicPr/>
              <p:nvPr/>
            </p:nvPicPr>
            <p:blipFill>
              <a:blip r:embed="rId444"/>
              <a:stretch>
                <a:fillRect/>
              </a:stretch>
            </p:blipFill>
            <p:spPr>
              <a:xfrm>
                <a:off x="9296329" y="4409491"/>
                <a:ext cx="109302" cy="251237"/>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22" name="Ink 321">
                <a:extLst>
                  <a:ext uri="{FF2B5EF4-FFF2-40B4-BE49-F238E27FC236}">
                    <a16:creationId xmlns:a16="http://schemas.microsoft.com/office/drawing/2014/main" id="{18C9471A-4B38-34EF-FECD-9967CD68D875}"/>
                  </a:ext>
                </a:extLst>
              </p14:cNvPr>
              <p14:cNvContentPartPr/>
              <p14:nvPr/>
            </p14:nvContentPartPr>
            <p14:xfrm>
              <a:off x="9325342" y="4381799"/>
              <a:ext cx="85926" cy="134406"/>
            </p14:xfrm>
          </p:contentPart>
        </mc:Choice>
        <mc:Fallback>
          <p:pic>
            <p:nvPicPr>
              <p:cNvPr id="322" name="Ink 321">
                <a:extLst>
                  <a:ext uri="{FF2B5EF4-FFF2-40B4-BE49-F238E27FC236}">
                    <a16:creationId xmlns:a16="http://schemas.microsoft.com/office/drawing/2014/main" id="{18C9471A-4B38-34EF-FECD-9967CD68D875}"/>
                  </a:ext>
                </a:extLst>
              </p:cNvPr>
              <p:cNvPicPr/>
              <p:nvPr/>
            </p:nvPicPr>
            <p:blipFill>
              <a:blip r:embed="rId446"/>
              <a:stretch>
                <a:fillRect/>
              </a:stretch>
            </p:blipFill>
            <p:spPr>
              <a:xfrm>
                <a:off x="9307290" y="4363782"/>
                <a:ext cx="121668" cy="170079"/>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3" name="Ink 322">
                <a:extLst>
                  <a:ext uri="{FF2B5EF4-FFF2-40B4-BE49-F238E27FC236}">
                    <a16:creationId xmlns:a16="http://schemas.microsoft.com/office/drawing/2014/main" id="{3B8A42EB-23D2-9FB3-1F13-DAD260325BCE}"/>
                  </a:ext>
                </a:extLst>
              </p14:cNvPr>
              <p14:cNvContentPartPr/>
              <p14:nvPr/>
            </p14:nvContentPartPr>
            <p14:xfrm>
              <a:off x="9450683" y="4394806"/>
              <a:ext cx="220727" cy="295221"/>
            </p14:xfrm>
          </p:contentPart>
        </mc:Choice>
        <mc:Fallback>
          <p:pic>
            <p:nvPicPr>
              <p:cNvPr id="323" name="Ink 322">
                <a:extLst>
                  <a:ext uri="{FF2B5EF4-FFF2-40B4-BE49-F238E27FC236}">
                    <a16:creationId xmlns:a16="http://schemas.microsoft.com/office/drawing/2014/main" id="{3B8A42EB-23D2-9FB3-1F13-DAD260325BCE}"/>
                  </a:ext>
                </a:extLst>
              </p:cNvPr>
              <p:cNvPicPr/>
              <p:nvPr/>
            </p:nvPicPr>
            <p:blipFill>
              <a:blip r:embed="rId448"/>
              <a:stretch>
                <a:fillRect/>
              </a:stretch>
            </p:blipFill>
            <p:spPr>
              <a:xfrm>
                <a:off x="9432679" y="4377165"/>
                <a:ext cx="256375" cy="330864"/>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4" name="Ink 323">
                <a:extLst>
                  <a:ext uri="{FF2B5EF4-FFF2-40B4-BE49-F238E27FC236}">
                    <a16:creationId xmlns:a16="http://schemas.microsoft.com/office/drawing/2014/main" id="{E4CB6DBA-EDC2-7A19-C02D-1BFCFB563CF9}"/>
                  </a:ext>
                </a:extLst>
              </p14:cNvPr>
              <p14:cNvContentPartPr/>
              <p14:nvPr/>
            </p14:nvContentPartPr>
            <p14:xfrm>
              <a:off x="9700577" y="4353420"/>
              <a:ext cx="185254" cy="45723"/>
            </p14:xfrm>
          </p:contentPart>
        </mc:Choice>
        <mc:Fallback>
          <p:pic>
            <p:nvPicPr>
              <p:cNvPr id="324" name="Ink 323">
                <a:extLst>
                  <a:ext uri="{FF2B5EF4-FFF2-40B4-BE49-F238E27FC236}">
                    <a16:creationId xmlns:a16="http://schemas.microsoft.com/office/drawing/2014/main" id="{E4CB6DBA-EDC2-7A19-C02D-1BFCFB563CF9}"/>
                  </a:ext>
                </a:extLst>
              </p:cNvPr>
              <p:cNvPicPr/>
              <p:nvPr/>
            </p:nvPicPr>
            <p:blipFill>
              <a:blip r:embed="rId450"/>
              <a:stretch>
                <a:fillRect/>
              </a:stretch>
            </p:blipFill>
            <p:spPr>
              <a:xfrm>
                <a:off x="9682591" y="4335779"/>
                <a:ext cx="220866" cy="81365"/>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5" name="Ink 324">
                <a:extLst>
                  <a:ext uri="{FF2B5EF4-FFF2-40B4-BE49-F238E27FC236}">
                    <a16:creationId xmlns:a16="http://schemas.microsoft.com/office/drawing/2014/main" id="{E7A27F13-BB6D-364D-B8DE-71FF9CA7636B}"/>
                  </a:ext>
                </a:extLst>
              </p14:cNvPr>
              <p14:cNvContentPartPr/>
              <p14:nvPr/>
            </p14:nvContentPartPr>
            <p14:xfrm>
              <a:off x="9828678" y="4406631"/>
              <a:ext cx="41386" cy="199047"/>
            </p14:xfrm>
          </p:contentPart>
        </mc:Choice>
        <mc:Fallback>
          <p:pic>
            <p:nvPicPr>
              <p:cNvPr id="325" name="Ink 324">
                <a:extLst>
                  <a:ext uri="{FF2B5EF4-FFF2-40B4-BE49-F238E27FC236}">
                    <a16:creationId xmlns:a16="http://schemas.microsoft.com/office/drawing/2014/main" id="{E7A27F13-BB6D-364D-B8DE-71FF9CA7636B}"/>
                  </a:ext>
                </a:extLst>
              </p:cNvPr>
              <p:cNvPicPr/>
              <p:nvPr/>
            </p:nvPicPr>
            <p:blipFill>
              <a:blip r:embed="rId452"/>
              <a:stretch>
                <a:fillRect/>
              </a:stretch>
            </p:blipFill>
            <p:spPr>
              <a:xfrm>
                <a:off x="9810889" y="4388634"/>
                <a:ext cx="77326" cy="234681"/>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6" name="Ink 325">
                <a:extLst>
                  <a:ext uri="{FF2B5EF4-FFF2-40B4-BE49-F238E27FC236}">
                    <a16:creationId xmlns:a16="http://schemas.microsoft.com/office/drawing/2014/main" id="{761A78E8-2919-AB33-C59B-C9B392AC5F85}"/>
                  </a:ext>
                </a:extLst>
              </p14:cNvPr>
              <p14:cNvContentPartPr/>
              <p14:nvPr/>
            </p14:nvContentPartPr>
            <p14:xfrm>
              <a:off x="9813305" y="4575724"/>
              <a:ext cx="207720" cy="53605"/>
            </p14:xfrm>
          </p:contentPart>
        </mc:Choice>
        <mc:Fallback>
          <p:pic>
            <p:nvPicPr>
              <p:cNvPr id="326" name="Ink 325">
                <a:extLst>
                  <a:ext uri="{FF2B5EF4-FFF2-40B4-BE49-F238E27FC236}">
                    <a16:creationId xmlns:a16="http://schemas.microsoft.com/office/drawing/2014/main" id="{761A78E8-2919-AB33-C59B-C9B392AC5F85}"/>
                  </a:ext>
                </a:extLst>
              </p:cNvPr>
              <p:cNvPicPr/>
              <p:nvPr/>
            </p:nvPicPr>
            <p:blipFill>
              <a:blip r:embed="rId454"/>
              <a:stretch>
                <a:fillRect/>
              </a:stretch>
            </p:blipFill>
            <p:spPr>
              <a:xfrm>
                <a:off x="9795305" y="4557736"/>
                <a:ext cx="243360" cy="89222"/>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7" name="Ink 326">
                <a:extLst>
                  <a:ext uri="{FF2B5EF4-FFF2-40B4-BE49-F238E27FC236}">
                    <a16:creationId xmlns:a16="http://schemas.microsoft.com/office/drawing/2014/main" id="{52BDA368-3B39-E09E-1957-06D8DC8C067B}"/>
                  </a:ext>
                </a:extLst>
              </p14:cNvPr>
              <p14:cNvContentPartPr/>
              <p14:nvPr/>
            </p14:nvContentPartPr>
            <p14:xfrm>
              <a:off x="10088819" y="4581636"/>
              <a:ext cx="788" cy="394"/>
            </p14:xfrm>
          </p:contentPart>
        </mc:Choice>
        <mc:Fallback>
          <p:pic>
            <p:nvPicPr>
              <p:cNvPr id="327" name="Ink 326">
                <a:extLst>
                  <a:ext uri="{FF2B5EF4-FFF2-40B4-BE49-F238E27FC236}">
                    <a16:creationId xmlns:a16="http://schemas.microsoft.com/office/drawing/2014/main" id="{52BDA368-3B39-E09E-1957-06D8DC8C067B}"/>
                  </a:ext>
                </a:extLst>
              </p:cNvPr>
              <p:cNvPicPr/>
              <p:nvPr/>
            </p:nvPicPr>
            <p:blipFill>
              <a:blip r:embed="rId456"/>
              <a:stretch>
                <a:fillRect/>
              </a:stretch>
            </p:blipFill>
            <p:spPr>
              <a:xfrm>
                <a:off x="10069119" y="4561936"/>
                <a:ext cx="39794" cy="39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9" name="Ink 328">
                <a:extLst>
                  <a:ext uri="{FF2B5EF4-FFF2-40B4-BE49-F238E27FC236}">
                    <a16:creationId xmlns:a16="http://schemas.microsoft.com/office/drawing/2014/main" id="{08E1A388-6942-6FAA-2DBA-1148E3E009A5}"/>
                  </a:ext>
                </a:extLst>
              </p14:cNvPr>
              <p14:cNvContentPartPr/>
              <p14:nvPr/>
            </p14:nvContentPartPr>
            <p14:xfrm>
              <a:off x="10365516" y="4338443"/>
              <a:ext cx="94204" cy="362621"/>
            </p14:xfrm>
          </p:contentPart>
        </mc:Choice>
        <mc:Fallback>
          <p:pic>
            <p:nvPicPr>
              <p:cNvPr id="329" name="Ink 328">
                <a:extLst>
                  <a:ext uri="{FF2B5EF4-FFF2-40B4-BE49-F238E27FC236}">
                    <a16:creationId xmlns:a16="http://schemas.microsoft.com/office/drawing/2014/main" id="{08E1A388-6942-6FAA-2DBA-1148E3E009A5}"/>
                  </a:ext>
                </a:extLst>
              </p:cNvPr>
              <p:cNvPicPr/>
              <p:nvPr/>
            </p:nvPicPr>
            <p:blipFill>
              <a:blip r:embed="rId458"/>
              <a:stretch>
                <a:fillRect/>
              </a:stretch>
            </p:blipFill>
            <p:spPr>
              <a:xfrm>
                <a:off x="10347538" y="4320438"/>
                <a:ext cx="129800" cy="398271"/>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30" name="Ink 329">
                <a:extLst>
                  <a:ext uri="{FF2B5EF4-FFF2-40B4-BE49-F238E27FC236}">
                    <a16:creationId xmlns:a16="http://schemas.microsoft.com/office/drawing/2014/main" id="{8B69BD15-68A4-8D56-1483-8D892158F016}"/>
                  </a:ext>
                </a:extLst>
              </p14:cNvPr>
              <p14:cNvContentPartPr/>
              <p14:nvPr/>
            </p14:nvContentPartPr>
            <p14:xfrm>
              <a:off x="10449077" y="4446048"/>
              <a:ext cx="222303" cy="208507"/>
            </p14:xfrm>
          </p:contentPart>
        </mc:Choice>
        <mc:Fallback>
          <p:pic>
            <p:nvPicPr>
              <p:cNvPr id="330" name="Ink 329">
                <a:extLst>
                  <a:ext uri="{FF2B5EF4-FFF2-40B4-BE49-F238E27FC236}">
                    <a16:creationId xmlns:a16="http://schemas.microsoft.com/office/drawing/2014/main" id="{8B69BD15-68A4-8D56-1483-8D892158F016}"/>
                  </a:ext>
                </a:extLst>
              </p:cNvPr>
              <p:cNvPicPr/>
              <p:nvPr/>
            </p:nvPicPr>
            <p:blipFill>
              <a:blip r:embed="rId460"/>
              <a:stretch>
                <a:fillRect/>
              </a:stretch>
            </p:blipFill>
            <p:spPr>
              <a:xfrm>
                <a:off x="10431422" y="4428402"/>
                <a:ext cx="257972" cy="244158"/>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31" name="Ink 330">
                <a:extLst>
                  <a:ext uri="{FF2B5EF4-FFF2-40B4-BE49-F238E27FC236}">
                    <a16:creationId xmlns:a16="http://schemas.microsoft.com/office/drawing/2014/main" id="{84C493A7-AC2C-C671-9CD0-7B652F043B72}"/>
                  </a:ext>
                </a:extLst>
              </p14:cNvPr>
              <p14:cNvContentPartPr/>
              <p14:nvPr/>
            </p14:nvContentPartPr>
            <p14:xfrm>
              <a:off x="10709219" y="4546162"/>
              <a:ext cx="63852" cy="117458"/>
            </p14:xfrm>
          </p:contentPart>
        </mc:Choice>
        <mc:Fallback>
          <p:pic>
            <p:nvPicPr>
              <p:cNvPr id="331" name="Ink 330">
                <a:extLst>
                  <a:ext uri="{FF2B5EF4-FFF2-40B4-BE49-F238E27FC236}">
                    <a16:creationId xmlns:a16="http://schemas.microsoft.com/office/drawing/2014/main" id="{84C493A7-AC2C-C671-9CD0-7B652F043B72}"/>
                  </a:ext>
                </a:extLst>
              </p:cNvPr>
              <p:cNvPicPr/>
              <p:nvPr/>
            </p:nvPicPr>
            <p:blipFill>
              <a:blip r:embed="rId462"/>
              <a:stretch>
                <a:fillRect/>
              </a:stretch>
            </p:blipFill>
            <p:spPr>
              <a:xfrm>
                <a:off x="10691182" y="4528147"/>
                <a:ext cx="99566" cy="153128"/>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2" name="Ink 331">
                <a:extLst>
                  <a:ext uri="{FF2B5EF4-FFF2-40B4-BE49-F238E27FC236}">
                    <a16:creationId xmlns:a16="http://schemas.microsoft.com/office/drawing/2014/main" id="{6EEB9051-C8DA-AAA0-0FAD-D83FE42637EC}"/>
                  </a:ext>
                </a:extLst>
              </p14:cNvPr>
              <p14:cNvContentPartPr/>
              <p14:nvPr/>
            </p14:nvContentPartPr>
            <p14:xfrm>
              <a:off x="10807757" y="4520541"/>
              <a:ext cx="90263" cy="17737"/>
            </p14:xfrm>
          </p:contentPart>
        </mc:Choice>
        <mc:Fallback>
          <p:pic>
            <p:nvPicPr>
              <p:cNvPr id="332" name="Ink 331">
                <a:extLst>
                  <a:ext uri="{FF2B5EF4-FFF2-40B4-BE49-F238E27FC236}">
                    <a16:creationId xmlns:a16="http://schemas.microsoft.com/office/drawing/2014/main" id="{6EEB9051-C8DA-AAA0-0FAD-D83FE42637EC}"/>
                  </a:ext>
                </a:extLst>
              </p:cNvPr>
              <p:cNvPicPr/>
              <p:nvPr/>
            </p:nvPicPr>
            <p:blipFill>
              <a:blip r:embed="rId464"/>
              <a:stretch>
                <a:fillRect/>
              </a:stretch>
            </p:blipFill>
            <p:spPr>
              <a:xfrm>
                <a:off x="10789776" y="4502804"/>
                <a:ext cx="125865" cy="53573"/>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3" name="Ink 332">
                <a:extLst>
                  <a:ext uri="{FF2B5EF4-FFF2-40B4-BE49-F238E27FC236}">
                    <a16:creationId xmlns:a16="http://schemas.microsoft.com/office/drawing/2014/main" id="{72EFDCEB-52E4-7AC2-426C-EC8ADD7E6E03}"/>
                  </a:ext>
                </a:extLst>
              </p14:cNvPr>
              <p14:cNvContentPartPr/>
              <p14:nvPr/>
            </p14:nvContentPartPr>
            <p14:xfrm>
              <a:off x="10932310" y="4403478"/>
              <a:ext cx="102875" cy="199047"/>
            </p14:xfrm>
          </p:contentPart>
        </mc:Choice>
        <mc:Fallback>
          <p:pic>
            <p:nvPicPr>
              <p:cNvPr id="333" name="Ink 332">
                <a:extLst>
                  <a:ext uri="{FF2B5EF4-FFF2-40B4-BE49-F238E27FC236}">
                    <a16:creationId xmlns:a16="http://schemas.microsoft.com/office/drawing/2014/main" id="{72EFDCEB-52E4-7AC2-426C-EC8ADD7E6E03}"/>
                  </a:ext>
                </a:extLst>
              </p:cNvPr>
              <p:cNvPicPr/>
              <p:nvPr/>
            </p:nvPicPr>
            <p:blipFill>
              <a:blip r:embed="rId466"/>
              <a:stretch>
                <a:fillRect/>
              </a:stretch>
            </p:blipFill>
            <p:spPr>
              <a:xfrm>
                <a:off x="10914623" y="4385841"/>
                <a:ext cx="138611" cy="234681"/>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4" name="Ink 333">
                <a:extLst>
                  <a:ext uri="{FF2B5EF4-FFF2-40B4-BE49-F238E27FC236}">
                    <a16:creationId xmlns:a16="http://schemas.microsoft.com/office/drawing/2014/main" id="{4B2DB026-F820-2752-E492-99CAADCABD59}"/>
                  </a:ext>
                </a:extLst>
              </p14:cNvPr>
              <p14:cNvContentPartPr/>
              <p14:nvPr/>
            </p14:nvContentPartPr>
            <p14:xfrm>
              <a:off x="11061594" y="4409784"/>
              <a:ext cx="121795" cy="215996"/>
            </p14:xfrm>
          </p:contentPart>
        </mc:Choice>
        <mc:Fallback>
          <p:pic>
            <p:nvPicPr>
              <p:cNvPr id="334" name="Ink 333">
                <a:extLst>
                  <a:ext uri="{FF2B5EF4-FFF2-40B4-BE49-F238E27FC236}">
                    <a16:creationId xmlns:a16="http://schemas.microsoft.com/office/drawing/2014/main" id="{4B2DB026-F820-2752-E492-99CAADCABD59}"/>
                  </a:ext>
                </a:extLst>
              </p:cNvPr>
              <p:cNvPicPr/>
              <p:nvPr/>
            </p:nvPicPr>
            <p:blipFill>
              <a:blip r:embed="rId468"/>
              <a:stretch>
                <a:fillRect/>
              </a:stretch>
            </p:blipFill>
            <p:spPr>
              <a:xfrm>
                <a:off x="11043937" y="4392144"/>
                <a:ext cx="157469" cy="251635"/>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5" name="Ink 334">
                <a:extLst>
                  <a:ext uri="{FF2B5EF4-FFF2-40B4-BE49-F238E27FC236}">
                    <a16:creationId xmlns:a16="http://schemas.microsoft.com/office/drawing/2014/main" id="{8E4847FF-54BD-E4ED-31FF-444FB26C3539}"/>
                  </a:ext>
                </a:extLst>
              </p14:cNvPr>
              <p14:cNvContentPartPr/>
              <p14:nvPr/>
            </p14:nvContentPartPr>
            <p14:xfrm>
              <a:off x="11148700" y="4364457"/>
              <a:ext cx="141107" cy="316111"/>
            </p14:xfrm>
          </p:contentPart>
        </mc:Choice>
        <mc:Fallback>
          <p:pic>
            <p:nvPicPr>
              <p:cNvPr id="335" name="Ink 334">
                <a:extLst>
                  <a:ext uri="{FF2B5EF4-FFF2-40B4-BE49-F238E27FC236}">
                    <a16:creationId xmlns:a16="http://schemas.microsoft.com/office/drawing/2014/main" id="{8E4847FF-54BD-E4ED-31FF-444FB26C3539}"/>
                  </a:ext>
                </a:extLst>
              </p:cNvPr>
              <p:cNvPicPr/>
              <p:nvPr/>
            </p:nvPicPr>
            <p:blipFill>
              <a:blip r:embed="rId470"/>
              <a:stretch>
                <a:fillRect/>
              </a:stretch>
            </p:blipFill>
            <p:spPr>
              <a:xfrm>
                <a:off x="11131062" y="4346815"/>
                <a:ext cx="176744" cy="351754"/>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38" name="Ink 337">
                <a:extLst>
                  <a:ext uri="{FF2B5EF4-FFF2-40B4-BE49-F238E27FC236}">
                    <a16:creationId xmlns:a16="http://schemas.microsoft.com/office/drawing/2014/main" id="{E36B706B-E51D-19D2-D028-2A9AD5B3D555}"/>
                  </a:ext>
                </a:extLst>
              </p14:cNvPr>
              <p14:cNvContentPartPr/>
              <p14:nvPr/>
            </p14:nvContentPartPr>
            <p14:xfrm>
              <a:off x="9331255" y="4933616"/>
              <a:ext cx="190376" cy="3547"/>
            </p14:xfrm>
          </p:contentPart>
        </mc:Choice>
        <mc:Fallback>
          <p:pic>
            <p:nvPicPr>
              <p:cNvPr id="338" name="Ink 337">
                <a:extLst>
                  <a:ext uri="{FF2B5EF4-FFF2-40B4-BE49-F238E27FC236}">
                    <a16:creationId xmlns:a16="http://schemas.microsoft.com/office/drawing/2014/main" id="{E36B706B-E51D-19D2-D028-2A9AD5B3D555}"/>
                  </a:ext>
                </a:extLst>
              </p:cNvPr>
              <p:cNvPicPr/>
              <p:nvPr/>
            </p:nvPicPr>
            <p:blipFill>
              <a:blip r:embed="rId472"/>
              <a:stretch>
                <a:fillRect/>
              </a:stretch>
            </p:blipFill>
            <p:spPr>
              <a:xfrm>
                <a:off x="9313227" y="4913910"/>
                <a:ext cx="226072" cy="42564"/>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39" name="Ink 338">
                <a:extLst>
                  <a:ext uri="{FF2B5EF4-FFF2-40B4-BE49-F238E27FC236}">
                    <a16:creationId xmlns:a16="http://schemas.microsoft.com/office/drawing/2014/main" id="{D7F1FDFF-FAE0-7777-BA55-6A6A7D2E14FF}"/>
                  </a:ext>
                </a:extLst>
              </p14:cNvPr>
              <p14:cNvContentPartPr/>
              <p14:nvPr/>
            </p14:nvContentPartPr>
            <p14:xfrm>
              <a:off x="9426639" y="4968695"/>
              <a:ext cx="35868" cy="180523"/>
            </p14:xfrm>
          </p:contentPart>
        </mc:Choice>
        <mc:Fallback>
          <p:pic>
            <p:nvPicPr>
              <p:cNvPr id="339" name="Ink 338">
                <a:extLst>
                  <a:ext uri="{FF2B5EF4-FFF2-40B4-BE49-F238E27FC236}">
                    <a16:creationId xmlns:a16="http://schemas.microsoft.com/office/drawing/2014/main" id="{D7F1FDFF-FAE0-7777-BA55-6A6A7D2E14FF}"/>
                  </a:ext>
                </a:extLst>
              </p:cNvPr>
              <p:cNvPicPr/>
              <p:nvPr/>
            </p:nvPicPr>
            <p:blipFill>
              <a:blip r:embed="rId474"/>
              <a:stretch>
                <a:fillRect/>
              </a:stretch>
            </p:blipFill>
            <p:spPr>
              <a:xfrm>
                <a:off x="9408524" y="4950679"/>
                <a:ext cx="71736" cy="216195"/>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40" name="Ink 339">
                <a:extLst>
                  <a:ext uri="{FF2B5EF4-FFF2-40B4-BE49-F238E27FC236}">
                    <a16:creationId xmlns:a16="http://schemas.microsoft.com/office/drawing/2014/main" id="{AF8FD629-9A0C-AB22-CB7C-15B370138F3D}"/>
                  </a:ext>
                </a:extLst>
              </p14:cNvPr>
              <p14:cNvContentPartPr/>
              <p14:nvPr/>
            </p14:nvContentPartPr>
            <p14:xfrm>
              <a:off x="9394319" y="5139758"/>
              <a:ext cx="190376" cy="25621"/>
            </p14:xfrm>
          </p:contentPart>
        </mc:Choice>
        <mc:Fallback>
          <p:pic>
            <p:nvPicPr>
              <p:cNvPr id="340" name="Ink 339">
                <a:extLst>
                  <a:ext uri="{FF2B5EF4-FFF2-40B4-BE49-F238E27FC236}">
                    <a16:creationId xmlns:a16="http://schemas.microsoft.com/office/drawing/2014/main" id="{AF8FD629-9A0C-AB22-CB7C-15B370138F3D}"/>
                  </a:ext>
                </a:extLst>
              </p:cNvPr>
              <p:cNvPicPr/>
              <p:nvPr/>
            </p:nvPicPr>
            <p:blipFill>
              <a:blip r:embed="rId476"/>
              <a:stretch>
                <a:fillRect/>
              </a:stretch>
            </p:blipFill>
            <p:spPr>
              <a:xfrm>
                <a:off x="9376325" y="5121715"/>
                <a:ext cx="226004" cy="61346"/>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41" name="Ink 340">
                <a:extLst>
                  <a:ext uri="{FF2B5EF4-FFF2-40B4-BE49-F238E27FC236}">
                    <a16:creationId xmlns:a16="http://schemas.microsoft.com/office/drawing/2014/main" id="{FC71F39F-C7CE-3897-CF34-9310A0DD1E64}"/>
                  </a:ext>
                </a:extLst>
              </p14:cNvPr>
              <p14:cNvContentPartPr/>
              <p14:nvPr/>
            </p14:nvContentPartPr>
            <p14:xfrm>
              <a:off x="9638301" y="5029790"/>
              <a:ext cx="119035" cy="117458"/>
            </p14:xfrm>
          </p:contentPart>
        </mc:Choice>
        <mc:Fallback>
          <p:pic>
            <p:nvPicPr>
              <p:cNvPr id="341" name="Ink 340">
                <a:extLst>
                  <a:ext uri="{FF2B5EF4-FFF2-40B4-BE49-F238E27FC236}">
                    <a16:creationId xmlns:a16="http://schemas.microsoft.com/office/drawing/2014/main" id="{FC71F39F-C7CE-3897-CF34-9310A0DD1E64}"/>
                  </a:ext>
                </a:extLst>
              </p:cNvPr>
              <p:cNvPicPr/>
              <p:nvPr/>
            </p:nvPicPr>
            <p:blipFill>
              <a:blip r:embed="rId478"/>
              <a:stretch>
                <a:fillRect/>
              </a:stretch>
            </p:blipFill>
            <p:spPr>
              <a:xfrm>
                <a:off x="9620265" y="5012135"/>
                <a:ext cx="154746" cy="153128"/>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2" name="Ink 341">
                <a:extLst>
                  <a:ext uri="{FF2B5EF4-FFF2-40B4-BE49-F238E27FC236}">
                    <a16:creationId xmlns:a16="http://schemas.microsoft.com/office/drawing/2014/main" id="{0AD61DCC-1A4C-17B3-0B9E-AC2D8FE83B54}"/>
                  </a:ext>
                </a:extLst>
              </p14:cNvPr>
              <p14:cNvContentPartPr/>
              <p14:nvPr/>
            </p14:nvContentPartPr>
            <p14:xfrm>
              <a:off x="9802663" y="4997469"/>
              <a:ext cx="102480" cy="132435"/>
            </p14:xfrm>
          </p:contentPart>
        </mc:Choice>
        <mc:Fallback>
          <p:pic>
            <p:nvPicPr>
              <p:cNvPr id="342" name="Ink 341">
                <a:extLst>
                  <a:ext uri="{FF2B5EF4-FFF2-40B4-BE49-F238E27FC236}">
                    <a16:creationId xmlns:a16="http://schemas.microsoft.com/office/drawing/2014/main" id="{0AD61DCC-1A4C-17B3-0B9E-AC2D8FE83B54}"/>
                  </a:ext>
                </a:extLst>
              </p:cNvPr>
              <p:cNvPicPr/>
              <p:nvPr/>
            </p:nvPicPr>
            <p:blipFill>
              <a:blip r:embed="rId480"/>
              <a:stretch>
                <a:fillRect/>
              </a:stretch>
            </p:blipFill>
            <p:spPr>
              <a:xfrm>
                <a:off x="9784621" y="4979426"/>
                <a:ext cx="138204" cy="168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3" name="Ink 342">
                <a:extLst>
                  <a:ext uri="{FF2B5EF4-FFF2-40B4-BE49-F238E27FC236}">
                    <a16:creationId xmlns:a16="http://schemas.microsoft.com/office/drawing/2014/main" id="{9899835A-938C-7FCB-7D1F-B8C38D6D5084}"/>
                  </a:ext>
                </a:extLst>
              </p14:cNvPr>
              <p14:cNvContentPartPr/>
              <p14:nvPr/>
            </p14:nvContentPartPr>
            <p14:xfrm>
              <a:off x="9922881" y="4994315"/>
              <a:ext cx="73707" cy="128100"/>
            </p14:xfrm>
          </p:contentPart>
        </mc:Choice>
        <mc:Fallback>
          <p:pic>
            <p:nvPicPr>
              <p:cNvPr id="343" name="Ink 342">
                <a:extLst>
                  <a:ext uri="{FF2B5EF4-FFF2-40B4-BE49-F238E27FC236}">
                    <a16:creationId xmlns:a16="http://schemas.microsoft.com/office/drawing/2014/main" id="{9899835A-938C-7FCB-7D1F-B8C38D6D5084}"/>
                  </a:ext>
                </a:extLst>
              </p:cNvPr>
              <p:cNvPicPr/>
              <p:nvPr/>
            </p:nvPicPr>
            <p:blipFill>
              <a:blip r:embed="rId482"/>
              <a:stretch>
                <a:fillRect/>
              </a:stretch>
            </p:blipFill>
            <p:spPr>
              <a:xfrm>
                <a:off x="9905177" y="4976683"/>
                <a:ext cx="109477" cy="163723"/>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4" name="Ink 343">
                <a:extLst>
                  <a:ext uri="{FF2B5EF4-FFF2-40B4-BE49-F238E27FC236}">
                    <a16:creationId xmlns:a16="http://schemas.microsoft.com/office/drawing/2014/main" id="{F38BEA5F-0862-6613-9048-34E78D7A2294}"/>
                  </a:ext>
                </a:extLst>
              </p14:cNvPr>
              <p14:cNvContentPartPr/>
              <p14:nvPr/>
            </p14:nvContentPartPr>
            <p14:xfrm>
              <a:off x="10085273" y="4993132"/>
              <a:ext cx="88685" cy="103663"/>
            </p14:xfrm>
          </p:contentPart>
        </mc:Choice>
        <mc:Fallback>
          <p:pic>
            <p:nvPicPr>
              <p:cNvPr id="344" name="Ink 343">
                <a:extLst>
                  <a:ext uri="{FF2B5EF4-FFF2-40B4-BE49-F238E27FC236}">
                    <a16:creationId xmlns:a16="http://schemas.microsoft.com/office/drawing/2014/main" id="{F38BEA5F-0862-6613-9048-34E78D7A2294}"/>
                  </a:ext>
                </a:extLst>
              </p:cNvPr>
              <p:cNvPicPr/>
              <p:nvPr/>
            </p:nvPicPr>
            <p:blipFill>
              <a:blip r:embed="rId484"/>
              <a:stretch>
                <a:fillRect/>
              </a:stretch>
            </p:blipFill>
            <p:spPr>
              <a:xfrm>
                <a:off x="10067608" y="4975135"/>
                <a:ext cx="124375" cy="139297"/>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5" name="Ink 344">
                <a:extLst>
                  <a:ext uri="{FF2B5EF4-FFF2-40B4-BE49-F238E27FC236}">
                    <a16:creationId xmlns:a16="http://schemas.microsoft.com/office/drawing/2014/main" id="{AEB3EB78-570C-08F2-D0E1-024601E77D56}"/>
                  </a:ext>
                </a:extLst>
              </p14:cNvPr>
              <p14:cNvContentPartPr/>
              <p14:nvPr/>
            </p14:nvContentPartPr>
            <p14:xfrm>
              <a:off x="10206671" y="4993527"/>
              <a:ext cx="139531" cy="96567"/>
            </p14:xfrm>
          </p:contentPart>
        </mc:Choice>
        <mc:Fallback>
          <p:pic>
            <p:nvPicPr>
              <p:cNvPr id="345" name="Ink 344">
                <a:extLst>
                  <a:ext uri="{FF2B5EF4-FFF2-40B4-BE49-F238E27FC236}">
                    <a16:creationId xmlns:a16="http://schemas.microsoft.com/office/drawing/2014/main" id="{AEB3EB78-570C-08F2-D0E1-024601E77D56}"/>
                  </a:ext>
                </a:extLst>
              </p:cNvPr>
              <p:cNvPicPr/>
              <p:nvPr/>
            </p:nvPicPr>
            <p:blipFill>
              <a:blip r:embed="rId486"/>
              <a:stretch>
                <a:fillRect/>
              </a:stretch>
            </p:blipFill>
            <p:spPr>
              <a:xfrm>
                <a:off x="10189004" y="4975511"/>
                <a:ext cx="175225" cy="132239"/>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6" name="Ink 345">
                <a:extLst>
                  <a:ext uri="{FF2B5EF4-FFF2-40B4-BE49-F238E27FC236}">
                    <a16:creationId xmlns:a16="http://schemas.microsoft.com/office/drawing/2014/main" id="{AB4BCA90-8CF6-6E7C-B88F-F05794E18FB4}"/>
                  </a:ext>
                </a:extLst>
              </p14:cNvPr>
              <p14:cNvContentPartPr/>
              <p14:nvPr/>
            </p14:nvContentPartPr>
            <p14:xfrm>
              <a:off x="10359998" y="4948988"/>
              <a:ext cx="74102" cy="145442"/>
            </p14:xfrm>
          </p:contentPart>
        </mc:Choice>
        <mc:Fallback>
          <p:pic>
            <p:nvPicPr>
              <p:cNvPr id="346" name="Ink 345">
                <a:extLst>
                  <a:ext uri="{FF2B5EF4-FFF2-40B4-BE49-F238E27FC236}">
                    <a16:creationId xmlns:a16="http://schemas.microsoft.com/office/drawing/2014/main" id="{AB4BCA90-8CF6-6E7C-B88F-F05794E18FB4}"/>
                  </a:ext>
                </a:extLst>
              </p:cNvPr>
              <p:cNvPicPr/>
              <p:nvPr/>
            </p:nvPicPr>
            <p:blipFill>
              <a:blip r:embed="rId488"/>
              <a:stretch>
                <a:fillRect/>
              </a:stretch>
            </p:blipFill>
            <p:spPr>
              <a:xfrm>
                <a:off x="10341924" y="4930988"/>
                <a:ext cx="109888" cy="181082"/>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7" name="Ink 346">
                <a:extLst>
                  <a:ext uri="{FF2B5EF4-FFF2-40B4-BE49-F238E27FC236}">
                    <a16:creationId xmlns:a16="http://schemas.microsoft.com/office/drawing/2014/main" id="{EC9DA762-50FF-CD73-F49F-E27E338B6781}"/>
                  </a:ext>
                </a:extLst>
              </p14:cNvPr>
              <p14:cNvContentPartPr/>
              <p14:nvPr/>
            </p14:nvContentPartPr>
            <p14:xfrm>
              <a:off x="10458930" y="4973820"/>
              <a:ext cx="127706" cy="137560"/>
            </p14:xfrm>
          </p:contentPart>
        </mc:Choice>
        <mc:Fallback>
          <p:pic>
            <p:nvPicPr>
              <p:cNvPr id="347" name="Ink 346">
                <a:extLst>
                  <a:ext uri="{FF2B5EF4-FFF2-40B4-BE49-F238E27FC236}">
                    <a16:creationId xmlns:a16="http://schemas.microsoft.com/office/drawing/2014/main" id="{EC9DA762-50FF-CD73-F49F-E27E338B6781}"/>
                  </a:ext>
                </a:extLst>
              </p:cNvPr>
              <p:cNvPicPr/>
              <p:nvPr/>
            </p:nvPicPr>
            <p:blipFill>
              <a:blip r:embed="rId490"/>
              <a:stretch>
                <a:fillRect/>
              </a:stretch>
            </p:blipFill>
            <p:spPr>
              <a:xfrm>
                <a:off x="10441303" y="4956175"/>
                <a:ext cx="163320" cy="17321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49" name="Ink 348">
                <a:extLst>
                  <a:ext uri="{FF2B5EF4-FFF2-40B4-BE49-F238E27FC236}">
                    <a16:creationId xmlns:a16="http://schemas.microsoft.com/office/drawing/2014/main" id="{2843600C-3B44-C24D-B48F-1EB246847FC2}"/>
                  </a:ext>
                </a:extLst>
              </p14:cNvPr>
              <p14:cNvContentPartPr/>
              <p14:nvPr/>
            </p14:nvContentPartPr>
            <p14:xfrm>
              <a:off x="10633148" y="4784625"/>
              <a:ext cx="65824" cy="354739"/>
            </p14:xfrm>
          </p:contentPart>
        </mc:Choice>
        <mc:Fallback>
          <p:pic>
            <p:nvPicPr>
              <p:cNvPr id="349" name="Ink 348">
                <a:extLst>
                  <a:ext uri="{FF2B5EF4-FFF2-40B4-BE49-F238E27FC236}">
                    <a16:creationId xmlns:a16="http://schemas.microsoft.com/office/drawing/2014/main" id="{2843600C-3B44-C24D-B48F-1EB246847FC2}"/>
                  </a:ext>
                </a:extLst>
              </p:cNvPr>
              <p:cNvPicPr/>
              <p:nvPr/>
            </p:nvPicPr>
            <p:blipFill>
              <a:blip r:embed="rId492"/>
              <a:stretch>
                <a:fillRect/>
              </a:stretch>
            </p:blipFill>
            <p:spPr>
              <a:xfrm>
                <a:off x="10615163" y="4766618"/>
                <a:ext cx="101434" cy="390393"/>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50" name="Ink 349">
                <a:extLst>
                  <a:ext uri="{FF2B5EF4-FFF2-40B4-BE49-F238E27FC236}">
                    <a16:creationId xmlns:a16="http://schemas.microsoft.com/office/drawing/2014/main" id="{7708E702-6EE8-E7B5-DF30-CA52AD233BF5}"/>
                  </a:ext>
                </a:extLst>
              </p14:cNvPr>
              <p14:cNvContentPartPr/>
              <p14:nvPr/>
            </p14:nvContentPartPr>
            <p14:xfrm>
              <a:off x="10769919" y="4905630"/>
              <a:ext cx="175398" cy="248711"/>
            </p14:xfrm>
          </p:contentPart>
        </mc:Choice>
        <mc:Fallback>
          <p:pic>
            <p:nvPicPr>
              <p:cNvPr id="350" name="Ink 349">
                <a:extLst>
                  <a:ext uri="{FF2B5EF4-FFF2-40B4-BE49-F238E27FC236}">
                    <a16:creationId xmlns:a16="http://schemas.microsoft.com/office/drawing/2014/main" id="{7708E702-6EE8-E7B5-DF30-CA52AD233BF5}"/>
                  </a:ext>
                </a:extLst>
              </p:cNvPr>
              <p:cNvPicPr/>
              <p:nvPr/>
            </p:nvPicPr>
            <p:blipFill>
              <a:blip r:embed="rId494"/>
              <a:stretch>
                <a:fillRect/>
              </a:stretch>
            </p:blipFill>
            <p:spPr>
              <a:xfrm>
                <a:off x="10751911" y="4887634"/>
                <a:ext cx="211054" cy="284344"/>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1" name="Ink 350">
                <a:extLst>
                  <a:ext uri="{FF2B5EF4-FFF2-40B4-BE49-F238E27FC236}">
                    <a16:creationId xmlns:a16="http://schemas.microsoft.com/office/drawing/2014/main" id="{3F02CF28-4F06-A4A8-CA43-02FD0F41633D}"/>
                  </a:ext>
                </a:extLst>
              </p14:cNvPr>
              <p14:cNvContentPartPr/>
              <p14:nvPr/>
            </p14:nvContentPartPr>
            <p14:xfrm>
              <a:off x="10941375" y="4919033"/>
              <a:ext cx="186435" cy="212843"/>
            </p14:xfrm>
          </p:contentPart>
        </mc:Choice>
        <mc:Fallback>
          <p:pic>
            <p:nvPicPr>
              <p:cNvPr id="351" name="Ink 350">
                <a:extLst>
                  <a:ext uri="{FF2B5EF4-FFF2-40B4-BE49-F238E27FC236}">
                    <a16:creationId xmlns:a16="http://schemas.microsoft.com/office/drawing/2014/main" id="{3F02CF28-4F06-A4A8-CA43-02FD0F41633D}"/>
                  </a:ext>
                </a:extLst>
              </p:cNvPr>
              <p:cNvPicPr/>
              <p:nvPr/>
            </p:nvPicPr>
            <p:blipFill>
              <a:blip r:embed="rId496"/>
              <a:stretch>
                <a:fillRect/>
              </a:stretch>
            </p:blipFill>
            <p:spPr>
              <a:xfrm>
                <a:off x="10923379" y="4901026"/>
                <a:ext cx="222066" cy="248497"/>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53" name="Ink 352">
                <a:extLst>
                  <a:ext uri="{FF2B5EF4-FFF2-40B4-BE49-F238E27FC236}">
                    <a16:creationId xmlns:a16="http://schemas.microsoft.com/office/drawing/2014/main" id="{A71FF33C-8CEB-D32E-9AE5-CBF294D26CD2}"/>
                  </a:ext>
                </a:extLst>
              </p14:cNvPr>
              <p14:cNvContentPartPr/>
              <p14:nvPr/>
            </p14:nvContentPartPr>
            <p14:xfrm>
              <a:off x="11112833" y="4847690"/>
              <a:ext cx="191558" cy="295221"/>
            </p14:xfrm>
          </p:contentPart>
        </mc:Choice>
        <mc:Fallback>
          <p:pic>
            <p:nvPicPr>
              <p:cNvPr id="353" name="Ink 352">
                <a:extLst>
                  <a:ext uri="{FF2B5EF4-FFF2-40B4-BE49-F238E27FC236}">
                    <a16:creationId xmlns:a16="http://schemas.microsoft.com/office/drawing/2014/main" id="{A71FF33C-8CEB-D32E-9AE5-CBF294D26CD2}"/>
                  </a:ext>
                </a:extLst>
              </p:cNvPr>
              <p:cNvPicPr/>
              <p:nvPr/>
            </p:nvPicPr>
            <p:blipFill>
              <a:blip r:embed="rId498"/>
              <a:stretch>
                <a:fillRect/>
              </a:stretch>
            </p:blipFill>
            <p:spPr>
              <a:xfrm>
                <a:off x="11094829" y="4830049"/>
                <a:ext cx="227205" cy="330864"/>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4" name="Ink 353">
                <a:extLst>
                  <a:ext uri="{FF2B5EF4-FFF2-40B4-BE49-F238E27FC236}">
                    <a16:creationId xmlns:a16="http://schemas.microsoft.com/office/drawing/2014/main" id="{BA70E2B3-E9F5-5E73-9040-BF8D1EA18837}"/>
                  </a:ext>
                </a:extLst>
              </p14:cNvPr>
              <p14:cNvContentPartPr/>
              <p14:nvPr/>
            </p14:nvContentPartPr>
            <p14:xfrm>
              <a:off x="11324493" y="4997469"/>
              <a:ext cx="9460" cy="5125"/>
            </p14:xfrm>
          </p:contentPart>
        </mc:Choice>
        <mc:Fallback>
          <p:pic>
            <p:nvPicPr>
              <p:cNvPr id="354" name="Ink 353">
                <a:extLst>
                  <a:ext uri="{FF2B5EF4-FFF2-40B4-BE49-F238E27FC236}">
                    <a16:creationId xmlns:a16="http://schemas.microsoft.com/office/drawing/2014/main" id="{BA70E2B3-E9F5-5E73-9040-BF8D1EA18837}"/>
                  </a:ext>
                </a:extLst>
              </p:cNvPr>
              <p:cNvPicPr/>
              <p:nvPr/>
            </p:nvPicPr>
            <p:blipFill>
              <a:blip r:embed="rId500"/>
              <a:stretch>
                <a:fillRect/>
              </a:stretch>
            </p:blipFill>
            <p:spPr>
              <a:xfrm>
                <a:off x="11306301" y="4979165"/>
                <a:ext cx="45481" cy="41366"/>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5" name="Ink 354">
                <a:extLst>
                  <a:ext uri="{FF2B5EF4-FFF2-40B4-BE49-F238E27FC236}">
                    <a16:creationId xmlns:a16="http://schemas.microsoft.com/office/drawing/2014/main" id="{92A96391-1C7A-EE23-9F6F-E57DDF57BFF2}"/>
                  </a:ext>
                </a:extLst>
              </p14:cNvPr>
              <p14:cNvContentPartPr/>
              <p14:nvPr/>
            </p14:nvContentPartPr>
            <p14:xfrm>
              <a:off x="11322522" y="5002198"/>
              <a:ext cx="65824" cy="100903"/>
            </p14:xfrm>
          </p:contentPart>
        </mc:Choice>
        <mc:Fallback>
          <p:pic>
            <p:nvPicPr>
              <p:cNvPr id="355" name="Ink 354">
                <a:extLst>
                  <a:ext uri="{FF2B5EF4-FFF2-40B4-BE49-F238E27FC236}">
                    <a16:creationId xmlns:a16="http://schemas.microsoft.com/office/drawing/2014/main" id="{92A96391-1C7A-EE23-9F6F-E57DDF57BFF2}"/>
                  </a:ext>
                </a:extLst>
              </p:cNvPr>
              <p:cNvPicPr/>
              <p:nvPr/>
            </p:nvPicPr>
            <p:blipFill>
              <a:blip r:embed="rId502"/>
              <a:stretch>
                <a:fillRect/>
              </a:stretch>
            </p:blipFill>
            <p:spPr>
              <a:xfrm>
                <a:off x="11304897" y="4984603"/>
                <a:ext cx="101434" cy="136452"/>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6" name="Ink 355">
                <a:extLst>
                  <a:ext uri="{FF2B5EF4-FFF2-40B4-BE49-F238E27FC236}">
                    <a16:creationId xmlns:a16="http://schemas.microsoft.com/office/drawing/2014/main" id="{F9C083FA-EEE9-8902-B7B9-B6E94BD101B9}"/>
                  </a:ext>
                </a:extLst>
              </p14:cNvPr>
              <p14:cNvContentPartPr/>
              <p14:nvPr/>
            </p14:nvContentPartPr>
            <p14:xfrm>
              <a:off x="11440375" y="4989587"/>
              <a:ext cx="119822" cy="67400"/>
            </p14:xfrm>
          </p:contentPart>
        </mc:Choice>
        <mc:Fallback>
          <p:pic>
            <p:nvPicPr>
              <p:cNvPr id="356" name="Ink 355">
                <a:extLst>
                  <a:ext uri="{FF2B5EF4-FFF2-40B4-BE49-F238E27FC236}">
                    <a16:creationId xmlns:a16="http://schemas.microsoft.com/office/drawing/2014/main" id="{F9C083FA-EEE9-8902-B7B9-B6E94BD101B9}"/>
                  </a:ext>
                </a:extLst>
              </p:cNvPr>
              <p:cNvPicPr/>
              <p:nvPr/>
            </p:nvPicPr>
            <p:blipFill>
              <a:blip r:embed="rId504"/>
              <a:stretch>
                <a:fillRect/>
              </a:stretch>
            </p:blipFill>
            <p:spPr>
              <a:xfrm>
                <a:off x="11422744" y="4971926"/>
                <a:ext cx="155445" cy="103082"/>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7" name="Ink 356">
                <a:extLst>
                  <a:ext uri="{FF2B5EF4-FFF2-40B4-BE49-F238E27FC236}">
                    <a16:creationId xmlns:a16="http://schemas.microsoft.com/office/drawing/2014/main" id="{982473A3-8043-CE94-1E28-62B8A4570176}"/>
                  </a:ext>
                </a:extLst>
              </p14:cNvPr>
              <p14:cNvContentPartPr/>
              <p14:nvPr/>
            </p14:nvContentPartPr>
            <p14:xfrm>
              <a:off x="11581877" y="4921792"/>
              <a:ext cx="108391" cy="111940"/>
            </p14:xfrm>
          </p:contentPart>
        </mc:Choice>
        <mc:Fallback>
          <p:pic>
            <p:nvPicPr>
              <p:cNvPr id="357" name="Ink 356">
                <a:extLst>
                  <a:ext uri="{FF2B5EF4-FFF2-40B4-BE49-F238E27FC236}">
                    <a16:creationId xmlns:a16="http://schemas.microsoft.com/office/drawing/2014/main" id="{982473A3-8043-CE94-1E28-62B8A4570176}"/>
                  </a:ext>
                </a:extLst>
              </p:cNvPr>
              <p:cNvPicPr/>
              <p:nvPr/>
            </p:nvPicPr>
            <p:blipFill>
              <a:blip r:embed="rId506"/>
              <a:stretch>
                <a:fillRect/>
              </a:stretch>
            </p:blipFill>
            <p:spPr>
              <a:xfrm>
                <a:off x="11564232" y="4904155"/>
                <a:ext cx="144041" cy="147574"/>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9" name="Ink 358">
                <a:extLst>
                  <a:ext uri="{FF2B5EF4-FFF2-40B4-BE49-F238E27FC236}">
                    <a16:creationId xmlns:a16="http://schemas.microsoft.com/office/drawing/2014/main" id="{5DA55B6F-8AEC-C6DF-3AB9-8DA635EAD16C}"/>
                  </a:ext>
                </a:extLst>
              </p14:cNvPr>
              <p14:cNvContentPartPr/>
              <p14:nvPr/>
            </p14:nvContentPartPr>
            <p14:xfrm>
              <a:off x="11377309" y="5006929"/>
              <a:ext cx="87109" cy="87896"/>
            </p14:xfrm>
          </p:contentPart>
        </mc:Choice>
        <mc:Fallback>
          <p:pic>
            <p:nvPicPr>
              <p:cNvPr id="359" name="Ink 358">
                <a:extLst>
                  <a:ext uri="{FF2B5EF4-FFF2-40B4-BE49-F238E27FC236}">
                    <a16:creationId xmlns:a16="http://schemas.microsoft.com/office/drawing/2014/main" id="{5DA55B6F-8AEC-C6DF-3AB9-8DA635EAD16C}"/>
                  </a:ext>
                </a:extLst>
              </p:cNvPr>
              <p:cNvPicPr/>
              <p:nvPr/>
            </p:nvPicPr>
            <p:blipFill>
              <a:blip r:embed="rId508"/>
              <a:stretch>
                <a:fillRect/>
              </a:stretch>
            </p:blipFill>
            <p:spPr>
              <a:xfrm>
                <a:off x="11359598" y="4988918"/>
                <a:ext cx="122892" cy="123559"/>
              </a:xfrm>
              <a:prstGeom prst="rect">
                <a:avLst/>
              </a:prstGeom>
            </p:spPr>
          </p:pic>
        </mc:Fallback>
      </mc:AlternateContent>
      <p:grpSp>
        <p:nvGrpSpPr>
          <p:cNvPr id="393" name="Group 392">
            <a:extLst>
              <a:ext uri="{FF2B5EF4-FFF2-40B4-BE49-F238E27FC236}">
                <a16:creationId xmlns:a16="http://schemas.microsoft.com/office/drawing/2014/main" id="{A188D5D3-BBA4-88BB-B2E4-C76FCEE716D2}"/>
              </a:ext>
            </a:extLst>
          </p:cNvPr>
          <p:cNvGrpSpPr/>
          <p:nvPr/>
        </p:nvGrpSpPr>
        <p:grpSpPr>
          <a:xfrm>
            <a:off x="9420333" y="5307274"/>
            <a:ext cx="2052362" cy="913650"/>
            <a:chOff x="9420333" y="5307274"/>
            <a:chExt cx="2052362" cy="913650"/>
          </a:xfrm>
        </p:grpSpPr>
        <mc:AlternateContent xmlns:mc="http://schemas.openxmlformats.org/markup-compatibility/2006">
          <mc:Choice xmlns:p14="http://schemas.microsoft.com/office/powerpoint/2010/main" Requires="p14">
            <p:contentPart p14:bwMode="auto" r:id="rId509">
              <p14:nvContentPartPr>
                <p14:cNvPr id="361" name="Ink 360">
                  <a:extLst>
                    <a:ext uri="{FF2B5EF4-FFF2-40B4-BE49-F238E27FC236}">
                      <a16:creationId xmlns:a16="http://schemas.microsoft.com/office/drawing/2014/main" id="{331EBC3E-D895-2E5E-6ADB-61AC323B12F7}"/>
                    </a:ext>
                  </a:extLst>
                </p14:cNvPr>
                <p14:cNvContentPartPr/>
                <p14:nvPr/>
              </p14:nvContentPartPr>
              <p14:xfrm>
                <a:off x="9464873" y="5399900"/>
                <a:ext cx="107604" cy="253441"/>
              </p14:xfrm>
            </p:contentPart>
          </mc:Choice>
          <mc:Fallback>
            <p:pic>
              <p:nvPicPr>
                <p:cNvPr id="361" name="Ink 360">
                  <a:extLst>
                    <a:ext uri="{FF2B5EF4-FFF2-40B4-BE49-F238E27FC236}">
                      <a16:creationId xmlns:a16="http://schemas.microsoft.com/office/drawing/2014/main" id="{331EBC3E-D895-2E5E-6ADB-61AC323B12F7}"/>
                    </a:ext>
                  </a:extLst>
                </p:cNvPr>
                <p:cNvPicPr/>
                <p:nvPr/>
              </p:nvPicPr>
              <p:blipFill>
                <a:blip r:embed="rId510"/>
                <a:stretch>
                  <a:fillRect/>
                </a:stretch>
              </p:blipFill>
              <p:spPr>
                <a:xfrm>
                  <a:off x="9447239" y="5381900"/>
                  <a:ext cx="143232" cy="289081"/>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62" name="Ink 361">
                  <a:extLst>
                    <a:ext uri="{FF2B5EF4-FFF2-40B4-BE49-F238E27FC236}">
                      <a16:creationId xmlns:a16="http://schemas.microsoft.com/office/drawing/2014/main" id="{7F2FEED8-5EF5-3F9A-FD01-3D38A301BC99}"/>
                    </a:ext>
                  </a:extLst>
                </p14:cNvPr>
                <p14:cNvContentPartPr/>
                <p14:nvPr/>
              </p14:nvContentPartPr>
              <p14:xfrm>
                <a:off x="9469997" y="5342748"/>
                <a:ext cx="157268" cy="161209"/>
              </p14:xfrm>
            </p:contentPart>
          </mc:Choice>
          <mc:Fallback>
            <p:pic>
              <p:nvPicPr>
                <p:cNvPr id="362" name="Ink 361">
                  <a:extLst>
                    <a:ext uri="{FF2B5EF4-FFF2-40B4-BE49-F238E27FC236}">
                      <a16:creationId xmlns:a16="http://schemas.microsoft.com/office/drawing/2014/main" id="{7F2FEED8-5EF5-3F9A-FD01-3D38A301BC99}"/>
                    </a:ext>
                  </a:extLst>
                </p:cNvPr>
                <p:cNvPicPr/>
                <p:nvPr/>
              </p:nvPicPr>
              <p:blipFill>
                <a:blip r:embed="rId512"/>
                <a:stretch>
                  <a:fillRect/>
                </a:stretch>
              </p:blipFill>
              <p:spPr>
                <a:xfrm>
                  <a:off x="9452003" y="5324756"/>
                  <a:ext cx="192896" cy="196833"/>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3" name="Ink 362">
                  <a:extLst>
                    <a:ext uri="{FF2B5EF4-FFF2-40B4-BE49-F238E27FC236}">
                      <a16:creationId xmlns:a16="http://schemas.microsoft.com/office/drawing/2014/main" id="{C6835249-2465-DEA8-4808-DFDB6AB6419F}"/>
                    </a:ext>
                  </a:extLst>
                </p14:cNvPr>
                <p14:cNvContentPartPr/>
                <p14:nvPr/>
              </p14:nvContentPartPr>
              <p14:xfrm>
                <a:off x="9669045" y="5343143"/>
                <a:ext cx="294433" cy="378782"/>
              </p14:xfrm>
            </p:contentPart>
          </mc:Choice>
          <mc:Fallback>
            <p:pic>
              <p:nvPicPr>
                <p:cNvPr id="363" name="Ink 362">
                  <a:extLst>
                    <a:ext uri="{FF2B5EF4-FFF2-40B4-BE49-F238E27FC236}">
                      <a16:creationId xmlns:a16="http://schemas.microsoft.com/office/drawing/2014/main" id="{C6835249-2465-DEA8-4808-DFDB6AB6419F}"/>
                    </a:ext>
                  </a:extLst>
                </p:cNvPr>
                <p:cNvPicPr/>
                <p:nvPr/>
              </p:nvPicPr>
              <p:blipFill>
                <a:blip r:embed="rId514"/>
                <a:stretch>
                  <a:fillRect/>
                </a:stretch>
              </p:blipFill>
              <p:spPr>
                <a:xfrm>
                  <a:off x="9651408" y="5325500"/>
                  <a:ext cx="330067" cy="414428"/>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64" name="Ink 363">
                  <a:extLst>
                    <a:ext uri="{FF2B5EF4-FFF2-40B4-BE49-F238E27FC236}">
                      <a16:creationId xmlns:a16="http://schemas.microsoft.com/office/drawing/2014/main" id="{25618984-9942-0580-D82E-FB7503EE5DE7}"/>
                    </a:ext>
                  </a:extLst>
                </p14:cNvPr>
                <p14:cNvContentPartPr/>
                <p14:nvPr/>
              </p14:nvContentPartPr>
              <p14:xfrm>
                <a:off x="10013141" y="5521695"/>
                <a:ext cx="3941" cy="5125"/>
              </p14:xfrm>
            </p:contentPart>
          </mc:Choice>
          <mc:Fallback>
            <p:pic>
              <p:nvPicPr>
                <p:cNvPr id="364" name="Ink 363">
                  <a:extLst>
                    <a:ext uri="{FF2B5EF4-FFF2-40B4-BE49-F238E27FC236}">
                      <a16:creationId xmlns:a16="http://schemas.microsoft.com/office/drawing/2014/main" id="{25618984-9942-0580-D82E-FB7503EE5DE7}"/>
                    </a:ext>
                  </a:extLst>
                </p:cNvPr>
                <p:cNvPicPr/>
                <p:nvPr/>
              </p:nvPicPr>
              <p:blipFill>
                <a:blip r:embed="rId516"/>
                <a:stretch>
                  <a:fillRect/>
                </a:stretch>
              </p:blipFill>
              <p:spPr>
                <a:xfrm>
                  <a:off x="9995227" y="5503391"/>
                  <a:ext cx="39410" cy="41366"/>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5" name="Ink 364">
                  <a:extLst>
                    <a:ext uri="{FF2B5EF4-FFF2-40B4-BE49-F238E27FC236}">
                      <a16:creationId xmlns:a16="http://schemas.microsoft.com/office/drawing/2014/main" id="{6E4F1391-DEC2-A351-1A6A-5E4B87F32379}"/>
                    </a:ext>
                  </a:extLst>
                </p14:cNvPr>
                <p14:cNvContentPartPr/>
                <p14:nvPr/>
              </p14:nvContentPartPr>
              <p14:xfrm>
                <a:off x="9965844" y="5308457"/>
                <a:ext cx="188405" cy="32319"/>
              </p14:xfrm>
            </p:contentPart>
          </mc:Choice>
          <mc:Fallback>
            <p:pic>
              <p:nvPicPr>
                <p:cNvPr id="365" name="Ink 364">
                  <a:extLst>
                    <a:ext uri="{FF2B5EF4-FFF2-40B4-BE49-F238E27FC236}">
                      <a16:creationId xmlns:a16="http://schemas.microsoft.com/office/drawing/2014/main" id="{6E4F1391-DEC2-A351-1A6A-5E4B87F32379}"/>
                    </a:ext>
                  </a:extLst>
                </p:cNvPr>
                <p:cNvPicPr/>
                <p:nvPr/>
              </p:nvPicPr>
              <p:blipFill>
                <a:blip r:embed="rId518"/>
                <a:stretch>
                  <a:fillRect/>
                </a:stretch>
              </p:blipFill>
              <p:spPr>
                <a:xfrm>
                  <a:off x="9948192" y="5290502"/>
                  <a:ext cx="224069" cy="6787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6" name="Ink 365">
                  <a:extLst>
                    <a:ext uri="{FF2B5EF4-FFF2-40B4-BE49-F238E27FC236}">
                      <a16:creationId xmlns:a16="http://schemas.microsoft.com/office/drawing/2014/main" id="{378F3A58-CA57-128E-8407-95D1F2C28A52}"/>
                    </a:ext>
                  </a:extLst>
                </p14:cNvPr>
                <p14:cNvContentPartPr/>
                <p14:nvPr/>
              </p14:nvContentPartPr>
              <p14:xfrm>
                <a:off x="10101827" y="5331713"/>
                <a:ext cx="68583" cy="204566"/>
              </p14:xfrm>
            </p:contentPart>
          </mc:Choice>
          <mc:Fallback>
            <p:pic>
              <p:nvPicPr>
                <p:cNvPr id="366" name="Ink 365">
                  <a:extLst>
                    <a:ext uri="{FF2B5EF4-FFF2-40B4-BE49-F238E27FC236}">
                      <a16:creationId xmlns:a16="http://schemas.microsoft.com/office/drawing/2014/main" id="{378F3A58-CA57-128E-8407-95D1F2C28A52}"/>
                    </a:ext>
                  </a:extLst>
                </p:cNvPr>
                <p:cNvPicPr/>
                <p:nvPr/>
              </p:nvPicPr>
              <p:blipFill>
                <a:blip r:embed="rId520"/>
                <a:stretch>
                  <a:fillRect/>
                </a:stretch>
              </p:blipFill>
              <p:spPr>
                <a:xfrm>
                  <a:off x="10083873" y="5313705"/>
                  <a:ext cx="104131" cy="240221"/>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7" name="Ink 366">
                  <a:extLst>
                    <a:ext uri="{FF2B5EF4-FFF2-40B4-BE49-F238E27FC236}">
                      <a16:creationId xmlns:a16="http://schemas.microsoft.com/office/drawing/2014/main" id="{805BC4C8-323D-9AAE-6029-F6AB5763DDEE}"/>
                    </a:ext>
                  </a:extLst>
                </p14:cNvPr>
                <p14:cNvContentPartPr/>
                <p14:nvPr/>
              </p14:nvContentPartPr>
              <p14:xfrm>
                <a:off x="10108527" y="5494104"/>
                <a:ext cx="214420" cy="76859"/>
              </p14:xfrm>
            </p:contentPart>
          </mc:Choice>
          <mc:Fallback>
            <p:pic>
              <p:nvPicPr>
                <p:cNvPr id="367" name="Ink 366">
                  <a:extLst>
                    <a:ext uri="{FF2B5EF4-FFF2-40B4-BE49-F238E27FC236}">
                      <a16:creationId xmlns:a16="http://schemas.microsoft.com/office/drawing/2014/main" id="{805BC4C8-323D-9AAE-6029-F6AB5763DDEE}"/>
                    </a:ext>
                  </a:extLst>
                </p:cNvPr>
                <p:cNvPicPr/>
                <p:nvPr/>
              </p:nvPicPr>
              <p:blipFill>
                <a:blip r:embed="rId522"/>
                <a:stretch>
                  <a:fillRect/>
                </a:stretch>
              </p:blipFill>
              <p:spPr>
                <a:xfrm>
                  <a:off x="10090899" y="5476423"/>
                  <a:ext cx="250037" cy="112582"/>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8" name="Ink 367">
                  <a:extLst>
                    <a:ext uri="{FF2B5EF4-FFF2-40B4-BE49-F238E27FC236}">
                      <a16:creationId xmlns:a16="http://schemas.microsoft.com/office/drawing/2014/main" id="{529190B8-2156-A018-A1E1-EE7D1DC38C66}"/>
                    </a:ext>
                  </a:extLst>
                </p14:cNvPr>
                <p14:cNvContentPartPr/>
                <p14:nvPr/>
              </p14:nvContentPartPr>
              <p14:xfrm>
                <a:off x="10482580" y="5310428"/>
                <a:ext cx="141107" cy="341732"/>
              </p14:xfrm>
            </p:contentPart>
          </mc:Choice>
          <mc:Fallback>
            <p:pic>
              <p:nvPicPr>
                <p:cNvPr id="368" name="Ink 367">
                  <a:extLst>
                    <a:ext uri="{FF2B5EF4-FFF2-40B4-BE49-F238E27FC236}">
                      <a16:creationId xmlns:a16="http://schemas.microsoft.com/office/drawing/2014/main" id="{529190B8-2156-A018-A1E1-EE7D1DC38C66}"/>
                    </a:ext>
                  </a:extLst>
                </p:cNvPr>
                <p:cNvPicPr/>
                <p:nvPr/>
              </p:nvPicPr>
              <p:blipFill>
                <a:blip r:embed="rId524"/>
                <a:stretch>
                  <a:fillRect/>
                </a:stretch>
              </p:blipFill>
              <p:spPr>
                <a:xfrm>
                  <a:off x="10464582" y="5292802"/>
                  <a:ext cx="176744" cy="377344"/>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70" name="Ink 369">
                  <a:extLst>
                    <a:ext uri="{FF2B5EF4-FFF2-40B4-BE49-F238E27FC236}">
                      <a16:creationId xmlns:a16="http://schemas.microsoft.com/office/drawing/2014/main" id="{F3814DAB-BCD3-8A5A-062F-B9166CC7D76E}"/>
                    </a:ext>
                  </a:extLst>
                </p14:cNvPr>
                <p14:cNvContentPartPr/>
                <p14:nvPr/>
              </p14:nvContentPartPr>
              <p14:xfrm>
                <a:off x="10626446" y="5416061"/>
                <a:ext cx="150173" cy="89079"/>
              </p14:xfrm>
            </p:contentPart>
          </mc:Choice>
          <mc:Fallback>
            <p:pic>
              <p:nvPicPr>
                <p:cNvPr id="370" name="Ink 369">
                  <a:extLst>
                    <a:ext uri="{FF2B5EF4-FFF2-40B4-BE49-F238E27FC236}">
                      <a16:creationId xmlns:a16="http://schemas.microsoft.com/office/drawing/2014/main" id="{F3814DAB-BCD3-8A5A-062F-B9166CC7D76E}"/>
                    </a:ext>
                  </a:extLst>
                </p:cNvPr>
                <p:cNvPicPr/>
                <p:nvPr/>
              </p:nvPicPr>
              <p:blipFill>
                <a:blip r:embed="rId526"/>
                <a:stretch>
                  <a:fillRect/>
                </a:stretch>
              </p:blipFill>
              <p:spPr>
                <a:xfrm>
                  <a:off x="10608440" y="5398389"/>
                  <a:ext cx="185826" cy="124783"/>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71" name="Ink 370">
                  <a:extLst>
                    <a:ext uri="{FF2B5EF4-FFF2-40B4-BE49-F238E27FC236}">
                      <a16:creationId xmlns:a16="http://schemas.microsoft.com/office/drawing/2014/main" id="{00E5A922-1687-9579-CD78-E5F0B7F18FA4}"/>
                    </a:ext>
                  </a:extLst>
                </p14:cNvPr>
                <p14:cNvContentPartPr/>
                <p14:nvPr/>
              </p14:nvContentPartPr>
              <p14:xfrm>
                <a:off x="10728926" y="5403448"/>
                <a:ext cx="5912" cy="9854"/>
              </p14:xfrm>
            </p:contentPart>
          </mc:Choice>
          <mc:Fallback>
            <p:pic>
              <p:nvPicPr>
                <p:cNvPr id="371" name="Ink 370">
                  <a:extLst>
                    <a:ext uri="{FF2B5EF4-FFF2-40B4-BE49-F238E27FC236}">
                      <a16:creationId xmlns:a16="http://schemas.microsoft.com/office/drawing/2014/main" id="{00E5A922-1687-9579-CD78-E5F0B7F18FA4}"/>
                    </a:ext>
                  </a:extLst>
                </p:cNvPr>
                <p:cNvPicPr/>
                <p:nvPr/>
              </p:nvPicPr>
              <p:blipFill>
                <a:blip r:embed="rId528"/>
                <a:stretch>
                  <a:fillRect/>
                </a:stretch>
              </p:blipFill>
              <p:spPr>
                <a:xfrm>
                  <a:off x="10710451" y="5385565"/>
                  <a:ext cx="42493" cy="45985"/>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72" name="Ink 371">
                  <a:extLst>
                    <a:ext uri="{FF2B5EF4-FFF2-40B4-BE49-F238E27FC236}">
                      <a16:creationId xmlns:a16="http://schemas.microsoft.com/office/drawing/2014/main" id="{82455DFA-4ED3-A897-4061-FDC98216B07D}"/>
                    </a:ext>
                  </a:extLst>
                </p14:cNvPr>
                <p14:cNvContentPartPr/>
                <p14:nvPr/>
              </p14:nvContentPartPr>
              <p14:xfrm>
                <a:off x="10728926" y="5408178"/>
                <a:ext cx="179735" cy="200230"/>
              </p14:xfrm>
            </p:contentPart>
          </mc:Choice>
          <mc:Fallback>
            <p:pic>
              <p:nvPicPr>
                <p:cNvPr id="372" name="Ink 371">
                  <a:extLst>
                    <a:ext uri="{FF2B5EF4-FFF2-40B4-BE49-F238E27FC236}">
                      <a16:creationId xmlns:a16="http://schemas.microsoft.com/office/drawing/2014/main" id="{82455DFA-4ED3-A897-4061-FDC98216B07D}"/>
                    </a:ext>
                  </a:extLst>
                </p:cNvPr>
                <p:cNvPicPr/>
                <p:nvPr/>
              </p:nvPicPr>
              <p:blipFill>
                <a:blip r:embed="rId530"/>
                <a:stretch>
                  <a:fillRect/>
                </a:stretch>
              </p:blipFill>
              <p:spPr>
                <a:xfrm>
                  <a:off x="10710916" y="5390532"/>
                  <a:ext cx="215394" cy="235882"/>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3" name="Ink 372">
                  <a:extLst>
                    <a:ext uri="{FF2B5EF4-FFF2-40B4-BE49-F238E27FC236}">
                      <a16:creationId xmlns:a16="http://schemas.microsoft.com/office/drawing/2014/main" id="{98625588-C406-23DB-152B-83EA262738E5}"/>
                    </a:ext>
                  </a:extLst>
                </p14:cNvPr>
                <p14:cNvContentPartPr/>
                <p14:nvPr/>
              </p14:nvContentPartPr>
              <p14:xfrm>
                <a:off x="10948471" y="5401083"/>
                <a:ext cx="124947" cy="160026"/>
              </p14:xfrm>
            </p:contentPart>
          </mc:Choice>
          <mc:Fallback>
            <p:pic>
              <p:nvPicPr>
                <p:cNvPr id="373" name="Ink 372">
                  <a:extLst>
                    <a:ext uri="{FF2B5EF4-FFF2-40B4-BE49-F238E27FC236}">
                      <a16:creationId xmlns:a16="http://schemas.microsoft.com/office/drawing/2014/main" id="{98625588-C406-23DB-152B-83EA262738E5}"/>
                    </a:ext>
                  </a:extLst>
                </p:cNvPr>
                <p:cNvPicPr/>
                <p:nvPr/>
              </p:nvPicPr>
              <p:blipFill>
                <a:blip r:embed="rId532"/>
                <a:stretch>
                  <a:fillRect/>
                </a:stretch>
              </p:blipFill>
              <p:spPr>
                <a:xfrm>
                  <a:off x="10930827" y="5383462"/>
                  <a:ext cx="160595" cy="195627"/>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4" name="Ink 373">
                  <a:extLst>
                    <a:ext uri="{FF2B5EF4-FFF2-40B4-BE49-F238E27FC236}">
                      <a16:creationId xmlns:a16="http://schemas.microsoft.com/office/drawing/2014/main" id="{F6BC7AD9-BE79-F808-20E9-6F6BAB674C25}"/>
                    </a:ext>
                  </a:extLst>
                </p14:cNvPr>
                <p14:cNvContentPartPr/>
                <p14:nvPr/>
              </p14:nvContentPartPr>
              <p14:xfrm>
                <a:off x="11075387" y="5307274"/>
                <a:ext cx="158450" cy="324390"/>
              </p14:xfrm>
            </p:contentPart>
          </mc:Choice>
          <mc:Fallback>
            <p:pic>
              <p:nvPicPr>
                <p:cNvPr id="374" name="Ink 373">
                  <a:extLst>
                    <a:ext uri="{FF2B5EF4-FFF2-40B4-BE49-F238E27FC236}">
                      <a16:creationId xmlns:a16="http://schemas.microsoft.com/office/drawing/2014/main" id="{F6BC7AD9-BE79-F808-20E9-6F6BAB674C25}"/>
                    </a:ext>
                  </a:extLst>
                </p:cNvPr>
                <p:cNvPicPr/>
                <p:nvPr/>
              </p:nvPicPr>
              <p:blipFill>
                <a:blip r:embed="rId534"/>
                <a:stretch>
                  <a:fillRect/>
                </a:stretch>
              </p:blipFill>
              <p:spPr>
                <a:xfrm>
                  <a:off x="11057741" y="5289632"/>
                  <a:ext cx="194101" cy="360033"/>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6" name="Ink 375">
                  <a:extLst>
                    <a:ext uri="{FF2B5EF4-FFF2-40B4-BE49-F238E27FC236}">
                      <a16:creationId xmlns:a16="http://schemas.microsoft.com/office/drawing/2014/main" id="{7AC6C934-B657-9134-699B-C94B223290BA}"/>
                    </a:ext>
                  </a:extLst>
                </p14:cNvPr>
                <p14:cNvContentPartPr/>
                <p14:nvPr/>
              </p14:nvContentPartPr>
              <p14:xfrm>
                <a:off x="9420333" y="5884710"/>
                <a:ext cx="205356" cy="38627"/>
              </p14:xfrm>
            </p:contentPart>
          </mc:Choice>
          <mc:Fallback>
            <p:pic>
              <p:nvPicPr>
                <p:cNvPr id="376" name="Ink 375">
                  <a:extLst>
                    <a:ext uri="{FF2B5EF4-FFF2-40B4-BE49-F238E27FC236}">
                      <a16:creationId xmlns:a16="http://schemas.microsoft.com/office/drawing/2014/main" id="{7AC6C934-B657-9134-699B-C94B223290BA}"/>
                    </a:ext>
                  </a:extLst>
                </p:cNvPr>
                <p:cNvPicPr/>
                <p:nvPr/>
              </p:nvPicPr>
              <p:blipFill>
                <a:blip r:embed="rId536"/>
                <a:stretch>
                  <a:fillRect/>
                </a:stretch>
              </p:blipFill>
              <p:spPr>
                <a:xfrm>
                  <a:off x="9402351" y="5867185"/>
                  <a:ext cx="240961" cy="74035"/>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77" name="Ink 376">
                  <a:extLst>
                    <a:ext uri="{FF2B5EF4-FFF2-40B4-BE49-F238E27FC236}">
                      <a16:creationId xmlns:a16="http://schemas.microsoft.com/office/drawing/2014/main" id="{4E577FA9-C387-4B1B-8D09-0D46C3CAE5DA}"/>
                    </a:ext>
                  </a:extLst>
                </p14:cNvPr>
                <p14:cNvContentPartPr/>
                <p14:nvPr/>
              </p14:nvContentPartPr>
              <p14:xfrm>
                <a:off x="9533456" y="5946988"/>
                <a:ext cx="72524" cy="160816"/>
              </p14:xfrm>
            </p:contentPart>
          </mc:Choice>
          <mc:Fallback>
            <p:pic>
              <p:nvPicPr>
                <p:cNvPr id="377" name="Ink 376">
                  <a:extLst>
                    <a:ext uri="{FF2B5EF4-FFF2-40B4-BE49-F238E27FC236}">
                      <a16:creationId xmlns:a16="http://schemas.microsoft.com/office/drawing/2014/main" id="{4E577FA9-C387-4B1B-8D09-0D46C3CAE5DA}"/>
                    </a:ext>
                  </a:extLst>
                </p:cNvPr>
                <p:cNvPicPr/>
                <p:nvPr/>
              </p:nvPicPr>
              <p:blipFill>
                <a:blip r:embed="rId538"/>
                <a:stretch>
                  <a:fillRect/>
                </a:stretch>
              </p:blipFill>
              <p:spPr>
                <a:xfrm>
                  <a:off x="9515505" y="5929359"/>
                  <a:ext cx="108068" cy="196433"/>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78" name="Ink 377">
                  <a:extLst>
                    <a:ext uri="{FF2B5EF4-FFF2-40B4-BE49-F238E27FC236}">
                      <a16:creationId xmlns:a16="http://schemas.microsoft.com/office/drawing/2014/main" id="{BEDC1193-5A30-A157-B1A4-CEEF5C0E8743}"/>
                    </a:ext>
                  </a:extLst>
                </p14:cNvPr>
                <p14:cNvContentPartPr/>
                <p14:nvPr/>
              </p14:nvContentPartPr>
              <p14:xfrm>
                <a:off x="9507047" y="6088881"/>
                <a:ext cx="150173" cy="63065"/>
              </p14:xfrm>
            </p:contentPart>
          </mc:Choice>
          <mc:Fallback>
            <p:pic>
              <p:nvPicPr>
                <p:cNvPr id="378" name="Ink 377">
                  <a:extLst>
                    <a:ext uri="{FF2B5EF4-FFF2-40B4-BE49-F238E27FC236}">
                      <a16:creationId xmlns:a16="http://schemas.microsoft.com/office/drawing/2014/main" id="{BEDC1193-5A30-A157-B1A4-CEEF5C0E8743}"/>
                    </a:ext>
                  </a:extLst>
                </p:cNvPr>
                <p:cNvPicPr/>
                <p:nvPr/>
              </p:nvPicPr>
              <p:blipFill>
                <a:blip r:embed="rId540"/>
                <a:stretch>
                  <a:fillRect/>
                </a:stretch>
              </p:blipFill>
              <p:spPr>
                <a:xfrm>
                  <a:off x="9489401" y="6071223"/>
                  <a:ext cx="185826" cy="98742"/>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9" name="Ink 378">
                  <a:extLst>
                    <a:ext uri="{FF2B5EF4-FFF2-40B4-BE49-F238E27FC236}">
                      <a16:creationId xmlns:a16="http://schemas.microsoft.com/office/drawing/2014/main" id="{72744EDE-39AB-79BA-5E46-7EA00066A5DF}"/>
                    </a:ext>
                  </a:extLst>
                </p14:cNvPr>
                <p14:cNvContentPartPr/>
                <p14:nvPr/>
              </p14:nvContentPartPr>
              <p14:xfrm>
                <a:off x="9690329" y="6006504"/>
                <a:ext cx="149384" cy="92233"/>
              </p14:xfrm>
            </p:contentPart>
          </mc:Choice>
          <mc:Fallback>
            <p:pic>
              <p:nvPicPr>
                <p:cNvPr id="379" name="Ink 378">
                  <a:extLst>
                    <a:ext uri="{FF2B5EF4-FFF2-40B4-BE49-F238E27FC236}">
                      <a16:creationId xmlns:a16="http://schemas.microsoft.com/office/drawing/2014/main" id="{72744EDE-39AB-79BA-5E46-7EA00066A5DF}"/>
                    </a:ext>
                  </a:extLst>
                </p:cNvPr>
                <p:cNvPicPr/>
                <p:nvPr/>
              </p:nvPicPr>
              <p:blipFill>
                <a:blip r:embed="rId542"/>
                <a:stretch>
                  <a:fillRect/>
                </a:stretch>
              </p:blipFill>
              <p:spPr>
                <a:xfrm>
                  <a:off x="9672691" y="5988919"/>
                  <a:ext cx="185020" cy="127762"/>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80" name="Ink 379">
                  <a:extLst>
                    <a:ext uri="{FF2B5EF4-FFF2-40B4-BE49-F238E27FC236}">
                      <a16:creationId xmlns:a16="http://schemas.microsoft.com/office/drawing/2014/main" id="{DA32C563-AE5E-6910-98C4-EEDF85402936}"/>
                    </a:ext>
                  </a:extLst>
                </p14:cNvPr>
                <p14:cNvContentPartPr/>
                <p14:nvPr/>
              </p14:nvContentPartPr>
              <p14:xfrm>
                <a:off x="9865335" y="5976154"/>
                <a:ext cx="87109" cy="119035"/>
              </p14:xfrm>
            </p:contentPart>
          </mc:Choice>
          <mc:Fallback>
            <p:pic>
              <p:nvPicPr>
                <p:cNvPr id="380" name="Ink 379">
                  <a:extLst>
                    <a:ext uri="{FF2B5EF4-FFF2-40B4-BE49-F238E27FC236}">
                      <a16:creationId xmlns:a16="http://schemas.microsoft.com/office/drawing/2014/main" id="{DA32C563-AE5E-6910-98C4-EEDF85402936}"/>
                    </a:ext>
                  </a:extLst>
                </p:cNvPr>
                <p:cNvPicPr/>
                <p:nvPr/>
              </p:nvPicPr>
              <p:blipFill>
                <a:blip r:embed="rId544"/>
                <a:stretch>
                  <a:fillRect/>
                </a:stretch>
              </p:blipFill>
              <p:spPr>
                <a:xfrm>
                  <a:off x="9847263" y="5958118"/>
                  <a:ext cx="122892" cy="154746"/>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81" name="Ink 380">
                  <a:extLst>
                    <a:ext uri="{FF2B5EF4-FFF2-40B4-BE49-F238E27FC236}">
                      <a16:creationId xmlns:a16="http://schemas.microsoft.com/office/drawing/2014/main" id="{D2D63A19-DC07-B50F-BE1C-ABBF50AD3D4A}"/>
                    </a:ext>
                  </a:extLst>
                </p14:cNvPr>
                <p14:cNvContentPartPr/>
                <p14:nvPr/>
              </p14:nvContentPartPr>
              <p14:xfrm>
                <a:off x="9966237" y="5937528"/>
                <a:ext cx="95385" cy="122188"/>
              </p14:xfrm>
            </p:contentPart>
          </mc:Choice>
          <mc:Fallback>
            <p:pic>
              <p:nvPicPr>
                <p:cNvPr id="381" name="Ink 380">
                  <a:extLst>
                    <a:ext uri="{FF2B5EF4-FFF2-40B4-BE49-F238E27FC236}">
                      <a16:creationId xmlns:a16="http://schemas.microsoft.com/office/drawing/2014/main" id="{D2D63A19-DC07-B50F-BE1C-ABBF50AD3D4A}"/>
                    </a:ext>
                  </a:extLst>
                </p:cNvPr>
                <p:cNvPicPr/>
                <p:nvPr/>
              </p:nvPicPr>
              <p:blipFill>
                <a:blip r:embed="rId546"/>
                <a:stretch>
                  <a:fillRect/>
                </a:stretch>
              </p:blipFill>
              <p:spPr>
                <a:xfrm>
                  <a:off x="9948600" y="5919867"/>
                  <a:ext cx="131019" cy="157871"/>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82" name="Ink 381">
                  <a:extLst>
                    <a:ext uri="{FF2B5EF4-FFF2-40B4-BE49-F238E27FC236}">
                      <a16:creationId xmlns:a16="http://schemas.microsoft.com/office/drawing/2014/main" id="{8F672DC1-E78D-5DBF-1F96-9B97BD3F929D}"/>
                    </a:ext>
                  </a:extLst>
                </p14:cNvPr>
                <p14:cNvContentPartPr/>
                <p14:nvPr/>
              </p14:nvContentPartPr>
              <p14:xfrm>
                <a:off x="10122717" y="5930039"/>
                <a:ext cx="118246" cy="118246"/>
              </p14:xfrm>
            </p:contentPart>
          </mc:Choice>
          <mc:Fallback>
            <p:pic>
              <p:nvPicPr>
                <p:cNvPr id="382" name="Ink 381">
                  <a:extLst>
                    <a:ext uri="{FF2B5EF4-FFF2-40B4-BE49-F238E27FC236}">
                      <a16:creationId xmlns:a16="http://schemas.microsoft.com/office/drawing/2014/main" id="{8F672DC1-E78D-5DBF-1F96-9B97BD3F929D}"/>
                    </a:ext>
                  </a:extLst>
                </p:cNvPr>
                <p:cNvPicPr/>
                <p:nvPr/>
              </p:nvPicPr>
              <p:blipFill>
                <a:blip r:embed="rId548"/>
                <a:stretch>
                  <a:fillRect/>
                </a:stretch>
              </p:blipFill>
              <p:spPr>
                <a:xfrm>
                  <a:off x="10105052" y="5912428"/>
                  <a:ext cx="153936" cy="153828"/>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83" name="Ink 382">
                  <a:extLst>
                    <a:ext uri="{FF2B5EF4-FFF2-40B4-BE49-F238E27FC236}">
                      <a16:creationId xmlns:a16="http://schemas.microsoft.com/office/drawing/2014/main" id="{F76D64CC-C117-C08A-1A72-8616339A53E3}"/>
                    </a:ext>
                  </a:extLst>
                </p14:cNvPr>
                <p14:cNvContentPartPr/>
                <p14:nvPr/>
              </p14:nvContentPartPr>
              <p14:xfrm>
                <a:off x="10264613" y="5944227"/>
                <a:ext cx="130465" cy="109181"/>
              </p14:xfrm>
            </p:contentPart>
          </mc:Choice>
          <mc:Fallback>
            <p:pic>
              <p:nvPicPr>
                <p:cNvPr id="383" name="Ink 382">
                  <a:extLst>
                    <a:ext uri="{FF2B5EF4-FFF2-40B4-BE49-F238E27FC236}">
                      <a16:creationId xmlns:a16="http://schemas.microsoft.com/office/drawing/2014/main" id="{F76D64CC-C117-C08A-1A72-8616339A53E3}"/>
                    </a:ext>
                  </a:extLst>
                </p:cNvPr>
                <p:cNvPicPr/>
                <p:nvPr/>
              </p:nvPicPr>
              <p:blipFill>
                <a:blip r:embed="rId550"/>
                <a:stretch>
                  <a:fillRect/>
                </a:stretch>
              </p:blipFill>
              <p:spPr>
                <a:xfrm>
                  <a:off x="10246953" y="5926210"/>
                  <a:ext cx="166145" cy="144854"/>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84" name="Ink 383">
                  <a:extLst>
                    <a:ext uri="{FF2B5EF4-FFF2-40B4-BE49-F238E27FC236}">
                      <a16:creationId xmlns:a16="http://schemas.microsoft.com/office/drawing/2014/main" id="{7C43201A-ED44-E7B0-746B-B25A7FBAD252}"/>
                    </a:ext>
                  </a:extLst>
                </p14:cNvPr>
                <p14:cNvContentPartPr/>
                <p14:nvPr/>
              </p14:nvContentPartPr>
              <p14:xfrm>
                <a:off x="10385222" y="5891805"/>
                <a:ext cx="100903" cy="144260"/>
              </p14:xfrm>
            </p:contentPart>
          </mc:Choice>
          <mc:Fallback>
            <p:pic>
              <p:nvPicPr>
                <p:cNvPr id="384" name="Ink 383">
                  <a:extLst>
                    <a:ext uri="{FF2B5EF4-FFF2-40B4-BE49-F238E27FC236}">
                      <a16:creationId xmlns:a16="http://schemas.microsoft.com/office/drawing/2014/main" id="{7C43201A-ED44-E7B0-746B-B25A7FBAD252}"/>
                    </a:ext>
                  </a:extLst>
                </p:cNvPr>
                <p:cNvPicPr/>
                <p:nvPr/>
              </p:nvPicPr>
              <p:blipFill>
                <a:blip r:embed="rId552"/>
                <a:stretch>
                  <a:fillRect/>
                </a:stretch>
              </p:blipFill>
              <p:spPr>
                <a:xfrm>
                  <a:off x="10367564" y="5873817"/>
                  <a:ext cx="136579" cy="179875"/>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85" name="Ink 384">
                  <a:extLst>
                    <a:ext uri="{FF2B5EF4-FFF2-40B4-BE49-F238E27FC236}">
                      <a16:creationId xmlns:a16="http://schemas.microsoft.com/office/drawing/2014/main" id="{336BB360-B4CB-D673-BD63-5AC220255F43}"/>
                    </a:ext>
                  </a:extLst>
                </p14:cNvPr>
                <p14:cNvContentPartPr/>
                <p14:nvPr/>
              </p14:nvContentPartPr>
              <p14:xfrm>
                <a:off x="10528302" y="5902448"/>
                <a:ext cx="135983" cy="133618"/>
              </p14:xfrm>
            </p:contentPart>
          </mc:Choice>
          <mc:Fallback>
            <p:pic>
              <p:nvPicPr>
                <p:cNvPr id="385" name="Ink 384">
                  <a:extLst>
                    <a:ext uri="{FF2B5EF4-FFF2-40B4-BE49-F238E27FC236}">
                      <a16:creationId xmlns:a16="http://schemas.microsoft.com/office/drawing/2014/main" id="{336BB360-B4CB-D673-BD63-5AC220255F43}"/>
                    </a:ext>
                  </a:extLst>
                </p:cNvPr>
                <p:cNvPicPr/>
                <p:nvPr/>
              </p:nvPicPr>
              <p:blipFill>
                <a:blip r:embed="rId554"/>
                <a:stretch>
                  <a:fillRect/>
                </a:stretch>
              </p:blipFill>
              <p:spPr>
                <a:xfrm>
                  <a:off x="10510628" y="5884800"/>
                  <a:ext cx="171692" cy="169273"/>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7" name="Ink 386">
                  <a:extLst>
                    <a:ext uri="{FF2B5EF4-FFF2-40B4-BE49-F238E27FC236}">
                      <a16:creationId xmlns:a16="http://schemas.microsoft.com/office/drawing/2014/main" id="{41D31EDE-ED13-15CF-83AB-4624C7088E50}"/>
                    </a:ext>
                  </a:extLst>
                </p14:cNvPr>
                <p14:cNvContentPartPr/>
                <p14:nvPr/>
              </p14:nvContentPartPr>
              <p14:xfrm>
                <a:off x="10635511" y="5757793"/>
                <a:ext cx="160816" cy="325965"/>
              </p14:xfrm>
            </p:contentPart>
          </mc:Choice>
          <mc:Fallback>
            <p:pic>
              <p:nvPicPr>
                <p:cNvPr id="387" name="Ink 386">
                  <a:extLst>
                    <a:ext uri="{FF2B5EF4-FFF2-40B4-BE49-F238E27FC236}">
                      <a16:creationId xmlns:a16="http://schemas.microsoft.com/office/drawing/2014/main" id="{41D31EDE-ED13-15CF-83AB-4624C7088E50}"/>
                    </a:ext>
                  </a:extLst>
                </p:cNvPr>
                <p:cNvPicPr/>
                <p:nvPr/>
              </p:nvPicPr>
              <p:blipFill>
                <a:blip r:embed="rId556"/>
                <a:stretch>
                  <a:fillRect/>
                </a:stretch>
              </p:blipFill>
              <p:spPr>
                <a:xfrm>
                  <a:off x="10617482" y="5740164"/>
                  <a:ext cx="196513" cy="361584"/>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8" name="Ink 387">
                  <a:extLst>
                    <a:ext uri="{FF2B5EF4-FFF2-40B4-BE49-F238E27FC236}">
                      <a16:creationId xmlns:a16="http://schemas.microsoft.com/office/drawing/2014/main" id="{10B14736-203D-594C-8E30-F98AF0FFB6C1}"/>
                    </a:ext>
                  </a:extLst>
                </p14:cNvPr>
                <p14:cNvContentPartPr/>
                <p14:nvPr/>
              </p14:nvContentPartPr>
              <p14:xfrm>
                <a:off x="10833378" y="5896929"/>
                <a:ext cx="134801" cy="239251"/>
              </p14:xfrm>
            </p:contentPart>
          </mc:Choice>
          <mc:Fallback>
            <p:pic>
              <p:nvPicPr>
                <p:cNvPr id="388" name="Ink 387">
                  <a:extLst>
                    <a:ext uri="{FF2B5EF4-FFF2-40B4-BE49-F238E27FC236}">
                      <a16:creationId xmlns:a16="http://schemas.microsoft.com/office/drawing/2014/main" id="{10B14736-203D-594C-8E30-F98AF0FFB6C1}"/>
                    </a:ext>
                  </a:extLst>
                </p:cNvPr>
                <p:cNvPicPr/>
                <p:nvPr/>
              </p:nvPicPr>
              <p:blipFill>
                <a:blip r:embed="rId558"/>
                <a:stretch>
                  <a:fillRect/>
                </a:stretch>
              </p:blipFill>
              <p:spPr>
                <a:xfrm>
                  <a:off x="10815717" y="5878940"/>
                  <a:ext cx="170484" cy="274869"/>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89" name="Ink 388">
                  <a:extLst>
                    <a:ext uri="{FF2B5EF4-FFF2-40B4-BE49-F238E27FC236}">
                      <a16:creationId xmlns:a16="http://schemas.microsoft.com/office/drawing/2014/main" id="{A6D457E0-39E6-1B08-B46B-73915F13E1A9}"/>
                    </a:ext>
                  </a:extLst>
                </p14:cNvPr>
                <p14:cNvContentPartPr/>
                <p14:nvPr/>
              </p14:nvContentPartPr>
              <p14:xfrm>
                <a:off x="10983945" y="5905206"/>
                <a:ext cx="143866" cy="215209"/>
              </p14:xfrm>
            </p:contentPart>
          </mc:Choice>
          <mc:Fallback>
            <p:pic>
              <p:nvPicPr>
                <p:cNvPr id="389" name="Ink 388">
                  <a:extLst>
                    <a:ext uri="{FF2B5EF4-FFF2-40B4-BE49-F238E27FC236}">
                      <a16:creationId xmlns:a16="http://schemas.microsoft.com/office/drawing/2014/main" id="{A6D457E0-39E6-1B08-B46B-73915F13E1A9}"/>
                    </a:ext>
                  </a:extLst>
                </p:cNvPr>
                <p:cNvPicPr/>
                <p:nvPr/>
              </p:nvPicPr>
              <p:blipFill>
                <a:blip r:embed="rId560"/>
                <a:stretch>
                  <a:fillRect/>
                </a:stretch>
              </p:blipFill>
              <p:spPr>
                <a:xfrm>
                  <a:off x="10965962" y="5887572"/>
                  <a:ext cx="179473" cy="250837"/>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0" name="Ink 389">
                  <a:extLst>
                    <a:ext uri="{FF2B5EF4-FFF2-40B4-BE49-F238E27FC236}">
                      <a16:creationId xmlns:a16="http://schemas.microsoft.com/office/drawing/2014/main" id="{5B8BD4AB-2EC6-DB90-1FF8-9D36FAE42897}"/>
                    </a:ext>
                  </a:extLst>
                </p14:cNvPr>
                <p14:cNvContentPartPr/>
                <p14:nvPr/>
              </p14:nvContentPartPr>
              <p14:xfrm>
                <a:off x="11189692" y="5918214"/>
                <a:ext cx="119035" cy="182493"/>
              </p14:xfrm>
            </p:contentPart>
          </mc:Choice>
          <mc:Fallback>
            <p:pic>
              <p:nvPicPr>
                <p:cNvPr id="390" name="Ink 389">
                  <a:extLst>
                    <a:ext uri="{FF2B5EF4-FFF2-40B4-BE49-F238E27FC236}">
                      <a16:creationId xmlns:a16="http://schemas.microsoft.com/office/drawing/2014/main" id="{5B8BD4AB-2EC6-DB90-1FF8-9D36FAE42897}"/>
                    </a:ext>
                  </a:extLst>
                </p:cNvPr>
                <p:cNvPicPr/>
                <p:nvPr/>
              </p:nvPicPr>
              <p:blipFill>
                <a:blip r:embed="rId562"/>
                <a:stretch>
                  <a:fillRect/>
                </a:stretch>
              </p:blipFill>
              <p:spPr>
                <a:xfrm>
                  <a:off x="11172017" y="5900217"/>
                  <a:ext cx="154746" cy="218128"/>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1" name="Ink 390">
                  <a:extLst>
                    <a:ext uri="{FF2B5EF4-FFF2-40B4-BE49-F238E27FC236}">
                      <a16:creationId xmlns:a16="http://schemas.microsoft.com/office/drawing/2014/main" id="{E1DCED93-689E-F72B-EFE4-7E679860AF36}"/>
                    </a:ext>
                  </a:extLst>
                </p14:cNvPr>
                <p14:cNvContentPartPr/>
                <p14:nvPr/>
              </p14:nvContentPartPr>
              <p14:xfrm>
                <a:off x="11354844" y="6018723"/>
                <a:ext cx="117851" cy="202201"/>
              </p14:xfrm>
            </p:contentPart>
          </mc:Choice>
          <mc:Fallback>
            <p:pic>
              <p:nvPicPr>
                <p:cNvPr id="391" name="Ink 390">
                  <a:extLst>
                    <a:ext uri="{FF2B5EF4-FFF2-40B4-BE49-F238E27FC236}">
                      <a16:creationId xmlns:a16="http://schemas.microsoft.com/office/drawing/2014/main" id="{E1DCED93-689E-F72B-EFE4-7E679860AF36}"/>
                    </a:ext>
                  </a:extLst>
                </p:cNvPr>
                <p:cNvPicPr/>
                <p:nvPr/>
              </p:nvPicPr>
              <p:blipFill>
                <a:blip r:embed="rId564"/>
                <a:stretch>
                  <a:fillRect/>
                </a:stretch>
              </p:blipFill>
              <p:spPr>
                <a:xfrm>
                  <a:off x="11337184" y="6000702"/>
                  <a:ext cx="153531" cy="237884"/>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2" name="Ink 391">
                  <a:extLst>
                    <a:ext uri="{FF2B5EF4-FFF2-40B4-BE49-F238E27FC236}">
                      <a16:creationId xmlns:a16="http://schemas.microsoft.com/office/drawing/2014/main" id="{E4FB6027-3550-5B3E-8085-C3CA5E922A4E}"/>
                    </a:ext>
                  </a:extLst>
                </p14:cNvPr>
                <p14:cNvContentPartPr/>
                <p14:nvPr/>
              </p14:nvContentPartPr>
              <p14:xfrm>
                <a:off x="11331982" y="5958418"/>
                <a:ext cx="131648" cy="142684"/>
              </p14:xfrm>
            </p:contentPart>
          </mc:Choice>
          <mc:Fallback>
            <p:pic>
              <p:nvPicPr>
                <p:cNvPr id="392" name="Ink 391">
                  <a:extLst>
                    <a:ext uri="{FF2B5EF4-FFF2-40B4-BE49-F238E27FC236}">
                      <a16:creationId xmlns:a16="http://schemas.microsoft.com/office/drawing/2014/main" id="{E4FB6027-3550-5B3E-8085-C3CA5E922A4E}"/>
                    </a:ext>
                  </a:extLst>
                </p:cNvPr>
                <p:cNvPicPr/>
                <p:nvPr/>
              </p:nvPicPr>
              <p:blipFill>
                <a:blip r:embed="rId566"/>
                <a:stretch>
                  <a:fillRect/>
                </a:stretch>
              </p:blipFill>
              <p:spPr>
                <a:xfrm>
                  <a:off x="11314309" y="5940402"/>
                  <a:ext cx="167355" cy="178355"/>
                </a:xfrm>
                <a:prstGeom prst="rect">
                  <a:avLst/>
                </a:prstGeom>
              </p:spPr>
            </p:pic>
          </mc:Fallback>
        </mc:AlternateContent>
      </p:grpSp>
    </p:spTree>
    <p:extLst>
      <p:ext uri="{BB962C8B-B14F-4D97-AF65-F5344CB8AC3E}">
        <p14:creationId xmlns:p14="http://schemas.microsoft.com/office/powerpoint/2010/main" val="67097524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2683</TotalTime>
  <Words>409</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Kuniega</dc:creator>
  <cp:lastModifiedBy>Michael Kuniega</cp:lastModifiedBy>
  <cp:revision>7</cp:revision>
  <dcterms:created xsi:type="dcterms:W3CDTF">2022-12-28T03:08:26Z</dcterms:created>
  <dcterms:modified xsi:type="dcterms:W3CDTF">2023-01-22T23:22:05Z</dcterms:modified>
</cp:coreProperties>
</file>